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34" r:id="rId2"/>
    <p:sldId id="256" r:id="rId3"/>
    <p:sldId id="262" r:id="rId4"/>
    <p:sldId id="263" r:id="rId5"/>
    <p:sldId id="329" r:id="rId6"/>
    <p:sldId id="330" r:id="rId7"/>
    <p:sldId id="374" r:id="rId8"/>
    <p:sldId id="375" r:id="rId9"/>
    <p:sldId id="270" r:id="rId10"/>
    <p:sldId id="359" r:id="rId11"/>
    <p:sldId id="356" r:id="rId12"/>
    <p:sldId id="357" r:id="rId13"/>
    <p:sldId id="358" r:id="rId14"/>
    <p:sldId id="372" r:id="rId15"/>
    <p:sldId id="369" r:id="rId16"/>
    <p:sldId id="351" r:id="rId17"/>
    <p:sldId id="355" r:id="rId18"/>
    <p:sldId id="324" r:id="rId19"/>
    <p:sldId id="371" r:id="rId20"/>
    <p:sldId id="344" r:id="rId21"/>
    <p:sldId id="364" r:id="rId22"/>
    <p:sldId id="365" r:id="rId23"/>
    <p:sldId id="366" r:id="rId24"/>
    <p:sldId id="367" r:id="rId25"/>
    <p:sldId id="312" r:id="rId26"/>
    <p:sldId id="317" r:id="rId27"/>
    <p:sldId id="313" r:id="rId28"/>
    <p:sldId id="314" r:id="rId29"/>
    <p:sldId id="315" r:id="rId30"/>
    <p:sldId id="316" r:id="rId31"/>
    <p:sldId id="318" r:id="rId32"/>
  </p:sldIdLst>
  <p:sldSz cx="18288000" cy="10287000"/>
  <p:notesSz cx="10287000" cy="1828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2D2C"/>
    <a:srgbClr val="FCD398"/>
    <a:srgbClr val="96EA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E8A1D97-FA3A-4CB5-97EE-681190A4CC7C}" v="28" dt="2021-11-09T14:22:37.38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4922" autoAdjust="0"/>
    <p:restoredTop sz="94660"/>
  </p:normalViewPr>
  <p:slideViewPr>
    <p:cSldViewPr>
      <p:cViewPr>
        <p:scale>
          <a:sx n="50" d="100"/>
          <a:sy n="50" d="100"/>
        </p:scale>
        <p:origin x="518" y="331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95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94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Oh, Jiin" userId="b35545e9-1c46-4a72-8f36-93fc9fca349d" providerId="ADAL" clId="{0E8A1D97-FA3A-4CB5-97EE-681190A4CC7C}"/>
    <pc:docChg chg="undo custSel addSld delSld modSld sldOrd">
      <pc:chgData name="Oh, Jiin" userId="b35545e9-1c46-4a72-8f36-93fc9fca349d" providerId="ADAL" clId="{0E8A1D97-FA3A-4CB5-97EE-681190A4CC7C}" dt="2021-11-09T14:22:37.380" v="349"/>
      <pc:docMkLst>
        <pc:docMk/>
      </pc:docMkLst>
      <pc:sldChg chg="modSp mod">
        <pc:chgData name="Oh, Jiin" userId="b35545e9-1c46-4a72-8f36-93fc9fca349d" providerId="ADAL" clId="{0E8A1D97-FA3A-4CB5-97EE-681190A4CC7C}" dt="2021-11-09T13:49:42.772" v="18" actId="1076"/>
        <pc:sldMkLst>
          <pc:docMk/>
          <pc:sldMk cId="0" sldId="256"/>
        </pc:sldMkLst>
        <pc:picChg chg="mod">
          <ac:chgData name="Oh, Jiin" userId="b35545e9-1c46-4a72-8f36-93fc9fca349d" providerId="ADAL" clId="{0E8A1D97-FA3A-4CB5-97EE-681190A4CC7C}" dt="2021-11-09T13:49:42.772" v="18" actId="1076"/>
          <ac:picMkLst>
            <pc:docMk/>
            <pc:sldMk cId="0" sldId="256"/>
            <ac:picMk id="4" creationId="{00000000-0000-0000-0000-000000000000}"/>
          </ac:picMkLst>
        </pc:picChg>
      </pc:sldChg>
      <pc:sldChg chg="add">
        <pc:chgData name="Oh, Jiin" userId="b35545e9-1c46-4a72-8f36-93fc9fca349d" providerId="ADAL" clId="{0E8A1D97-FA3A-4CB5-97EE-681190A4CC7C}" dt="2021-11-09T14:22:37.380" v="349"/>
        <pc:sldMkLst>
          <pc:docMk/>
          <pc:sldMk cId="4087980149" sldId="258"/>
        </pc:sldMkLst>
      </pc:sldChg>
      <pc:sldChg chg="add">
        <pc:chgData name="Oh, Jiin" userId="b35545e9-1c46-4a72-8f36-93fc9fca349d" providerId="ADAL" clId="{0E8A1D97-FA3A-4CB5-97EE-681190A4CC7C}" dt="2021-11-09T14:22:37.380" v="349"/>
        <pc:sldMkLst>
          <pc:docMk/>
          <pc:sldMk cId="527184366" sldId="259"/>
        </pc:sldMkLst>
      </pc:sldChg>
      <pc:sldChg chg="add">
        <pc:chgData name="Oh, Jiin" userId="b35545e9-1c46-4a72-8f36-93fc9fca349d" providerId="ADAL" clId="{0E8A1D97-FA3A-4CB5-97EE-681190A4CC7C}" dt="2021-11-09T14:22:37.380" v="349"/>
        <pc:sldMkLst>
          <pc:docMk/>
          <pc:sldMk cId="777263915" sldId="260"/>
        </pc:sldMkLst>
      </pc:sldChg>
      <pc:sldChg chg="modSp mod">
        <pc:chgData name="Oh, Jiin" userId="b35545e9-1c46-4a72-8f36-93fc9fca349d" providerId="ADAL" clId="{0E8A1D97-FA3A-4CB5-97EE-681190A4CC7C}" dt="2021-11-09T13:50:12.244" v="19" actId="14100"/>
        <pc:sldMkLst>
          <pc:docMk/>
          <pc:sldMk cId="0" sldId="263"/>
        </pc:sldMkLst>
        <pc:spChg chg="mod">
          <ac:chgData name="Oh, Jiin" userId="b35545e9-1c46-4a72-8f36-93fc9fca349d" providerId="ADAL" clId="{0E8A1D97-FA3A-4CB5-97EE-681190A4CC7C}" dt="2021-11-09T13:50:12.244" v="19" actId="14100"/>
          <ac:spMkLst>
            <pc:docMk/>
            <pc:sldMk cId="0" sldId="263"/>
            <ac:spMk id="4" creationId="{00000000-0000-0000-0000-000000000000}"/>
          </ac:spMkLst>
        </pc:spChg>
      </pc:sldChg>
      <pc:sldChg chg="ord">
        <pc:chgData name="Oh, Jiin" userId="b35545e9-1c46-4a72-8f36-93fc9fca349d" providerId="ADAL" clId="{0E8A1D97-FA3A-4CB5-97EE-681190A4CC7C}" dt="2021-11-09T14:10:44.932" v="107"/>
        <pc:sldMkLst>
          <pc:docMk/>
          <pc:sldMk cId="0" sldId="266"/>
        </pc:sldMkLst>
      </pc:sldChg>
      <pc:sldChg chg="modSp mod">
        <pc:chgData name="Oh, Jiin" userId="b35545e9-1c46-4a72-8f36-93fc9fca349d" providerId="ADAL" clId="{0E8A1D97-FA3A-4CB5-97EE-681190A4CC7C}" dt="2021-11-09T13:46:57.276" v="9" actId="14100"/>
        <pc:sldMkLst>
          <pc:docMk/>
          <pc:sldMk cId="2739595186" sldId="270"/>
        </pc:sldMkLst>
        <pc:spChg chg="mod">
          <ac:chgData name="Oh, Jiin" userId="b35545e9-1c46-4a72-8f36-93fc9fca349d" providerId="ADAL" clId="{0E8A1D97-FA3A-4CB5-97EE-681190A4CC7C}" dt="2021-11-09T13:46:57.276" v="9" actId="14100"/>
          <ac:spMkLst>
            <pc:docMk/>
            <pc:sldMk cId="2739595186" sldId="270"/>
            <ac:spMk id="6" creationId="{00000000-0000-0000-0000-000000000000}"/>
          </ac:spMkLst>
        </pc:spChg>
      </pc:sldChg>
      <pc:sldChg chg="modSp mod">
        <pc:chgData name="Oh, Jiin" userId="b35545e9-1c46-4a72-8f36-93fc9fca349d" providerId="ADAL" clId="{0E8A1D97-FA3A-4CB5-97EE-681190A4CC7C}" dt="2021-11-09T14:04:52.807" v="34" actId="6549"/>
        <pc:sldMkLst>
          <pc:docMk/>
          <pc:sldMk cId="606017613" sldId="271"/>
        </pc:sldMkLst>
        <pc:spChg chg="mod">
          <ac:chgData name="Oh, Jiin" userId="b35545e9-1c46-4a72-8f36-93fc9fca349d" providerId="ADAL" clId="{0E8A1D97-FA3A-4CB5-97EE-681190A4CC7C}" dt="2021-11-09T14:04:35.011" v="26" actId="403"/>
          <ac:spMkLst>
            <pc:docMk/>
            <pc:sldMk cId="606017613" sldId="271"/>
            <ac:spMk id="15" creationId="{00000000-0000-0000-0000-000000000000}"/>
          </ac:spMkLst>
        </pc:spChg>
        <pc:spChg chg="mod">
          <ac:chgData name="Oh, Jiin" userId="b35545e9-1c46-4a72-8f36-93fc9fca349d" providerId="ADAL" clId="{0E8A1D97-FA3A-4CB5-97EE-681190A4CC7C}" dt="2021-11-09T14:04:52.807" v="34" actId="6549"/>
          <ac:spMkLst>
            <pc:docMk/>
            <pc:sldMk cId="606017613" sldId="271"/>
            <ac:spMk id="16" creationId="{00000000-0000-0000-0000-000000000000}"/>
          </ac:spMkLst>
        </pc:spChg>
        <pc:spChg chg="mod">
          <ac:chgData name="Oh, Jiin" userId="b35545e9-1c46-4a72-8f36-93fc9fca349d" providerId="ADAL" clId="{0E8A1D97-FA3A-4CB5-97EE-681190A4CC7C}" dt="2021-11-09T14:04:35.011" v="26" actId="403"/>
          <ac:spMkLst>
            <pc:docMk/>
            <pc:sldMk cId="606017613" sldId="271"/>
            <ac:spMk id="17" creationId="{00000000-0000-0000-0000-000000000000}"/>
          </ac:spMkLst>
        </pc:spChg>
        <pc:spChg chg="mod">
          <ac:chgData name="Oh, Jiin" userId="b35545e9-1c46-4a72-8f36-93fc9fca349d" providerId="ADAL" clId="{0E8A1D97-FA3A-4CB5-97EE-681190A4CC7C}" dt="2021-11-09T14:04:35.011" v="26" actId="403"/>
          <ac:spMkLst>
            <pc:docMk/>
            <pc:sldMk cId="606017613" sldId="271"/>
            <ac:spMk id="18" creationId="{00000000-0000-0000-0000-000000000000}"/>
          </ac:spMkLst>
        </pc:spChg>
        <pc:spChg chg="mod">
          <ac:chgData name="Oh, Jiin" userId="b35545e9-1c46-4a72-8f36-93fc9fca349d" providerId="ADAL" clId="{0E8A1D97-FA3A-4CB5-97EE-681190A4CC7C}" dt="2021-11-09T14:04:35.011" v="26" actId="403"/>
          <ac:spMkLst>
            <pc:docMk/>
            <pc:sldMk cId="606017613" sldId="271"/>
            <ac:spMk id="19" creationId="{00000000-0000-0000-0000-000000000000}"/>
          </ac:spMkLst>
        </pc:spChg>
        <pc:spChg chg="mod">
          <ac:chgData name="Oh, Jiin" userId="b35545e9-1c46-4a72-8f36-93fc9fca349d" providerId="ADAL" clId="{0E8A1D97-FA3A-4CB5-97EE-681190A4CC7C}" dt="2021-11-09T14:04:41.697" v="29" actId="6549"/>
          <ac:spMkLst>
            <pc:docMk/>
            <pc:sldMk cId="606017613" sldId="271"/>
            <ac:spMk id="20" creationId="{00000000-0000-0000-0000-000000000000}"/>
          </ac:spMkLst>
        </pc:spChg>
        <pc:spChg chg="mod">
          <ac:chgData name="Oh, Jiin" userId="b35545e9-1c46-4a72-8f36-93fc9fca349d" providerId="ADAL" clId="{0E8A1D97-FA3A-4CB5-97EE-681190A4CC7C}" dt="2021-11-09T14:04:35.011" v="26" actId="403"/>
          <ac:spMkLst>
            <pc:docMk/>
            <pc:sldMk cId="606017613" sldId="271"/>
            <ac:spMk id="21" creationId="{00000000-0000-0000-0000-000000000000}"/>
          </ac:spMkLst>
        </pc:spChg>
        <pc:spChg chg="mod">
          <ac:chgData name="Oh, Jiin" userId="b35545e9-1c46-4a72-8f36-93fc9fca349d" providerId="ADAL" clId="{0E8A1D97-FA3A-4CB5-97EE-681190A4CC7C}" dt="2021-11-09T14:04:35.011" v="26" actId="403"/>
          <ac:spMkLst>
            <pc:docMk/>
            <pc:sldMk cId="606017613" sldId="271"/>
            <ac:spMk id="22" creationId="{00000000-0000-0000-0000-000000000000}"/>
          </ac:spMkLst>
        </pc:spChg>
        <pc:spChg chg="mod">
          <ac:chgData name="Oh, Jiin" userId="b35545e9-1c46-4a72-8f36-93fc9fca349d" providerId="ADAL" clId="{0E8A1D97-FA3A-4CB5-97EE-681190A4CC7C}" dt="2021-11-09T14:04:35.011" v="26" actId="403"/>
          <ac:spMkLst>
            <pc:docMk/>
            <pc:sldMk cId="606017613" sldId="271"/>
            <ac:spMk id="23" creationId="{00000000-0000-0000-0000-000000000000}"/>
          </ac:spMkLst>
        </pc:spChg>
        <pc:spChg chg="mod">
          <ac:chgData name="Oh, Jiin" userId="b35545e9-1c46-4a72-8f36-93fc9fca349d" providerId="ADAL" clId="{0E8A1D97-FA3A-4CB5-97EE-681190A4CC7C}" dt="2021-11-09T14:04:35.011" v="26" actId="403"/>
          <ac:spMkLst>
            <pc:docMk/>
            <pc:sldMk cId="606017613" sldId="271"/>
            <ac:spMk id="24" creationId="{00000000-0000-0000-0000-000000000000}"/>
          </ac:spMkLst>
        </pc:spChg>
        <pc:spChg chg="mod">
          <ac:chgData name="Oh, Jiin" userId="b35545e9-1c46-4a72-8f36-93fc9fca349d" providerId="ADAL" clId="{0E8A1D97-FA3A-4CB5-97EE-681190A4CC7C}" dt="2021-11-09T14:04:35.011" v="26" actId="403"/>
          <ac:spMkLst>
            <pc:docMk/>
            <pc:sldMk cId="606017613" sldId="271"/>
            <ac:spMk id="25" creationId="{00000000-0000-0000-0000-000000000000}"/>
          </ac:spMkLst>
        </pc:spChg>
        <pc:spChg chg="mod">
          <ac:chgData name="Oh, Jiin" userId="b35545e9-1c46-4a72-8f36-93fc9fca349d" providerId="ADAL" clId="{0E8A1D97-FA3A-4CB5-97EE-681190A4CC7C}" dt="2021-11-09T14:04:35.011" v="26" actId="403"/>
          <ac:spMkLst>
            <pc:docMk/>
            <pc:sldMk cId="606017613" sldId="271"/>
            <ac:spMk id="26" creationId="{00000000-0000-0000-0000-000000000000}"/>
          </ac:spMkLst>
        </pc:spChg>
        <pc:spChg chg="mod">
          <ac:chgData name="Oh, Jiin" userId="b35545e9-1c46-4a72-8f36-93fc9fca349d" providerId="ADAL" clId="{0E8A1D97-FA3A-4CB5-97EE-681190A4CC7C}" dt="2021-11-09T14:04:35.011" v="26" actId="403"/>
          <ac:spMkLst>
            <pc:docMk/>
            <pc:sldMk cId="606017613" sldId="271"/>
            <ac:spMk id="27" creationId="{00000000-0000-0000-0000-000000000000}"/>
          </ac:spMkLst>
        </pc:spChg>
        <pc:spChg chg="mod">
          <ac:chgData name="Oh, Jiin" userId="b35545e9-1c46-4a72-8f36-93fc9fca349d" providerId="ADAL" clId="{0E8A1D97-FA3A-4CB5-97EE-681190A4CC7C}" dt="2021-11-09T14:04:35.011" v="26" actId="403"/>
          <ac:spMkLst>
            <pc:docMk/>
            <pc:sldMk cId="606017613" sldId="271"/>
            <ac:spMk id="28" creationId="{00000000-0000-0000-0000-000000000000}"/>
          </ac:spMkLst>
        </pc:spChg>
        <pc:spChg chg="mod">
          <ac:chgData name="Oh, Jiin" userId="b35545e9-1c46-4a72-8f36-93fc9fca349d" providerId="ADAL" clId="{0E8A1D97-FA3A-4CB5-97EE-681190A4CC7C}" dt="2021-11-09T14:04:35.011" v="26" actId="403"/>
          <ac:spMkLst>
            <pc:docMk/>
            <pc:sldMk cId="606017613" sldId="271"/>
            <ac:spMk id="30" creationId="{00000000-0000-0000-0000-000000000000}"/>
          </ac:spMkLst>
        </pc:spChg>
        <pc:spChg chg="mod">
          <ac:chgData name="Oh, Jiin" userId="b35545e9-1c46-4a72-8f36-93fc9fca349d" providerId="ADAL" clId="{0E8A1D97-FA3A-4CB5-97EE-681190A4CC7C}" dt="2021-11-09T14:04:35.011" v="26" actId="403"/>
          <ac:spMkLst>
            <pc:docMk/>
            <pc:sldMk cId="606017613" sldId="271"/>
            <ac:spMk id="31" creationId="{00000000-0000-0000-0000-000000000000}"/>
          </ac:spMkLst>
        </pc:spChg>
        <pc:spChg chg="mod">
          <ac:chgData name="Oh, Jiin" userId="b35545e9-1c46-4a72-8f36-93fc9fca349d" providerId="ADAL" clId="{0E8A1D97-FA3A-4CB5-97EE-681190A4CC7C}" dt="2021-11-09T14:04:35.011" v="26" actId="403"/>
          <ac:spMkLst>
            <pc:docMk/>
            <pc:sldMk cId="606017613" sldId="271"/>
            <ac:spMk id="33" creationId="{00000000-0000-0000-0000-000000000000}"/>
          </ac:spMkLst>
        </pc:spChg>
        <pc:spChg chg="mod">
          <ac:chgData name="Oh, Jiin" userId="b35545e9-1c46-4a72-8f36-93fc9fca349d" providerId="ADAL" clId="{0E8A1D97-FA3A-4CB5-97EE-681190A4CC7C}" dt="2021-11-09T14:04:35.011" v="26" actId="403"/>
          <ac:spMkLst>
            <pc:docMk/>
            <pc:sldMk cId="606017613" sldId="271"/>
            <ac:spMk id="34" creationId="{00000000-0000-0000-0000-000000000000}"/>
          </ac:spMkLst>
        </pc:spChg>
      </pc:sldChg>
      <pc:sldChg chg="addSp delSp modSp mod">
        <pc:chgData name="Oh, Jiin" userId="b35545e9-1c46-4a72-8f36-93fc9fca349d" providerId="ADAL" clId="{0E8A1D97-FA3A-4CB5-97EE-681190A4CC7C}" dt="2021-11-09T14:18:44.444" v="348" actId="478"/>
        <pc:sldMkLst>
          <pc:docMk/>
          <pc:sldMk cId="743567147" sldId="281"/>
        </pc:sldMkLst>
        <pc:spChg chg="add del mod">
          <ac:chgData name="Oh, Jiin" userId="b35545e9-1c46-4a72-8f36-93fc9fca349d" providerId="ADAL" clId="{0E8A1D97-FA3A-4CB5-97EE-681190A4CC7C}" dt="2021-11-09T14:18:44.444" v="348" actId="478"/>
          <ac:spMkLst>
            <pc:docMk/>
            <pc:sldMk cId="743567147" sldId="281"/>
            <ac:spMk id="5" creationId="{1EC8F391-AA2D-46BE-A539-4C8E0A84D2D1}"/>
          </ac:spMkLst>
        </pc:spChg>
        <pc:graphicFrameChg chg="del">
          <ac:chgData name="Oh, Jiin" userId="b35545e9-1c46-4a72-8f36-93fc9fca349d" providerId="ADAL" clId="{0E8A1D97-FA3A-4CB5-97EE-681190A4CC7C}" dt="2021-11-09T14:18:41.853" v="347" actId="478"/>
          <ac:graphicFrameMkLst>
            <pc:docMk/>
            <pc:sldMk cId="743567147" sldId="281"/>
            <ac:graphicFrameMk id="15" creationId="{00000000-0000-0000-0000-000000000000}"/>
          </ac:graphicFrameMkLst>
        </pc:graphicFrameChg>
      </pc:sldChg>
      <pc:sldChg chg="modSp del mod">
        <pc:chgData name="Oh, Jiin" userId="b35545e9-1c46-4a72-8f36-93fc9fca349d" providerId="ADAL" clId="{0E8A1D97-FA3A-4CB5-97EE-681190A4CC7C}" dt="2021-11-09T14:18:36.731" v="346" actId="47"/>
        <pc:sldMkLst>
          <pc:docMk/>
          <pc:sldMk cId="1554325831" sldId="320"/>
        </pc:sldMkLst>
        <pc:graphicFrameChg chg="modGraphic">
          <ac:chgData name="Oh, Jiin" userId="b35545e9-1c46-4a72-8f36-93fc9fca349d" providerId="ADAL" clId="{0E8A1D97-FA3A-4CB5-97EE-681190A4CC7C}" dt="2021-11-09T14:18:31.975" v="345" actId="14100"/>
          <ac:graphicFrameMkLst>
            <pc:docMk/>
            <pc:sldMk cId="1554325831" sldId="320"/>
            <ac:graphicFrameMk id="4" creationId="{00000000-0000-0000-0000-000000000000}"/>
          </ac:graphicFrameMkLst>
        </pc:graphicFrameChg>
      </pc:sldChg>
      <pc:sldChg chg="add del">
        <pc:chgData name="Oh, Jiin" userId="b35545e9-1c46-4a72-8f36-93fc9fca349d" providerId="ADAL" clId="{0E8A1D97-FA3A-4CB5-97EE-681190A4CC7C}" dt="2021-11-09T14:17:46.720" v="342" actId="47"/>
        <pc:sldMkLst>
          <pc:docMk/>
          <pc:sldMk cId="2996493975" sldId="321"/>
        </pc:sldMkLst>
      </pc:sldChg>
      <pc:sldChg chg="del">
        <pc:chgData name="Oh, Jiin" userId="b35545e9-1c46-4a72-8f36-93fc9fca349d" providerId="ADAL" clId="{0E8A1D97-FA3A-4CB5-97EE-681190A4CC7C}" dt="2021-11-09T14:18:17.501" v="343" actId="47"/>
        <pc:sldMkLst>
          <pc:docMk/>
          <pc:sldMk cId="2840251799" sldId="326"/>
        </pc:sldMkLst>
      </pc:sldChg>
      <pc:sldChg chg="addSp delSp modSp del mod">
        <pc:chgData name="Oh, Jiin" userId="b35545e9-1c46-4a72-8f36-93fc9fca349d" providerId="ADAL" clId="{0E8A1D97-FA3A-4CB5-97EE-681190A4CC7C}" dt="2021-11-09T14:18:19.219" v="344" actId="47"/>
        <pc:sldMkLst>
          <pc:docMk/>
          <pc:sldMk cId="391787915" sldId="327"/>
        </pc:sldMkLst>
        <pc:spChg chg="add del mod">
          <ac:chgData name="Oh, Jiin" userId="b35545e9-1c46-4a72-8f36-93fc9fca349d" providerId="ADAL" clId="{0E8A1D97-FA3A-4CB5-97EE-681190A4CC7C}" dt="2021-11-09T14:06:03.972" v="40" actId="21"/>
          <ac:spMkLst>
            <pc:docMk/>
            <pc:sldMk cId="391787915" sldId="327"/>
            <ac:spMk id="10" creationId="{507E3F16-A1AF-48FC-BDAB-C585FAAACC08}"/>
          </ac:spMkLst>
        </pc:spChg>
      </pc:sldChg>
      <pc:sldChg chg="modSp mod">
        <pc:chgData name="Oh, Jiin" userId="b35545e9-1c46-4a72-8f36-93fc9fca349d" providerId="ADAL" clId="{0E8A1D97-FA3A-4CB5-97EE-681190A4CC7C}" dt="2021-11-09T13:45:44.445" v="5" actId="14100"/>
        <pc:sldMkLst>
          <pc:docMk/>
          <pc:sldMk cId="3503063503" sldId="329"/>
        </pc:sldMkLst>
        <pc:spChg chg="mod">
          <ac:chgData name="Oh, Jiin" userId="b35545e9-1c46-4a72-8f36-93fc9fca349d" providerId="ADAL" clId="{0E8A1D97-FA3A-4CB5-97EE-681190A4CC7C}" dt="2021-11-09T13:45:40.210" v="4" actId="14100"/>
          <ac:spMkLst>
            <pc:docMk/>
            <pc:sldMk cId="3503063503" sldId="329"/>
            <ac:spMk id="18" creationId="{00000000-0000-0000-0000-000000000000}"/>
          </ac:spMkLst>
        </pc:spChg>
        <pc:spChg chg="mod">
          <ac:chgData name="Oh, Jiin" userId="b35545e9-1c46-4a72-8f36-93fc9fca349d" providerId="ADAL" clId="{0E8A1D97-FA3A-4CB5-97EE-681190A4CC7C}" dt="2021-11-09T13:45:40.210" v="4" actId="14100"/>
          <ac:spMkLst>
            <pc:docMk/>
            <pc:sldMk cId="3503063503" sldId="329"/>
            <ac:spMk id="19" creationId="{00000000-0000-0000-0000-000000000000}"/>
          </ac:spMkLst>
        </pc:spChg>
        <pc:spChg chg="mod">
          <ac:chgData name="Oh, Jiin" userId="b35545e9-1c46-4a72-8f36-93fc9fca349d" providerId="ADAL" clId="{0E8A1D97-FA3A-4CB5-97EE-681190A4CC7C}" dt="2021-11-09T13:45:40.210" v="4" actId="14100"/>
          <ac:spMkLst>
            <pc:docMk/>
            <pc:sldMk cId="3503063503" sldId="329"/>
            <ac:spMk id="20" creationId="{00000000-0000-0000-0000-000000000000}"/>
          </ac:spMkLst>
        </pc:spChg>
        <pc:spChg chg="mod">
          <ac:chgData name="Oh, Jiin" userId="b35545e9-1c46-4a72-8f36-93fc9fca349d" providerId="ADAL" clId="{0E8A1D97-FA3A-4CB5-97EE-681190A4CC7C}" dt="2021-11-09T13:45:40.210" v="4" actId="14100"/>
          <ac:spMkLst>
            <pc:docMk/>
            <pc:sldMk cId="3503063503" sldId="329"/>
            <ac:spMk id="21" creationId="{00000000-0000-0000-0000-000000000000}"/>
          </ac:spMkLst>
        </pc:spChg>
        <pc:spChg chg="mod">
          <ac:chgData name="Oh, Jiin" userId="b35545e9-1c46-4a72-8f36-93fc9fca349d" providerId="ADAL" clId="{0E8A1D97-FA3A-4CB5-97EE-681190A4CC7C}" dt="2021-11-09T13:45:40.210" v="4" actId="14100"/>
          <ac:spMkLst>
            <pc:docMk/>
            <pc:sldMk cId="3503063503" sldId="329"/>
            <ac:spMk id="23" creationId="{00000000-0000-0000-0000-000000000000}"/>
          </ac:spMkLst>
        </pc:spChg>
        <pc:graphicFrameChg chg="mod modGraphic">
          <ac:chgData name="Oh, Jiin" userId="b35545e9-1c46-4a72-8f36-93fc9fca349d" providerId="ADAL" clId="{0E8A1D97-FA3A-4CB5-97EE-681190A4CC7C}" dt="2021-11-09T13:45:44.445" v="5" actId="14100"/>
          <ac:graphicFrameMkLst>
            <pc:docMk/>
            <pc:sldMk cId="3503063503" sldId="329"/>
            <ac:graphicFrameMk id="17" creationId="{00000000-0000-0000-0000-000000000000}"/>
          </ac:graphicFrameMkLst>
        </pc:graphicFrameChg>
      </pc:sldChg>
      <pc:sldChg chg="modSp mod">
        <pc:chgData name="Oh, Jiin" userId="b35545e9-1c46-4a72-8f36-93fc9fca349d" providerId="ADAL" clId="{0E8A1D97-FA3A-4CB5-97EE-681190A4CC7C}" dt="2021-11-09T13:50:23.628" v="21" actId="403"/>
        <pc:sldMkLst>
          <pc:docMk/>
          <pc:sldMk cId="1295390325" sldId="330"/>
        </pc:sldMkLst>
        <pc:spChg chg="mod">
          <ac:chgData name="Oh, Jiin" userId="b35545e9-1c46-4a72-8f36-93fc9fca349d" providerId="ADAL" clId="{0E8A1D97-FA3A-4CB5-97EE-681190A4CC7C}" dt="2021-11-09T13:50:23.628" v="21" actId="403"/>
          <ac:spMkLst>
            <pc:docMk/>
            <pc:sldMk cId="1295390325" sldId="330"/>
            <ac:spMk id="27" creationId="{00000000-0000-0000-0000-000000000000}"/>
          </ac:spMkLst>
        </pc:spChg>
        <pc:spChg chg="mod">
          <ac:chgData name="Oh, Jiin" userId="b35545e9-1c46-4a72-8f36-93fc9fca349d" providerId="ADAL" clId="{0E8A1D97-FA3A-4CB5-97EE-681190A4CC7C}" dt="2021-11-09T13:50:23.628" v="21" actId="403"/>
          <ac:spMkLst>
            <pc:docMk/>
            <pc:sldMk cId="1295390325" sldId="330"/>
            <ac:spMk id="28" creationId="{00000000-0000-0000-0000-000000000000}"/>
          </ac:spMkLst>
        </pc:spChg>
        <pc:spChg chg="mod">
          <ac:chgData name="Oh, Jiin" userId="b35545e9-1c46-4a72-8f36-93fc9fca349d" providerId="ADAL" clId="{0E8A1D97-FA3A-4CB5-97EE-681190A4CC7C}" dt="2021-11-09T13:50:23.628" v="21" actId="403"/>
          <ac:spMkLst>
            <pc:docMk/>
            <pc:sldMk cId="1295390325" sldId="330"/>
            <ac:spMk id="29" creationId="{00000000-0000-0000-0000-000000000000}"/>
          </ac:spMkLst>
        </pc:spChg>
        <pc:spChg chg="mod">
          <ac:chgData name="Oh, Jiin" userId="b35545e9-1c46-4a72-8f36-93fc9fca349d" providerId="ADAL" clId="{0E8A1D97-FA3A-4CB5-97EE-681190A4CC7C}" dt="2021-11-09T13:50:23.628" v="21" actId="403"/>
          <ac:spMkLst>
            <pc:docMk/>
            <pc:sldMk cId="1295390325" sldId="330"/>
            <ac:spMk id="31" creationId="{00000000-0000-0000-0000-000000000000}"/>
          </ac:spMkLst>
        </pc:spChg>
        <pc:spChg chg="mod">
          <ac:chgData name="Oh, Jiin" userId="b35545e9-1c46-4a72-8f36-93fc9fca349d" providerId="ADAL" clId="{0E8A1D97-FA3A-4CB5-97EE-681190A4CC7C}" dt="2021-11-09T13:50:23.628" v="21" actId="403"/>
          <ac:spMkLst>
            <pc:docMk/>
            <pc:sldMk cId="1295390325" sldId="330"/>
            <ac:spMk id="34" creationId="{00000000-0000-0000-0000-000000000000}"/>
          </ac:spMkLst>
        </pc:spChg>
        <pc:spChg chg="mod">
          <ac:chgData name="Oh, Jiin" userId="b35545e9-1c46-4a72-8f36-93fc9fca349d" providerId="ADAL" clId="{0E8A1D97-FA3A-4CB5-97EE-681190A4CC7C}" dt="2021-11-09T13:50:23.628" v="21" actId="403"/>
          <ac:spMkLst>
            <pc:docMk/>
            <pc:sldMk cId="1295390325" sldId="330"/>
            <ac:spMk id="35" creationId="{00000000-0000-0000-0000-000000000000}"/>
          </ac:spMkLst>
        </pc:spChg>
        <pc:spChg chg="mod">
          <ac:chgData name="Oh, Jiin" userId="b35545e9-1c46-4a72-8f36-93fc9fca349d" providerId="ADAL" clId="{0E8A1D97-FA3A-4CB5-97EE-681190A4CC7C}" dt="2021-11-09T13:50:23.628" v="21" actId="403"/>
          <ac:spMkLst>
            <pc:docMk/>
            <pc:sldMk cId="1295390325" sldId="330"/>
            <ac:spMk id="36" creationId="{00000000-0000-0000-0000-000000000000}"/>
          </ac:spMkLst>
        </pc:spChg>
        <pc:spChg chg="mod">
          <ac:chgData name="Oh, Jiin" userId="b35545e9-1c46-4a72-8f36-93fc9fca349d" providerId="ADAL" clId="{0E8A1D97-FA3A-4CB5-97EE-681190A4CC7C}" dt="2021-11-09T13:50:23.628" v="21" actId="403"/>
          <ac:spMkLst>
            <pc:docMk/>
            <pc:sldMk cId="1295390325" sldId="330"/>
            <ac:spMk id="37" creationId="{00000000-0000-0000-0000-000000000000}"/>
          </ac:spMkLst>
        </pc:spChg>
        <pc:spChg chg="mod">
          <ac:chgData name="Oh, Jiin" userId="b35545e9-1c46-4a72-8f36-93fc9fca349d" providerId="ADAL" clId="{0E8A1D97-FA3A-4CB5-97EE-681190A4CC7C}" dt="2021-11-09T13:50:23.628" v="21" actId="403"/>
          <ac:spMkLst>
            <pc:docMk/>
            <pc:sldMk cId="1295390325" sldId="330"/>
            <ac:spMk id="39" creationId="{00000000-0000-0000-0000-000000000000}"/>
          </ac:spMkLst>
        </pc:spChg>
        <pc:spChg chg="mod">
          <ac:chgData name="Oh, Jiin" userId="b35545e9-1c46-4a72-8f36-93fc9fca349d" providerId="ADAL" clId="{0E8A1D97-FA3A-4CB5-97EE-681190A4CC7C}" dt="2021-11-09T13:50:23.628" v="21" actId="403"/>
          <ac:spMkLst>
            <pc:docMk/>
            <pc:sldMk cId="1295390325" sldId="330"/>
            <ac:spMk id="40" creationId="{00000000-0000-0000-0000-000000000000}"/>
          </ac:spMkLst>
        </pc:spChg>
        <pc:spChg chg="mod">
          <ac:chgData name="Oh, Jiin" userId="b35545e9-1c46-4a72-8f36-93fc9fca349d" providerId="ADAL" clId="{0E8A1D97-FA3A-4CB5-97EE-681190A4CC7C}" dt="2021-11-09T13:50:23.628" v="21" actId="403"/>
          <ac:spMkLst>
            <pc:docMk/>
            <pc:sldMk cId="1295390325" sldId="330"/>
            <ac:spMk id="41" creationId="{00000000-0000-0000-0000-000000000000}"/>
          </ac:spMkLst>
        </pc:spChg>
        <pc:spChg chg="mod">
          <ac:chgData name="Oh, Jiin" userId="b35545e9-1c46-4a72-8f36-93fc9fca349d" providerId="ADAL" clId="{0E8A1D97-FA3A-4CB5-97EE-681190A4CC7C}" dt="2021-11-09T13:50:23.628" v="21" actId="403"/>
          <ac:spMkLst>
            <pc:docMk/>
            <pc:sldMk cId="1295390325" sldId="330"/>
            <ac:spMk id="42" creationId="{00000000-0000-0000-0000-000000000000}"/>
          </ac:spMkLst>
        </pc:spChg>
        <pc:spChg chg="mod">
          <ac:chgData name="Oh, Jiin" userId="b35545e9-1c46-4a72-8f36-93fc9fca349d" providerId="ADAL" clId="{0E8A1D97-FA3A-4CB5-97EE-681190A4CC7C}" dt="2021-11-09T13:50:23.628" v="21" actId="403"/>
          <ac:spMkLst>
            <pc:docMk/>
            <pc:sldMk cId="1295390325" sldId="330"/>
            <ac:spMk id="44" creationId="{00000000-0000-0000-0000-000000000000}"/>
          </ac:spMkLst>
        </pc:spChg>
        <pc:spChg chg="mod">
          <ac:chgData name="Oh, Jiin" userId="b35545e9-1c46-4a72-8f36-93fc9fca349d" providerId="ADAL" clId="{0E8A1D97-FA3A-4CB5-97EE-681190A4CC7C}" dt="2021-11-09T13:50:23.628" v="21" actId="403"/>
          <ac:spMkLst>
            <pc:docMk/>
            <pc:sldMk cId="1295390325" sldId="330"/>
            <ac:spMk id="45" creationId="{00000000-0000-0000-0000-000000000000}"/>
          </ac:spMkLst>
        </pc:spChg>
        <pc:spChg chg="mod">
          <ac:chgData name="Oh, Jiin" userId="b35545e9-1c46-4a72-8f36-93fc9fca349d" providerId="ADAL" clId="{0E8A1D97-FA3A-4CB5-97EE-681190A4CC7C}" dt="2021-11-09T13:50:23.628" v="21" actId="403"/>
          <ac:spMkLst>
            <pc:docMk/>
            <pc:sldMk cId="1295390325" sldId="330"/>
            <ac:spMk id="46" creationId="{00000000-0000-0000-0000-000000000000}"/>
          </ac:spMkLst>
        </pc:spChg>
        <pc:spChg chg="mod">
          <ac:chgData name="Oh, Jiin" userId="b35545e9-1c46-4a72-8f36-93fc9fca349d" providerId="ADAL" clId="{0E8A1D97-FA3A-4CB5-97EE-681190A4CC7C}" dt="2021-11-09T13:50:23.628" v="21" actId="403"/>
          <ac:spMkLst>
            <pc:docMk/>
            <pc:sldMk cId="1295390325" sldId="330"/>
            <ac:spMk id="47" creationId="{00000000-0000-0000-0000-000000000000}"/>
          </ac:spMkLst>
        </pc:spChg>
        <pc:spChg chg="mod">
          <ac:chgData name="Oh, Jiin" userId="b35545e9-1c46-4a72-8f36-93fc9fca349d" providerId="ADAL" clId="{0E8A1D97-FA3A-4CB5-97EE-681190A4CC7C}" dt="2021-11-09T13:50:23.628" v="21" actId="403"/>
          <ac:spMkLst>
            <pc:docMk/>
            <pc:sldMk cId="1295390325" sldId="330"/>
            <ac:spMk id="50" creationId="{00000000-0000-0000-0000-000000000000}"/>
          </ac:spMkLst>
        </pc:spChg>
        <pc:spChg chg="mod">
          <ac:chgData name="Oh, Jiin" userId="b35545e9-1c46-4a72-8f36-93fc9fca349d" providerId="ADAL" clId="{0E8A1D97-FA3A-4CB5-97EE-681190A4CC7C}" dt="2021-11-09T13:50:23.628" v="21" actId="403"/>
          <ac:spMkLst>
            <pc:docMk/>
            <pc:sldMk cId="1295390325" sldId="330"/>
            <ac:spMk id="51" creationId="{00000000-0000-0000-0000-000000000000}"/>
          </ac:spMkLst>
        </pc:spChg>
        <pc:spChg chg="mod">
          <ac:chgData name="Oh, Jiin" userId="b35545e9-1c46-4a72-8f36-93fc9fca349d" providerId="ADAL" clId="{0E8A1D97-FA3A-4CB5-97EE-681190A4CC7C}" dt="2021-11-09T13:50:23.628" v="21" actId="403"/>
          <ac:spMkLst>
            <pc:docMk/>
            <pc:sldMk cId="1295390325" sldId="330"/>
            <ac:spMk id="52" creationId="{00000000-0000-0000-0000-000000000000}"/>
          </ac:spMkLst>
        </pc:spChg>
        <pc:spChg chg="mod">
          <ac:chgData name="Oh, Jiin" userId="b35545e9-1c46-4a72-8f36-93fc9fca349d" providerId="ADAL" clId="{0E8A1D97-FA3A-4CB5-97EE-681190A4CC7C}" dt="2021-11-09T13:50:23.628" v="21" actId="403"/>
          <ac:spMkLst>
            <pc:docMk/>
            <pc:sldMk cId="1295390325" sldId="330"/>
            <ac:spMk id="53" creationId="{00000000-0000-0000-0000-000000000000}"/>
          </ac:spMkLst>
        </pc:spChg>
        <pc:spChg chg="mod">
          <ac:chgData name="Oh, Jiin" userId="b35545e9-1c46-4a72-8f36-93fc9fca349d" providerId="ADAL" clId="{0E8A1D97-FA3A-4CB5-97EE-681190A4CC7C}" dt="2021-11-09T13:50:23.628" v="21" actId="403"/>
          <ac:spMkLst>
            <pc:docMk/>
            <pc:sldMk cId="1295390325" sldId="330"/>
            <ac:spMk id="55" creationId="{00000000-0000-0000-0000-000000000000}"/>
          </ac:spMkLst>
        </pc:spChg>
        <pc:spChg chg="mod">
          <ac:chgData name="Oh, Jiin" userId="b35545e9-1c46-4a72-8f36-93fc9fca349d" providerId="ADAL" clId="{0E8A1D97-FA3A-4CB5-97EE-681190A4CC7C}" dt="2021-11-09T13:50:23.628" v="21" actId="403"/>
          <ac:spMkLst>
            <pc:docMk/>
            <pc:sldMk cId="1295390325" sldId="330"/>
            <ac:spMk id="56" creationId="{00000000-0000-0000-0000-000000000000}"/>
          </ac:spMkLst>
        </pc:spChg>
        <pc:spChg chg="mod">
          <ac:chgData name="Oh, Jiin" userId="b35545e9-1c46-4a72-8f36-93fc9fca349d" providerId="ADAL" clId="{0E8A1D97-FA3A-4CB5-97EE-681190A4CC7C}" dt="2021-11-09T13:50:23.628" v="21" actId="403"/>
          <ac:spMkLst>
            <pc:docMk/>
            <pc:sldMk cId="1295390325" sldId="330"/>
            <ac:spMk id="58" creationId="{00000000-0000-0000-0000-000000000000}"/>
          </ac:spMkLst>
        </pc:spChg>
        <pc:spChg chg="mod">
          <ac:chgData name="Oh, Jiin" userId="b35545e9-1c46-4a72-8f36-93fc9fca349d" providerId="ADAL" clId="{0E8A1D97-FA3A-4CB5-97EE-681190A4CC7C}" dt="2021-11-09T13:50:23.628" v="21" actId="403"/>
          <ac:spMkLst>
            <pc:docMk/>
            <pc:sldMk cId="1295390325" sldId="330"/>
            <ac:spMk id="60" creationId="{00000000-0000-0000-0000-000000000000}"/>
          </ac:spMkLst>
        </pc:spChg>
        <pc:spChg chg="mod">
          <ac:chgData name="Oh, Jiin" userId="b35545e9-1c46-4a72-8f36-93fc9fca349d" providerId="ADAL" clId="{0E8A1D97-FA3A-4CB5-97EE-681190A4CC7C}" dt="2021-11-09T13:50:23.628" v="21" actId="403"/>
          <ac:spMkLst>
            <pc:docMk/>
            <pc:sldMk cId="1295390325" sldId="330"/>
            <ac:spMk id="62" creationId="{00000000-0000-0000-0000-000000000000}"/>
          </ac:spMkLst>
        </pc:spChg>
        <pc:spChg chg="mod">
          <ac:chgData name="Oh, Jiin" userId="b35545e9-1c46-4a72-8f36-93fc9fca349d" providerId="ADAL" clId="{0E8A1D97-FA3A-4CB5-97EE-681190A4CC7C}" dt="2021-11-09T13:50:23.628" v="21" actId="403"/>
          <ac:spMkLst>
            <pc:docMk/>
            <pc:sldMk cId="1295390325" sldId="330"/>
            <ac:spMk id="65" creationId="{00000000-0000-0000-0000-000000000000}"/>
          </ac:spMkLst>
        </pc:spChg>
        <pc:spChg chg="mod">
          <ac:chgData name="Oh, Jiin" userId="b35545e9-1c46-4a72-8f36-93fc9fca349d" providerId="ADAL" clId="{0E8A1D97-FA3A-4CB5-97EE-681190A4CC7C}" dt="2021-11-09T13:50:23.628" v="21" actId="403"/>
          <ac:spMkLst>
            <pc:docMk/>
            <pc:sldMk cId="1295390325" sldId="330"/>
            <ac:spMk id="67" creationId="{00000000-0000-0000-0000-000000000000}"/>
          </ac:spMkLst>
        </pc:spChg>
        <pc:grpChg chg="mod">
          <ac:chgData name="Oh, Jiin" userId="b35545e9-1c46-4a72-8f36-93fc9fca349d" providerId="ADAL" clId="{0E8A1D97-FA3A-4CB5-97EE-681190A4CC7C}" dt="2021-11-09T13:46:52.063" v="8" actId="14100"/>
          <ac:grpSpMkLst>
            <pc:docMk/>
            <pc:sldMk cId="1295390325" sldId="330"/>
            <ac:grpSpMk id="3" creationId="{00000000-0000-0000-0000-000000000000}"/>
          </ac:grpSpMkLst>
        </pc:grpChg>
      </pc:sldChg>
      <pc:sldChg chg="modSp mod">
        <pc:chgData name="Oh, Jiin" userId="b35545e9-1c46-4a72-8f36-93fc9fca349d" providerId="ADAL" clId="{0E8A1D97-FA3A-4CB5-97EE-681190A4CC7C}" dt="2021-11-09T14:05:12.870" v="37" actId="403"/>
        <pc:sldMkLst>
          <pc:docMk/>
          <pc:sldMk cId="4223017940" sldId="331"/>
        </pc:sldMkLst>
        <pc:spChg chg="mod">
          <ac:chgData name="Oh, Jiin" userId="b35545e9-1c46-4a72-8f36-93fc9fca349d" providerId="ADAL" clId="{0E8A1D97-FA3A-4CB5-97EE-681190A4CC7C}" dt="2021-11-09T14:04:59.573" v="35" actId="403"/>
          <ac:spMkLst>
            <pc:docMk/>
            <pc:sldMk cId="4223017940" sldId="331"/>
            <ac:spMk id="35" creationId="{00000000-0000-0000-0000-000000000000}"/>
          </ac:spMkLst>
        </pc:spChg>
        <pc:spChg chg="mod">
          <ac:chgData name="Oh, Jiin" userId="b35545e9-1c46-4a72-8f36-93fc9fca349d" providerId="ADAL" clId="{0E8A1D97-FA3A-4CB5-97EE-681190A4CC7C}" dt="2021-11-09T14:04:59.573" v="35" actId="403"/>
          <ac:spMkLst>
            <pc:docMk/>
            <pc:sldMk cId="4223017940" sldId="331"/>
            <ac:spMk id="36" creationId="{00000000-0000-0000-0000-000000000000}"/>
          </ac:spMkLst>
        </pc:spChg>
        <pc:spChg chg="mod">
          <ac:chgData name="Oh, Jiin" userId="b35545e9-1c46-4a72-8f36-93fc9fca349d" providerId="ADAL" clId="{0E8A1D97-FA3A-4CB5-97EE-681190A4CC7C}" dt="2021-11-09T14:04:59.573" v="35" actId="403"/>
          <ac:spMkLst>
            <pc:docMk/>
            <pc:sldMk cId="4223017940" sldId="331"/>
            <ac:spMk id="38" creationId="{00000000-0000-0000-0000-000000000000}"/>
          </ac:spMkLst>
        </pc:spChg>
        <pc:spChg chg="mod">
          <ac:chgData name="Oh, Jiin" userId="b35545e9-1c46-4a72-8f36-93fc9fca349d" providerId="ADAL" clId="{0E8A1D97-FA3A-4CB5-97EE-681190A4CC7C}" dt="2021-11-09T14:04:59.573" v="35" actId="403"/>
          <ac:spMkLst>
            <pc:docMk/>
            <pc:sldMk cId="4223017940" sldId="331"/>
            <ac:spMk id="39" creationId="{00000000-0000-0000-0000-000000000000}"/>
          </ac:spMkLst>
        </pc:spChg>
        <pc:spChg chg="mod">
          <ac:chgData name="Oh, Jiin" userId="b35545e9-1c46-4a72-8f36-93fc9fca349d" providerId="ADAL" clId="{0E8A1D97-FA3A-4CB5-97EE-681190A4CC7C}" dt="2021-11-09T14:04:59.573" v="35" actId="403"/>
          <ac:spMkLst>
            <pc:docMk/>
            <pc:sldMk cId="4223017940" sldId="331"/>
            <ac:spMk id="40" creationId="{00000000-0000-0000-0000-000000000000}"/>
          </ac:spMkLst>
        </pc:spChg>
        <pc:spChg chg="mod">
          <ac:chgData name="Oh, Jiin" userId="b35545e9-1c46-4a72-8f36-93fc9fca349d" providerId="ADAL" clId="{0E8A1D97-FA3A-4CB5-97EE-681190A4CC7C}" dt="2021-11-09T14:04:59.573" v="35" actId="403"/>
          <ac:spMkLst>
            <pc:docMk/>
            <pc:sldMk cId="4223017940" sldId="331"/>
            <ac:spMk id="41" creationId="{00000000-0000-0000-0000-000000000000}"/>
          </ac:spMkLst>
        </pc:spChg>
        <pc:spChg chg="mod">
          <ac:chgData name="Oh, Jiin" userId="b35545e9-1c46-4a72-8f36-93fc9fca349d" providerId="ADAL" clId="{0E8A1D97-FA3A-4CB5-97EE-681190A4CC7C}" dt="2021-11-09T14:05:06.851" v="36" actId="6549"/>
          <ac:spMkLst>
            <pc:docMk/>
            <pc:sldMk cId="4223017940" sldId="331"/>
            <ac:spMk id="42" creationId="{00000000-0000-0000-0000-000000000000}"/>
          </ac:spMkLst>
        </pc:spChg>
        <pc:spChg chg="mod">
          <ac:chgData name="Oh, Jiin" userId="b35545e9-1c46-4a72-8f36-93fc9fca349d" providerId="ADAL" clId="{0E8A1D97-FA3A-4CB5-97EE-681190A4CC7C}" dt="2021-11-09T14:04:59.573" v="35" actId="403"/>
          <ac:spMkLst>
            <pc:docMk/>
            <pc:sldMk cId="4223017940" sldId="331"/>
            <ac:spMk id="43" creationId="{00000000-0000-0000-0000-000000000000}"/>
          </ac:spMkLst>
        </pc:spChg>
        <pc:spChg chg="mod">
          <ac:chgData name="Oh, Jiin" userId="b35545e9-1c46-4a72-8f36-93fc9fca349d" providerId="ADAL" clId="{0E8A1D97-FA3A-4CB5-97EE-681190A4CC7C}" dt="2021-11-09T14:05:12.870" v="37" actId="403"/>
          <ac:spMkLst>
            <pc:docMk/>
            <pc:sldMk cId="4223017940" sldId="331"/>
            <ac:spMk id="45" creationId="{00000000-0000-0000-0000-000000000000}"/>
          </ac:spMkLst>
        </pc:spChg>
        <pc:spChg chg="mod">
          <ac:chgData name="Oh, Jiin" userId="b35545e9-1c46-4a72-8f36-93fc9fca349d" providerId="ADAL" clId="{0E8A1D97-FA3A-4CB5-97EE-681190A4CC7C}" dt="2021-11-09T14:05:12.870" v="37" actId="403"/>
          <ac:spMkLst>
            <pc:docMk/>
            <pc:sldMk cId="4223017940" sldId="331"/>
            <ac:spMk id="46" creationId="{00000000-0000-0000-0000-000000000000}"/>
          </ac:spMkLst>
        </pc:spChg>
        <pc:spChg chg="mod">
          <ac:chgData name="Oh, Jiin" userId="b35545e9-1c46-4a72-8f36-93fc9fca349d" providerId="ADAL" clId="{0E8A1D97-FA3A-4CB5-97EE-681190A4CC7C}" dt="2021-11-09T14:05:12.870" v="37" actId="403"/>
          <ac:spMkLst>
            <pc:docMk/>
            <pc:sldMk cId="4223017940" sldId="331"/>
            <ac:spMk id="48" creationId="{00000000-0000-0000-0000-000000000000}"/>
          </ac:spMkLst>
        </pc:spChg>
        <pc:spChg chg="mod">
          <ac:chgData name="Oh, Jiin" userId="b35545e9-1c46-4a72-8f36-93fc9fca349d" providerId="ADAL" clId="{0E8A1D97-FA3A-4CB5-97EE-681190A4CC7C}" dt="2021-11-09T14:05:12.870" v="37" actId="403"/>
          <ac:spMkLst>
            <pc:docMk/>
            <pc:sldMk cId="4223017940" sldId="331"/>
            <ac:spMk id="49" creationId="{00000000-0000-0000-0000-000000000000}"/>
          </ac:spMkLst>
        </pc:spChg>
        <pc:spChg chg="mod">
          <ac:chgData name="Oh, Jiin" userId="b35545e9-1c46-4a72-8f36-93fc9fca349d" providerId="ADAL" clId="{0E8A1D97-FA3A-4CB5-97EE-681190A4CC7C}" dt="2021-11-09T14:05:12.870" v="37" actId="403"/>
          <ac:spMkLst>
            <pc:docMk/>
            <pc:sldMk cId="4223017940" sldId="331"/>
            <ac:spMk id="50" creationId="{00000000-0000-0000-0000-000000000000}"/>
          </ac:spMkLst>
        </pc:spChg>
        <pc:spChg chg="mod">
          <ac:chgData name="Oh, Jiin" userId="b35545e9-1c46-4a72-8f36-93fc9fca349d" providerId="ADAL" clId="{0E8A1D97-FA3A-4CB5-97EE-681190A4CC7C}" dt="2021-11-09T14:05:12.870" v="37" actId="403"/>
          <ac:spMkLst>
            <pc:docMk/>
            <pc:sldMk cId="4223017940" sldId="331"/>
            <ac:spMk id="51" creationId="{00000000-0000-0000-0000-000000000000}"/>
          </ac:spMkLst>
        </pc:spChg>
      </pc:sldChg>
      <pc:sldChg chg="modSp mod">
        <pc:chgData name="Oh, Jiin" userId="b35545e9-1c46-4a72-8f36-93fc9fca349d" providerId="ADAL" clId="{0E8A1D97-FA3A-4CB5-97EE-681190A4CC7C}" dt="2021-11-09T13:48:03.060" v="17" actId="207"/>
        <pc:sldMkLst>
          <pc:docMk/>
          <pc:sldMk cId="620512538" sldId="335"/>
        </pc:sldMkLst>
        <pc:graphicFrameChg chg="mod modGraphic">
          <ac:chgData name="Oh, Jiin" userId="b35545e9-1c46-4a72-8f36-93fc9fca349d" providerId="ADAL" clId="{0E8A1D97-FA3A-4CB5-97EE-681190A4CC7C}" dt="2021-11-09T13:48:03.060" v="17" actId="207"/>
          <ac:graphicFrameMkLst>
            <pc:docMk/>
            <pc:sldMk cId="620512538" sldId="335"/>
            <ac:graphicFrameMk id="3" creationId="{00000000-0000-0000-0000-000000000000}"/>
          </ac:graphicFrameMkLst>
        </pc:graphicFrameChg>
      </pc:sldChg>
      <pc:sldChg chg="delSp modSp new mod">
        <pc:chgData name="Oh, Jiin" userId="b35545e9-1c46-4a72-8f36-93fc9fca349d" providerId="ADAL" clId="{0E8A1D97-FA3A-4CB5-97EE-681190A4CC7C}" dt="2021-11-09T14:10:33.601" v="105" actId="403"/>
        <pc:sldMkLst>
          <pc:docMk/>
          <pc:sldMk cId="3666118371" sldId="341"/>
        </pc:sldMkLst>
        <pc:spChg chg="mod">
          <ac:chgData name="Oh, Jiin" userId="b35545e9-1c46-4a72-8f36-93fc9fca349d" providerId="ADAL" clId="{0E8A1D97-FA3A-4CB5-97EE-681190A4CC7C}" dt="2021-11-09T14:10:33.601" v="105" actId="403"/>
          <ac:spMkLst>
            <pc:docMk/>
            <pc:sldMk cId="3666118371" sldId="341"/>
            <ac:spMk id="2" creationId="{893C0CE3-5395-45DB-8299-7A481AEAC079}"/>
          </ac:spMkLst>
        </pc:spChg>
        <pc:spChg chg="del">
          <ac:chgData name="Oh, Jiin" userId="b35545e9-1c46-4a72-8f36-93fc9fca349d" providerId="ADAL" clId="{0E8A1D97-FA3A-4CB5-97EE-681190A4CC7C}" dt="2021-11-09T14:10:07.079" v="42" actId="478"/>
          <ac:spMkLst>
            <pc:docMk/>
            <pc:sldMk cId="3666118371" sldId="341"/>
            <ac:spMk id="3" creationId="{DE5AE67D-E19A-463A-9BFA-E22F456E0DE3}"/>
          </ac:spMkLst>
        </pc:spChg>
      </pc:sldChg>
      <pc:sldChg chg="addSp modSp add mod">
        <pc:chgData name="Oh, Jiin" userId="b35545e9-1c46-4a72-8f36-93fc9fca349d" providerId="ADAL" clId="{0E8A1D97-FA3A-4CB5-97EE-681190A4CC7C}" dt="2021-11-09T14:11:46.496" v="177"/>
        <pc:sldMkLst>
          <pc:docMk/>
          <pc:sldMk cId="2411640742" sldId="342"/>
        </pc:sldMkLst>
        <pc:spChg chg="mod">
          <ac:chgData name="Oh, Jiin" userId="b35545e9-1c46-4a72-8f36-93fc9fca349d" providerId="ADAL" clId="{0E8A1D97-FA3A-4CB5-97EE-681190A4CC7C}" dt="2021-11-09T14:11:34.643" v="140" actId="1076"/>
          <ac:spMkLst>
            <pc:docMk/>
            <pc:sldMk cId="2411640742" sldId="342"/>
            <ac:spMk id="2" creationId="{893C0CE3-5395-45DB-8299-7A481AEAC079}"/>
          </ac:spMkLst>
        </pc:spChg>
        <pc:spChg chg="add mod">
          <ac:chgData name="Oh, Jiin" userId="b35545e9-1c46-4a72-8f36-93fc9fca349d" providerId="ADAL" clId="{0E8A1D97-FA3A-4CB5-97EE-681190A4CC7C}" dt="2021-11-09T14:11:46.496" v="177"/>
          <ac:spMkLst>
            <pc:docMk/>
            <pc:sldMk cId="2411640742" sldId="342"/>
            <ac:spMk id="3" creationId="{B704437E-8DBE-408F-82FD-1F9ACA295B56}"/>
          </ac:spMkLst>
        </pc:spChg>
      </pc:sldChg>
      <pc:sldChg chg="add del">
        <pc:chgData name="Oh, Jiin" userId="b35545e9-1c46-4a72-8f36-93fc9fca349d" providerId="ADAL" clId="{0E8A1D97-FA3A-4CB5-97EE-681190A4CC7C}" dt="2021-11-09T14:11:50.353" v="178" actId="47"/>
        <pc:sldMkLst>
          <pc:docMk/>
          <pc:sldMk cId="1443245806" sldId="343"/>
        </pc:sldMkLst>
      </pc:sldChg>
      <pc:sldChg chg="delSp modSp add mod">
        <pc:chgData name="Oh, Jiin" userId="b35545e9-1c46-4a72-8f36-93fc9fca349d" providerId="ADAL" clId="{0E8A1D97-FA3A-4CB5-97EE-681190A4CC7C}" dt="2021-11-09T14:12:09.820" v="200" actId="1076"/>
        <pc:sldMkLst>
          <pc:docMk/>
          <pc:sldMk cId="3569464803" sldId="343"/>
        </pc:sldMkLst>
        <pc:spChg chg="mod">
          <ac:chgData name="Oh, Jiin" userId="b35545e9-1c46-4a72-8f36-93fc9fca349d" providerId="ADAL" clId="{0E8A1D97-FA3A-4CB5-97EE-681190A4CC7C}" dt="2021-11-09T14:12:09.820" v="200" actId="1076"/>
          <ac:spMkLst>
            <pc:docMk/>
            <pc:sldMk cId="3569464803" sldId="343"/>
            <ac:spMk id="2" creationId="{893C0CE3-5395-45DB-8299-7A481AEAC079}"/>
          </ac:spMkLst>
        </pc:spChg>
        <pc:spChg chg="del">
          <ac:chgData name="Oh, Jiin" userId="b35545e9-1c46-4a72-8f36-93fc9fca349d" providerId="ADAL" clId="{0E8A1D97-FA3A-4CB5-97EE-681190A4CC7C}" dt="2021-11-09T14:12:07.660" v="199" actId="478"/>
          <ac:spMkLst>
            <pc:docMk/>
            <pc:sldMk cId="3569464803" sldId="343"/>
            <ac:spMk id="3" creationId="{B704437E-8DBE-408F-82FD-1F9ACA295B56}"/>
          </ac:spMkLst>
        </pc:spChg>
      </pc:sldChg>
      <pc:sldChg chg="modSp add mod">
        <pc:chgData name="Oh, Jiin" userId="b35545e9-1c46-4a72-8f36-93fc9fca349d" providerId="ADAL" clId="{0E8A1D97-FA3A-4CB5-97EE-681190A4CC7C}" dt="2021-11-09T14:12:43.593" v="223"/>
        <pc:sldMkLst>
          <pc:docMk/>
          <pc:sldMk cId="72061451" sldId="344"/>
        </pc:sldMkLst>
        <pc:spChg chg="mod">
          <ac:chgData name="Oh, Jiin" userId="b35545e9-1c46-4a72-8f36-93fc9fca349d" providerId="ADAL" clId="{0E8A1D97-FA3A-4CB5-97EE-681190A4CC7C}" dt="2021-11-09T14:12:43.593" v="223"/>
          <ac:spMkLst>
            <pc:docMk/>
            <pc:sldMk cId="72061451" sldId="344"/>
            <ac:spMk id="2" creationId="{893C0CE3-5395-45DB-8299-7A481AEAC079}"/>
          </ac:spMkLst>
        </pc:spChg>
      </pc:sldChg>
      <pc:sldChg chg="addSp modSp add mod">
        <pc:chgData name="Oh, Jiin" userId="b35545e9-1c46-4a72-8f36-93fc9fca349d" providerId="ADAL" clId="{0E8A1D97-FA3A-4CB5-97EE-681190A4CC7C}" dt="2021-11-09T14:13:39.724" v="266" actId="20577"/>
        <pc:sldMkLst>
          <pc:docMk/>
          <pc:sldMk cId="2163796303" sldId="345"/>
        </pc:sldMkLst>
        <pc:spChg chg="mod">
          <ac:chgData name="Oh, Jiin" userId="b35545e9-1c46-4a72-8f36-93fc9fca349d" providerId="ADAL" clId="{0E8A1D97-FA3A-4CB5-97EE-681190A4CC7C}" dt="2021-11-09T14:13:31.984" v="244" actId="1076"/>
          <ac:spMkLst>
            <pc:docMk/>
            <pc:sldMk cId="2163796303" sldId="345"/>
            <ac:spMk id="2" creationId="{893C0CE3-5395-45DB-8299-7A481AEAC079}"/>
          </ac:spMkLst>
        </pc:spChg>
        <pc:spChg chg="add mod">
          <ac:chgData name="Oh, Jiin" userId="b35545e9-1c46-4a72-8f36-93fc9fca349d" providerId="ADAL" clId="{0E8A1D97-FA3A-4CB5-97EE-681190A4CC7C}" dt="2021-11-09T14:13:39.724" v="266" actId="20577"/>
          <ac:spMkLst>
            <pc:docMk/>
            <pc:sldMk cId="2163796303" sldId="345"/>
            <ac:spMk id="3" creationId="{B9060E22-1932-4C96-B2D3-33BB2654DE59}"/>
          </ac:spMkLst>
        </pc:spChg>
      </pc:sldChg>
      <pc:sldChg chg="modSp add mod">
        <pc:chgData name="Oh, Jiin" userId="b35545e9-1c46-4a72-8f36-93fc9fca349d" providerId="ADAL" clId="{0E8A1D97-FA3A-4CB5-97EE-681190A4CC7C}" dt="2021-11-09T14:14:21.068" v="287"/>
        <pc:sldMkLst>
          <pc:docMk/>
          <pc:sldMk cId="1553894751" sldId="346"/>
        </pc:sldMkLst>
        <pc:spChg chg="mod">
          <ac:chgData name="Oh, Jiin" userId="b35545e9-1c46-4a72-8f36-93fc9fca349d" providerId="ADAL" clId="{0E8A1D97-FA3A-4CB5-97EE-681190A4CC7C}" dt="2021-11-09T14:14:21.068" v="287"/>
          <ac:spMkLst>
            <pc:docMk/>
            <pc:sldMk cId="1553894751" sldId="346"/>
            <ac:spMk id="2" creationId="{893C0CE3-5395-45DB-8299-7A481AEAC079}"/>
          </ac:spMkLst>
        </pc:spChg>
      </pc:sldChg>
      <pc:sldChg chg="modSp add mod">
        <pc:chgData name="Oh, Jiin" userId="b35545e9-1c46-4a72-8f36-93fc9fca349d" providerId="ADAL" clId="{0E8A1D97-FA3A-4CB5-97EE-681190A4CC7C}" dt="2021-11-09T14:15:01.542" v="316"/>
        <pc:sldMkLst>
          <pc:docMk/>
          <pc:sldMk cId="2403770687" sldId="347"/>
        </pc:sldMkLst>
        <pc:spChg chg="mod">
          <ac:chgData name="Oh, Jiin" userId="b35545e9-1c46-4a72-8f36-93fc9fca349d" providerId="ADAL" clId="{0E8A1D97-FA3A-4CB5-97EE-681190A4CC7C}" dt="2021-11-09T14:15:01.542" v="316"/>
          <ac:spMkLst>
            <pc:docMk/>
            <pc:sldMk cId="2403770687" sldId="347"/>
            <ac:spMk id="2" creationId="{893C0CE3-5395-45DB-8299-7A481AEAC079}"/>
          </ac:spMkLst>
        </pc:spChg>
      </pc:sldChg>
      <pc:sldChg chg="add">
        <pc:chgData name="Oh, Jiin" userId="b35545e9-1c46-4a72-8f36-93fc9fca349d" providerId="ADAL" clId="{0E8A1D97-FA3A-4CB5-97EE-681190A4CC7C}" dt="2021-11-09T14:17:25.557" v="339"/>
        <pc:sldMkLst>
          <pc:docMk/>
          <pc:sldMk cId="44480667" sldId="348"/>
        </pc:sldMkLst>
      </pc:sldChg>
      <pc:sldChg chg="modSp add del mod">
        <pc:chgData name="Oh, Jiin" userId="b35545e9-1c46-4a72-8f36-93fc9fca349d" providerId="ADAL" clId="{0E8A1D97-FA3A-4CB5-97EE-681190A4CC7C}" dt="2021-11-09T14:17:18.702" v="338" actId="2696"/>
        <pc:sldMkLst>
          <pc:docMk/>
          <pc:sldMk cId="2304047091" sldId="348"/>
        </pc:sldMkLst>
        <pc:spChg chg="mod">
          <ac:chgData name="Oh, Jiin" userId="b35545e9-1c46-4a72-8f36-93fc9fca349d" providerId="ADAL" clId="{0E8A1D97-FA3A-4CB5-97EE-681190A4CC7C}" dt="2021-11-09T14:16:54.648" v="337"/>
          <ac:spMkLst>
            <pc:docMk/>
            <pc:sldMk cId="2304047091" sldId="348"/>
            <ac:spMk id="2" creationId="{893C0CE3-5395-45DB-8299-7A481AEAC079}"/>
          </ac:spMkLst>
        </pc:spChg>
      </pc:sldChg>
      <pc:sldChg chg="add">
        <pc:chgData name="Oh, Jiin" userId="b35545e9-1c46-4a72-8f36-93fc9fca349d" providerId="ADAL" clId="{0E8A1D97-FA3A-4CB5-97EE-681190A4CC7C}" dt="2021-11-09T14:22:37.380" v="349"/>
        <pc:sldMkLst>
          <pc:docMk/>
          <pc:sldMk cId="4100682322" sldId="349"/>
        </pc:sldMkLst>
      </pc:sldChg>
      <pc:sldChg chg="add">
        <pc:chgData name="Oh, Jiin" userId="b35545e9-1c46-4a72-8f36-93fc9fca349d" providerId="ADAL" clId="{0E8A1D97-FA3A-4CB5-97EE-681190A4CC7C}" dt="2021-11-09T14:22:37.380" v="349"/>
        <pc:sldMkLst>
          <pc:docMk/>
          <pc:sldMk cId="251379362" sldId="350"/>
        </pc:sldMkLst>
      </pc:sldChg>
    </pc:docChg>
  </pc:docChgLst>
</pc:chgInfo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0.wmf"/><Relationship Id="rId2" Type="http://schemas.openxmlformats.org/officeDocument/2006/relationships/image" Target="../media/image29.wmf"/><Relationship Id="rId1" Type="http://schemas.openxmlformats.org/officeDocument/2006/relationships/image" Target="../media/image28.wmf"/><Relationship Id="rId5" Type="http://schemas.openxmlformats.org/officeDocument/2006/relationships/image" Target="../media/image32.wmf"/><Relationship Id="rId4" Type="http://schemas.openxmlformats.org/officeDocument/2006/relationships/image" Target="../media/image31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wmf"/><Relationship Id="rId2" Type="http://schemas.openxmlformats.org/officeDocument/2006/relationships/image" Target="../media/image142.wmf"/><Relationship Id="rId1" Type="http://schemas.openxmlformats.org/officeDocument/2006/relationships/image" Target="../media/image141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wmf"/><Relationship Id="rId2" Type="http://schemas.openxmlformats.org/officeDocument/2006/relationships/image" Target="../media/image150.wmf"/><Relationship Id="rId1" Type="http://schemas.openxmlformats.org/officeDocument/2006/relationships/image" Target="../media/image149.wmf"/><Relationship Id="rId5" Type="http://schemas.openxmlformats.org/officeDocument/2006/relationships/image" Target="../media/image153.wmf"/><Relationship Id="rId4" Type="http://schemas.openxmlformats.org/officeDocument/2006/relationships/image" Target="../media/image15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83.wmf"/><Relationship Id="rId1" Type="http://schemas.openxmlformats.org/officeDocument/2006/relationships/image" Target="../media/image82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92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0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7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wmf"/><Relationship Id="rId1" Type="http://schemas.openxmlformats.org/officeDocument/2006/relationships/image" Target="../media/image112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4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5.wmf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66F1F-CE9B-4651-A6AA-CD717754106B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그룹 1008"/>
          <p:cNvGrpSpPr/>
          <p:nvPr userDrawn="1"/>
        </p:nvGrpSpPr>
        <p:grpSpPr>
          <a:xfrm>
            <a:off x="9714286" y="661100"/>
            <a:ext cx="7523810" cy="47619"/>
            <a:chOff x="9714286" y="661100"/>
            <a:chExt cx="7523810" cy="47619"/>
          </a:xfrm>
        </p:grpSpPr>
        <p:pic>
          <p:nvPicPr>
            <p:cNvPr id="8" name="Object 28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714286" y="661100"/>
              <a:ext cx="7523810" cy="47619"/>
            </a:xfrm>
            <a:prstGeom prst="rect">
              <a:avLst/>
            </a:prstGeom>
          </p:spPr>
        </p:pic>
      </p:grpSp>
      <p:grpSp>
        <p:nvGrpSpPr>
          <p:cNvPr id="9" name="그룹 1009"/>
          <p:cNvGrpSpPr/>
          <p:nvPr userDrawn="1"/>
        </p:nvGrpSpPr>
        <p:grpSpPr>
          <a:xfrm>
            <a:off x="1047619" y="694433"/>
            <a:ext cx="7523810" cy="47619"/>
            <a:chOff x="1047619" y="694433"/>
            <a:chExt cx="7523810" cy="47619"/>
          </a:xfrm>
        </p:grpSpPr>
        <p:pic>
          <p:nvPicPr>
            <p:cNvPr id="10" name="Object 31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47619" y="694433"/>
              <a:ext cx="7523810" cy="47619"/>
            </a:xfrm>
            <a:prstGeom prst="rect">
              <a:avLst/>
            </a:prstGeom>
          </p:spPr>
        </p:pic>
      </p:grpSp>
      <p:pic>
        <p:nvPicPr>
          <p:cNvPr id="11" name="그림 1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676602" y="333269"/>
            <a:ext cx="932510" cy="69543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buChar char="•"/>
            </a:pPr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그룹 1008"/>
          <p:cNvGrpSpPr/>
          <p:nvPr userDrawn="1"/>
        </p:nvGrpSpPr>
        <p:grpSpPr>
          <a:xfrm>
            <a:off x="9714286" y="661100"/>
            <a:ext cx="7523810" cy="47619"/>
            <a:chOff x="9714286" y="661100"/>
            <a:chExt cx="7523810" cy="47619"/>
          </a:xfrm>
        </p:grpSpPr>
        <p:pic>
          <p:nvPicPr>
            <p:cNvPr id="8" name="Object 28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714286" y="661100"/>
              <a:ext cx="7523810" cy="47619"/>
            </a:xfrm>
            <a:prstGeom prst="rect">
              <a:avLst/>
            </a:prstGeom>
          </p:spPr>
        </p:pic>
      </p:grpSp>
      <p:grpSp>
        <p:nvGrpSpPr>
          <p:cNvPr id="9" name="그룹 1009"/>
          <p:cNvGrpSpPr/>
          <p:nvPr userDrawn="1"/>
        </p:nvGrpSpPr>
        <p:grpSpPr>
          <a:xfrm>
            <a:off x="1047619" y="694433"/>
            <a:ext cx="7523810" cy="47619"/>
            <a:chOff x="1047619" y="694433"/>
            <a:chExt cx="7523810" cy="47619"/>
          </a:xfrm>
        </p:grpSpPr>
        <p:pic>
          <p:nvPicPr>
            <p:cNvPr id="10" name="Object 31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47619" y="694433"/>
              <a:ext cx="7523810" cy="47619"/>
            </a:xfrm>
            <a:prstGeom prst="rect">
              <a:avLst/>
            </a:prstGeom>
          </p:spPr>
        </p:pic>
      </p:grpSp>
      <p:pic>
        <p:nvPicPr>
          <p:cNvPr id="11" name="그림 1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676602" y="333269"/>
            <a:ext cx="932510" cy="69543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166F1F-CE9B-4651-A6AA-CD717754106B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021451-1387-4CA6-816F-3879F97B5CB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�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�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wmf"/><Relationship Id="rId3" Type="http://schemas.openxmlformats.org/officeDocument/2006/relationships/oleObject" Target="file:///C:\Users\joh\Desktop\Treasure\CORE&amp;CAVITY%20-%20CIRCLE%20OD80%202T.CATPart" TargetMode="External"/><Relationship Id="rId7" Type="http://schemas.openxmlformats.org/officeDocument/2006/relationships/image" Target="../media/image31.wmf"/><Relationship Id="rId12" Type="http://schemas.openxmlformats.org/officeDocument/2006/relationships/image" Target="../media/image3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0.wmf"/><Relationship Id="rId11" Type="http://schemas.openxmlformats.org/officeDocument/2006/relationships/image" Target="../media/image35.png"/><Relationship Id="rId5" Type="http://schemas.openxmlformats.org/officeDocument/2006/relationships/image" Target="../media/image29.wmf"/><Relationship Id="rId10" Type="http://schemas.openxmlformats.org/officeDocument/2006/relationships/image" Target="../media/image34.png"/><Relationship Id="rId4" Type="http://schemas.openxmlformats.org/officeDocument/2006/relationships/image" Target="../media/image28.wmf"/><Relationship Id="rId9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wmf"/><Relationship Id="rId3" Type="http://schemas.openxmlformats.org/officeDocument/2006/relationships/image" Target="../media/image38.wmf"/><Relationship Id="rId7" Type="http://schemas.openxmlformats.org/officeDocument/2006/relationships/image" Target="../media/image37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oleObject" Target="file:///C:\Users\joh\Desktop\Treasure\NODAZZI\1ST_THUMB_CIR60_OVLAP_R1_5NOV21.CATPart" TargetMode="External"/><Relationship Id="rId5" Type="http://schemas.openxmlformats.org/officeDocument/2006/relationships/image" Target="../media/image40.wmf"/><Relationship Id="rId4" Type="http://schemas.openxmlformats.org/officeDocument/2006/relationships/image" Target="../media/image39.wmf"/><Relationship Id="rId9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wmf"/><Relationship Id="rId3" Type="http://schemas.openxmlformats.org/officeDocument/2006/relationships/image" Target="../media/image44.wmf"/><Relationship Id="rId7" Type="http://schemas.openxmlformats.org/officeDocument/2006/relationships/image" Target="../media/image48.wmf"/><Relationship Id="rId2" Type="http://schemas.openxmlformats.org/officeDocument/2006/relationships/image" Target="../media/image43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wmf"/><Relationship Id="rId5" Type="http://schemas.openxmlformats.org/officeDocument/2006/relationships/image" Target="../media/image46.wmf"/><Relationship Id="rId4" Type="http://schemas.openxmlformats.org/officeDocument/2006/relationships/image" Target="../media/image45.wmf"/><Relationship Id="rId9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g"/><Relationship Id="rId3" Type="http://schemas.openxmlformats.org/officeDocument/2006/relationships/image" Target="../media/image51.wmf"/><Relationship Id="rId7" Type="http://schemas.openxmlformats.org/officeDocument/2006/relationships/image" Target="../media/image55.jpg"/><Relationship Id="rId12" Type="http://schemas.openxmlformats.org/officeDocument/2006/relationships/image" Target="../media/image60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g"/><Relationship Id="rId11" Type="http://schemas.openxmlformats.org/officeDocument/2006/relationships/image" Target="../media/image59.jpeg"/><Relationship Id="rId5" Type="http://schemas.openxmlformats.org/officeDocument/2006/relationships/image" Target="../media/image53.jpg"/><Relationship Id="rId10" Type="http://schemas.openxmlformats.org/officeDocument/2006/relationships/image" Target="../media/image58.png"/><Relationship Id="rId4" Type="http://schemas.openxmlformats.org/officeDocument/2006/relationships/image" Target="../media/image52.jpg"/><Relationship Id="rId9" Type="http://schemas.openxmlformats.org/officeDocument/2006/relationships/image" Target="../media/image5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g"/><Relationship Id="rId5" Type="http://schemas.openxmlformats.org/officeDocument/2006/relationships/image" Target="../media/image64.jpg"/><Relationship Id="rId4" Type="http://schemas.openxmlformats.org/officeDocument/2006/relationships/image" Target="../media/image63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G"/><Relationship Id="rId3" Type="http://schemas.openxmlformats.org/officeDocument/2006/relationships/image" Target="../media/image2.png"/><Relationship Id="rId7" Type="http://schemas.openxmlformats.org/officeDocument/2006/relationships/image" Target="../media/image69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JPG"/><Relationship Id="rId5" Type="http://schemas.openxmlformats.org/officeDocument/2006/relationships/image" Target="../media/image67.JPG"/><Relationship Id="rId10" Type="http://schemas.openxmlformats.org/officeDocument/2006/relationships/image" Target="../media/image72.JPG"/><Relationship Id="rId4" Type="http://schemas.openxmlformats.org/officeDocument/2006/relationships/image" Target="../media/image66.JPG"/><Relationship Id="rId9" Type="http://schemas.openxmlformats.org/officeDocument/2006/relationships/image" Target="../media/image71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G"/><Relationship Id="rId3" Type="http://schemas.openxmlformats.org/officeDocument/2006/relationships/image" Target="../media/image2.png"/><Relationship Id="rId7" Type="http://schemas.openxmlformats.org/officeDocument/2006/relationships/image" Target="../media/image7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5.JPG"/><Relationship Id="rId5" Type="http://schemas.openxmlformats.org/officeDocument/2006/relationships/image" Target="../media/image74.JPG"/><Relationship Id="rId4" Type="http://schemas.openxmlformats.org/officeDocument/2006/relationships/image" Target="../media/image73.JPG"/><Relationship Id="rId9" Type="http://schemas.openxmlformats.org/officeDocument/2006/relationships/image" Target="../media/image78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1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13" Type="http://schemas.openxmlformats.org/officeDocument/2006/relationships/oleObject" Target="../embeddings/oleObject2.bin"/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12" Type="http://schemas.openxmlformats.org/officeDocument/2006/relationships/image" Target="../media/image8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87.png"/><Relationship Id="rId11" Type="http://schemas.openxmlformats.org/officeDocument/2006/relationships/oleObject" Target="../embeddings/oleObject1.bin"/><Relationship Id="rId5" Type="http://schemas.openxmlformats.org/officeDocument/2006/relationships/image" Target="../media/image86.png"/><Relationship Id="rId10" Type="http://schemas.openxmlformats.org/officeDocument/2006/relationships/image" Target="../media/image91.png"/><Relationship Id="rId4" Type="http://schemas.openxmlformats.org/officeDocument/2006/relationships/image" Target="../media/image85.png"/><Relationship Id="rId9" Type="http://schemas.openxmlformats.org/officeDocument/2006/relationships/image" Target="../media/image90.png"/><Relationship Id="rId14" Type="http://schemas.openxmlformats.org/officeDocument/2006/relationships/image" Target="../media/image83.w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wmf"/><Relationship Id="rId3" Type="http://schemas.openxmlformats.org/officeDocument/2006/relationships/image" Target="../media/image93.png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96.png"/><Relationship Id="rId11" Type="http://schemas.openxmlformats.org/officeDocument/2006/relationships/image" Target="../media/image99.png"/><Relationship Id="rId5" Type="http://schemas.openxmlformats.org/officeDocument/2006/relationships/image" Target="../media/image95.png"/><Relationship Id="rId10" Type="http://schemas.openxmlformats.org/officeDocument/2006/relationships/image" Target="../media/image98.png"/><Relationship Id="rId4" Type="http://schemas.openxmlformats.org/officeDocument/2006/relationships/image" Target="../media/image94.png"/><Relationship Id="rId9" Type="http://schemas.openxmlformats.org/officeDocument/2006/relationships/image" Target="../media/image9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image" Target="../media/image101.png"/><Relationship Id="rId7" Type="http://schemas.openxmlformats.org/officeDocument/2006/relationships/image" Target="../media/image10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10" Type="http://schemas.openxmlformats.org/officeDocument/2006/relationships/image" Target="../media/image100.wmf"/><Relationship Id="rId4" Type="http://schemas.openxmlformats.org/officeDocument/2006/relationships/image" Target="../media/image102.png"/><Relationship Id="rId9" Type="http://schemas.openxmlformats.org/officeDocument/2006/relationships/oleObject" Target="../embeddings/oleObject4.bin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wmf"/><Relationship Id="rId3" Type="http://schemas.openxmlformats.org/officeDocument/2006/relationships/image" Target="../media/image108.png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3" Type="http://schemas.openxmlformats.org/officeDocument/2006/relationships/image" Target="../media/image114.png"/><Relationship Id="rId7" Type="http://schemas.openxmlformats.org/officeDocument/2006/relationships/image" Target="../media/image118.png"/><Relationship Id="rId12" Type="http://schemas.openxmlformats.org/officeDocument/2006/relationships/image" Target="../media/image113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117.png"/><Relationship Id="rId11" Type="http://schemas.openxmlformats.org/officeDocument/2006/relationships/oleObject" Target="../embeddings/oleObject7.bin"/><Relationship Id="rId5" Type="http://schemas.openxmlformats.org/officeDocument/2006/relationships/image" Target="../media/image116.png"/><Relationship Id="rId10" Type="http://schemas.openxmlformats.org/officeDocument/2006/relationships/image" Target="../media/image112.wmf"/><Relationship Id="rId4" Type="http://schemas.openxmlformats.org/officeDocument/2006/relationships/image" Target="../media/image115.png"/><Relationship Id="rId9" Type="http://schemas.openxmlformats.org/officeDocument/2006/relationships/oleObject" Target="../embeddings/oleObject6.bin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3.png"/><Relationship Id="rId4" Type="http://schemas.openxmlformats.org/officeDocument/2006/relationships/image" Target="../media/image12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3" Type="http://schemas.openxmlformats.org/officeDocument/2006/relationships/image" Target="../media/image125.png"/><Relationship Id="rId7" Type="http://schemas.openxmlformats.org/officeDocument/2006/relationships/image" Target="../media/image129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128.png"/><Relationship Id="rId5" Type="http://schemas.openxmlformats.org/officeDocument/2006/relationships/image" Target="../media/image127.png"/><Relationship Id="rId10" Type="http://schemas.openxmlformats.org/officeDocument/2006/relationships/image" Target="../media/image124.wmf"/><Relationship Id="rId4" Type="http://schemas.openxmlformats.org/officeDocument/2006/relationships/image" Target="../media/image126.png"/><Relationship Id="rId9" Type="http://schemas.openxmlformats.org/officeDocument/2006/relationships/oleObject" Target="../embeddings/oleObject8.bin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4.jpeg"/><Relationship Id="rId4" Type="http://schemas.openxmlformats.org/officeDocument/2006/relationships/image" Target="../media/image13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.bin"/><Relationship Id="rId3" Type="http://schemas.openxmlformats.org/officeDocument/2006/relationships/image" Target="../media/image136.png"/><Relationship Id="rId7" Type="http://schemas.openxmlformats.org/officeDocument/2006/relationships/image" Target="../media/image14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139.png"/><Relationship Id="rId5" Type="http://schemas.openxmlformats.org/officeDocument/2006/relationships/image" Target="../media/image138.png"/><Relationship Id="rId4" Type="http://schemas.openxmlformats.org/officeDocument/2006/relationships/image" Target="../media/image137.png"/><Relationship Id="rId9" Type="http://schemas.openxmlformats.org/officeDocument/2006/relationships/image" Target="../media/image135.w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18" Type="http://schemas.microsoft.com/office/2007/relationships/hdphoto" Target="../media/hdphoto2.wdp"/><Relationship Id="rId3" Type="http://schemas.openxmlformats.org/officeDocument/2006/relationships/image" Target="../media/image11.png"/><Relationship Id="rId21" Type="http://schemas.openxmlformats.org/officeDocument/2006/relationships/image" Target="../media/image9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17" Type="http://schemas.openxmlformats.org/officeDocument/2006/relationships/image" Target="../media/image24.png"/><Relationship Id="rId2" Type="http://schemas.openxmlformats.org/officeDocument/2006/relationships/image" Target="../media/image10.png"/><Relationship Id="rId16" Type="http://schemas.microsoft.com/office/2007/relationships/hdphoto" Target="../media/hdphoto1.wdp"/><Relationship Id="rId20" Type="http://schemas.microsoft.com/office/2007/relationships/hdphoto" Target="../media/hdphoto3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19" Type="http://schemas.openxmlformats.org/officeDocument/2006/relationships/image" Target="../media/image25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.bin"/><Relationship Id="rId13" Type="http://schemas.openxmlformats.org/officeDocument/2006/relationships/image" Target="../media/image143.wmf"/><Relationship Id="rId3" Type="http://schemas.openxmlformats.org/officeDocument/2006/relationships/image" Target="../media/image144.png"/><Relationship Id="rId7" Type="http://schemas.openxmlformats.org/officeDocument/2006/relationships/image" Target="../media/image148.png"/><Relationship Id="rId12" Type="http://schemas.openxmlformats.org/officeDocument/2006/relationships/oleObject" Target="../embeddings/oleObject1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147.png"/><Relationship Id="rId11" Type="http://schemas.openxmlformats.org/officeDocument/2006/relationships/image" Target="../media/image142.wmf"/><Relationship Id="rId5" Type="http://schemas.openxmlformats.org/officeDocument/2006/relationships/image" Target="../media/image146.png"/><Relationship Id="rId10" Type="http://schemas.openxmlformats.org/officeDocument/2006/relationships/oleObject" Target="../embeddings/oleObject11.bin"/><Relationship Id="rId4" Type="http://schemas.openxmlformats.org/officeDocument/2006/relationships/image" Target="../media/image145.png"/><Relationship Id="rId9" Type="http://schemas.openxmlformats.org/officeDocument/2006/relationships/image" Target="../media/image141.wm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9.png"/><Relationship Id="rId13" Type="http://schemas.openxmlformats.org/officeDocument/2006/relationships/oleObject" Target="../embeddings/oleObject15.bin"/><Relationship Id="rId18" Type="http://schemas.openxmlformats.org/officeDocument/2006/relationships/image" Target="../media/image153.wmf"/><Relationship Id="rId3" Type="http://schemas.openxmlformats.org/officeDocument/2006/relationships/image" Target="../media/image154.png"/><Relationship Id="rId7" Type="http://schemas.openxmlformats.org/officeDocument/2006/relationships/image" Target="../media/image158.png"/><Relationship Id="rId12" Type="http://schemas.openxmlformats.org/officeDocument/2006/relationships/image" Target="../media/image150.wmf"/><Relationship Id="rId17" Type="http://schemas.openxmlformats.org/officeDocument/2006/relationships/oleObject" Target="../embeddings/oleObject17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52.wmf"/><Relationship Id="rId1" Type="http://schemas.openxmlformats.org/officeDocument/2006/relationships/vmlDrawing" Target="../drawings/vmlDrawing11.vml"/><Relationship Id="rId6" Type="http://schemas.openxmlformats.org/officeDocument/2006/relationships/image" Target="../media/image157.png"/><Relationship Id="rId11" Type="http://schemas.openxmlformats.org/officeDocument/2006/relationships/oleObject" Target="../embeddings/oleObject14.bin"/><Relationship Id="rId5" Type="http://schemas.openxmlformats.org/officeDocument/2006/relationships/image" Target="../media/image156.png"/><Relationship Id="rId15" Type="http://schemas.openxmlformats.org/officeDocument/2006/relationships/oleObject" Target="../embeddings/oleObject16.bin"/><Relationship Id="rId10" Type="http://schemas.openxmlformats.org/officeDocument/2006/relationships/image" Target="../media/image149.wmf"/><Relationship Id="rId4" Type="http://schemas.openxmlformats.org/officeDocument/2006/relationships/image" Target="../media/image155.png"/><Relationship Id="rId9" Type="http://schemas.openxmlformats.org/officeDocument/2006/relationships/oleObject" Target="../embeddings/oleObject13.bin"/><Relationship Id="rId14" Type="http://schemas.openxmlformats.org/officeDocument/2006/relationships/image" Target="../media/image151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2"/>
          <a:srcRect t="10851" b="11144"/>
          <a:stretch/>
        </p:blipFill>
        <p:spPr>
          <a:xfrm>
            <a:off x="0" y="0"/>
            <a:ext cx="18307051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183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78A19BE5-9DD1-4BEF-A4D1-B1887846128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98942521"/>
              </p:ext>
            </p:extLst>
          </p:nvPr>
        </p:nvGraphicFramePr>
        <p:xfrm>
          <a:off x="1826513" y="2168794"/>
          <a:ext cx="3509963" cy="8739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45" r:id="rId3" imgW="2339280" imgH="582840" progId="">
                  <p:link updateAutomatic="1"/>
                </p:oleObj>
              </mc:Choice>
              <mc:Fallback>
                <p:oleObj r:id="rId3" imgW="2339280" imgH="582840" progId="">
                  <p:link updateAutomatic="1"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78A19BE5-9DD1-4BEF-A4D1-B1887846128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826513" y="2168794"/>
                        <a:ext cx="3509963" cy="8739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FC0D5C01-A9EB-4C5C-A260-FA46C99F797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90898244"/>
              </p:ext>
            </p:extLst>
          </p:nvPr>
        </p:nvGraphicFramePr>
        <p:xfrm>
          <a:off x="13180243" y="955620"/>
          <a:ext cx="3250406" cy="20740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46" r:id="rId3" imgW="2167560" imgH="1382760" progId="">
                  <p:link updateAutomatic="1"/>
                </p:oleObj>
              </mc:Choice>
              <mc:Fallback>
                <p:oleObj r:id="rId3" imgW="2167560" imgH="1382760" progId="">
                  <p:link updateAutomatic="1"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FC0D5C01-A9EB-4C5C-A260-FA46C99F797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3180243" y="955620"/>
                        <a:ext cx="3250406" cy="207407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0A66786F-BC4F-427F-966D-2D2BC1B65FD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42457744"/>
              </p:ext>
            </p:extLst>
          </p:nvPr>
        </p:nvGraphicFramePr>
        <p:xfrm>
          <a:off x="6096000" y="1485900"/>
          <a:ext cx="3069431" cy="25026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47" r:id="rId3" imgW="2045880" imgH="1668600" progId="">
                  <p:link updateAutomatic="1"/>
                </p:oleObj>
              </mc:Choice>
              <mc:Fallback>
                <p:oleObj r:id="rId3" imgW="2045880" imgH="1668600" progId="">
                  <p:link updateAutomatic="1"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0A66786F-BC4F-427F-966D-2D2BC1B65FD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096000" y="1485900"/>
                        <a:ext cx="3069431" cy="25026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7601F475-92B4-46FD-957E-60906021074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17364610"/>
              </p:ext>
            </p:extLst>
          </p:nvPr>
        </p:nvGraphicFramePr>
        <p:xfrm>
          <a:off x="9661600" y="3299270"/>
          <a:ext cx="3069431" cy="25026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48" r:id="rId3" imgW="2045880" imgH="1668600" progId="">
                  <p:link updateAutomatic="1"/>
                </p:oleObj>
              </mc:Choice>
              <mc:Fallback>
                <p:oleObj r:id="rId3" imgW="2045880" imgH="1668600" progId="">
                  <p:link updateAutomatic="1"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7601F475-92B4-46FD-957E-60906021074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9661600" y="3299270"/>
                        <a:ext cx="3069431" cy="25026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7E1718DA-A435-42D0-94E1-C2214A59FA3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07115208"/>
              </p:ext>
            </p:extLst>
          </p:nvPr>
        </p:nvGraphicFramePr>
        <p:xfrm>
          <a:off x="9514831" y="1697466"/>
          <a:ext cx="3069431" cy="25026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49" r:id="rId3" imgW="2045880" imgH="1668600" progId="">
                  <p:link updateAutomatic="1"/>
                </p:oleObj>
              </mc:Choice>
              <mc:Fallback>
                <p:oleObj r:id="rId3" imgW="2045880" imgH="1668600" progId="">
                  <p:link updateAutomatic="1"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7E1718DA-A435-42D0-94E1-C2214A59FA3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9514831" y="1697466"/>
                        <a:ext cx="3069431" cy="25026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F934082B-B225-49E3-A00B-28D152B63259}"/>
              </a:ext>
            </a:extLst>
          </p:cNvPr>
          <p:cNvCxnSpPr>
            <a:cxnSpLocks/>
          </p:cNvCxnSpPr>
          <p:nvPr/>
        </p:nvCxnSpPr>
        <p:spPr>
          <a:xfrm>
            <a:off x="2064870" y="3302164"/>
            <a:ext cx="3015711" cy="0"/>
          </a:xfrm>
          <a:prstGeom prst="straightConnector1">
            <a:avLst/>
          </a:prstGeom>
          <a:ln w="19050">
            <a:solidFill>
              <a:srgbClr val="FF00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835D2818-2E75-48FD-B726-D9A681A57B84}"/>
              </a:ext>
            </a:extLst>
          </p:cNvPr>
          <p:cNvSpPr txBox="1"/>
          <p:nvPr/>
        </p:nvSpPr>
        <p:spPr>
          <a:xfrm>
            <a:off x="3278277" y="2839509"/>
            <a:ext cx="50542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700" dirty="0">
                <a:solidFill>
                  <a:srgbClr val="FF0000"/>
                </a:solidFill>
              </a:rPr>
              <a:t>A</a:t>
            </a:r>
            <a:endParaRPr lang="ko-KR" altLang="en-US" sz="2700" dirty="0">
              <a:solidFill>
                <a:srgbClr val="FF0000"/>
              </a:solidFill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6645FF4-6F77-4C25-B2B7-C52210F4248A}"/>
              </a:ext>
            </a:extLst>
          </p:cNvPr>
          <p:cNvCxnSpPr>
            <a:cxnSpLocks/>
          </p:cNvCxnSpPr>
          <p:nvPr/>
        </p:nvCxnSpPr>
        <p:spPr>
          <a:xfrm>
            <a:off x="6845939" y="2866416"/>
            <a:ext cx="0" cy="22820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6FFDE9C7-6DAE-49FB-8114-F674FED65C29}"/>
              </a:ext>
            </a:extLst>
          </p:cNvPr>
          <p:cNvCxnSpPr>
            <a:cxnSpLocks/>
          </p:cNvCxnSpPr>
          <p:nvPr/>
        </p:nvCxnSpPr>
        <p:spPr>
          <a:xfrm>
            <a:off x="8459333" y="2892792"/>
            <a:ext cx="0" cy="21995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7983417B-1AFE-4C5B-B752-696F7B229129}"/>
              </a:ext>
            </a:extLst>
          </p:cNvPr>
          <p:cNvCxnSpPr>
            <a:cxnSpLocks/>
          </p:cNvCxnSpPr>
          <p:nvPr/>
        </p:nvCxnSpPr>
        <p:spPr>
          <a:xfrm>
            <a:off x="6884020" y="4949896"/>
            <a:ext cx="1562126" cy="0"/>
          </a:xfrm>
          <a:prstGeom prst="straightConnector1">
            <a:avLst/>
          </a:prstGeom>
          <a:ln w="19050">
            <a:solidFill>
              <a:srgbClr val="FF00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172AD112-4433-4527-A973-0A110E0D5DAF}"/>
              </a:ext>
            </a:extLst>
          </p:cNvPr>
          <p:cNvSpPr txBox="1"/>
          <p:nvPr/>
        </p:nvSpPr>
        <p:spPr>
          <a:xfrm>
            <a:off x="7445039" y="4488794"/>
            <a:ext cx="369012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700" dirty="0">
                <a:solidFill>
                  <a:srgbClr val="FF0000"/>
                </a:solidFill>
              </a:rPr>
              <a:t>C</a:t>
            </a:r>
            <a:endParaRPr lang="ko-KR" altLang="en-US" sz="2700" dirty="0">
              <a:solidFill>
                <a:srgbClr val="FF0000"/>
              </a:solidFill>
            </a:endParaRP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25885AF4-9E44-42AF-852B-C59548583168}"/>
              </a:ext>
            </a:extLst>
          </p:cNvPr>
          <p:cNvCxnSpPr>
            <a:cxnSpLocks/>
          </p:cNvCxnSpPr>
          <p:nvPr/>
        </p:nvCxnSpPr>
        <p:spPr>
          <a:xfrm>
            <a:off x="2043842" y="2616139"/>
            <a:ext cx="0" cy="122447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5A4983D7-BA75-42BB-ADCC-F8C165CE0AB3}"/>
              </a:ext>
            </a:extLst>
          </p:cNvPr>
          <p:cNvCxnSpPr>
            <a:cxnSpLocks/>
          </p:cNvCxnSpPr>
          <p:nvPr/>
        </p:nvCxnSpPr>
        <p:spPr>
          <a:xfrm>
            <a:off x="5068395" y="2564013"/>
            <a:ext cx="0" cy="122447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A1EDEC76-C5E4-41C0-865F-8E2C74406919}"/>
              </a:ext>
            </a:extLst>
          </p:cNvPr>
          <p:cNvSpPr txBox="1"/>
          <p:nvPr/>
        </p:nvSpPr>
        <p:spPr>
          <a:xfrm>
            <a:off x="1057404" y="2324338"/>
            <a:ext cx="50542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700" dirty="0">
                <a:solidFill>
                  <a:srgbClr val="FF0000"/>
                </a:solidFill>
              </a:rPr>
              <a:t>B</a:t>
            </a:r>
            <a:endParaRPr lang="ko-KR" altLang="en-US" sz="2700" dirty="0">
              <a:solidFill>
                <a:srgbClr val="FF0000"/>
              </a:solidFill>
            </a:endParaRP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2302B3B4-4DEE-41C1-9646-7E103EB476B0}"/>
              </a:ext>
            </a:extLst>
          </p:cNvPr>
          <p:cNvCxnSpPr>
            <a:cxnSpLocks/>
          </p:cNvCxnSpPr>
          <p:nvPr/>
        </p:nvCxnSpPr>
        <p:spPr>
          <a:xfrm>
            <a:off x="1734240" y="2389578"/>
            <a:ext cx="0" cy="448823"/>
          </a:xfrm>
          <a:prstGeom prst="straightConnector1">
            <a:avLst/>
          </a:prstGeom>
          <a:ln w="19050">
            <a:solidFill>
              <a:srgbClr val="FF00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A21812BE-6FEA-415A-BBC3-658B3796C27F}"/>
              </a:ext>
            </a:extLst>
          </p:cNvPr>
          <p:cNvCxnSpPr/>
          <p:nvPr/>
        </p:nvCxnSpPr>
        <p:spPr>
          <a:xfrm>
            <a:off x="1171407" y="2415953"/>
            <a:ext cx="170826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164D3EEC-6D06-4C38-955E-6BBE8379B161}"/>
              </a:ext>
            </a:extLst>
          </p:cNvPr>
          <p:cNvCxnSpPr/>
          <p:nvPr/>
        </p:nvCxnSpPr>
        <p:spPr>
          <a:xfrm>
            <a:off x="1157069" y="2799944"/>
            <a:ext cx="170826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B1D37F9-3F44-466B-94EE-7232AD690CEC}"/>
              </a:ext>
            </a:extLst>
          </p:cNvPr>
          <p:cNvGrpSpPr/>
          <p:nvPr/>
        </p:nvGrpSpPr>
        <p:grpSpPr>
          <a:xfrm>
            <a:off x="7102834" y="2847582"/>
            <a:ext cx="1118154" cy="1766886"/>
            <a:chOff x="4547533" y="1416825"/>
            <a:chExt cx="671399" cy="1177924"/>
          </a:xfrm>
        </p:grpSpPr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49D9C24A-F5B6-4762-BBC7-8F5F96410E03}"/>
                </a:ext>
              </a:extLst>
            </p:cNvPr>
            <p:cNvCxnSpPr>
              <a:cxnSpLocks/>
            </p:cNvCxnSpPr>
            <p:nvPr/>
          </p:nvCxnSpPr>
          <p:spPr>
            <a:xfrm>
              <a:off x="4547533" y="1416825"/>
              <a:ext cx="0" cy="117792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5F832518-58A9-42EA-9918-606C290DBEA7}"/>
                </a:ext>
              </a:extLst>
            </p:cNvPr>
            <p:cNvCxnSpPr>
              <a:cxnSpLocks/>
            </p:cNvCxnSpPr>
            <p:nvPr/>
          </p:nvCxnSpPr>
          <p:spPr>
            <a:xfrm>
              <a:off x="5218932" y="1416825"/>
              <a:ext cx="0" cy="113535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025A403E-2683-4D68-BB63-B3780DEB9686}"/>
                </a:ext>
              </a:extLst>
            </p:cNvPr>
            <p:cNvCxnSpPr>
              <a:cxnSpLocks/>
            </p:cNvCxnSpPr>
            <p:nvPr/>
          </p:nvCxnSpPr>
          <p:spPr>
            <a:xfrm>
              <a:off x="4568868" y="2471843"/>
              <a:ext cx="650064" cy="0"/>
            </a:xfrm>
            <a:prstGeom prst="straightConnector1">
              <a:avLst/>
            </a:prstGeom>
            <a:ln w="19050">
              <a:solidFill>
                <a:srgbClr val="FF0000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4D516D42-4290-4F10-ABA3-FDF0D566159B}"/>
                </a:ext>
              </a:extLst>
            </p:cNvPr>
            <p:cNvSpPr txBox="1"/>
            <p:nvPr/>
          </p:nvSpPr>
          <p:spPr>
            <a:xfrm>
              <a:off x="4735298" y="2161512"/>
              <a:ext cx="23890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2700" dirty="0">
                  <a:solidFill>
                    <a:srgbClr val="FF0000"/>
                  </a:solidFill>
                </a:rPr>
                <a:t>D</a:t>
              </a:r>
              <a:endParaRPr lang="ko-KR" altLang="en-US" sz="2700" dirty="0">
                <a:solidFill>
                  <a:srgbClr val="FF0000"/>
                </a:solidFill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1065199" y="962383"/>
            <a:ext cx="7391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600" dirty="0" err="1" smtClean="0">
                <a:latin typeface="Adobe 고딕 Std B" panose="020B0800000000000000" pitchFamily="34" charset="-127"/>
                <a:ea typeface="Adobe 고딕 Std B" panose="020B0800000000000000" pitchFamily="34" charset="-127"/>
              </a:rPr>
              <a:t>복숭아뼈용</a:t>
            </a:r>
            <a:endParaRPr lang="ko-KR" altLang="en-US" sz="3600" dirty="0">
              <a:latin typeface="Adobe 고딕 Std B" panose="020B0800000000000000" pitchFamily="34" charset="-127"/>
              <a:ea typeface="Adobe 고딕 Std B" panose="020B0800000000000000" pitchFamily="34" charset="-127"/>
            </a:endParaRPr>
          </a:p>
        </p:txBody>
      </p:sp>
      <p:pic>
        <p:nvPicPr>
          <p:cNvPr id="25" name="Picture 1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9345" y="4200161"/>
            <a:ext cx="4433694" cy="2638935"/>
          </a:xfrm>
          <a:prstGeom prst="rect">
            <a:avLst/>
          </a:prstGeom>
        </p:spPr>
      </p:pic>
      <p:pic>
        <p:nvPicPr>
          <p:cNvPr id="26" name="Picture 6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61600" y="5486375"/>
            <a:ext cx="2560066" cy="1278593"/>
          </a:xfrm>
          <a:prstGeom prst="rect">
            <a:avLst/>
          </a:prstGeom>
        </p:spPr>
      </p:pic>
      <p:cxnSp>
        <p:nvCxnSpPr>
          <p:cNvPr id="33" name="Straight Arrow Connector 21"/>
          <p:cNvCxnSpPr/>
          <p:nvPr/>
        </p:nvCxnSpPr>
        <p:spPr>
          <a:xfrm flipH="1" flipV="1">
            <a:off x="4372169" y="5706560"/>
            <a:ext cx="512563" cy="5477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22"/>
          <p:cNvCxnSpPr/>
          <p:nvPr/>
        </p:nvCxnSpPr>
        <p:spPr>
          <a:xfrm flipH="1" flipV="1">
            <a:off x="3016192" y="5161504"/>
            <a:ext cx="1007670" cy="14070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3219967" y="6587936"/>
            <a:ext cx="32015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/>
              <a:t>상처를 보호하는 부분</a:t>
            </a:r>
            <a:r>
              <a:rPr lang="en-US" altLang="ko-KR" dirty="0"/>
              <a:t>(</a:t>
            </a:r>
            <a:r>
              <a:rPr lang="ko-KR" altLang="en-US" dirty="0"/>
              <a:t>단단함</a:t>
            </a:r>
            <a:r>
              <a:rPr lang="en-US" altLang="ko-KR" dirty="0"/>
              <a:t>)</a:t>
            </a:r>
            <a:endParaRPr lang="ko-KR" altLang="en-US" dirty="0"/>
          </a:p>
        </p:txBody>
      </p:sp>
      <p:sp>
        <p:nvSpPr>
          <p:cNvPr id="39" name="TextBox 38"/>
          <p:cNvSpPr txBox="1"/>
          <p:nvPr/>
        </p:nvSpPr>
        <p:spPr>
          <a:xfrm>
            <a:off x="4889692" y="6128724"/>
            <a:ext cx="2739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/>
              <a:t>피부에 접착면 </a:t>
            </a:r>
            <a:r>
              <a:rPr lang="en-US" altLang="ko-KR" dirty="0"/>
              <a:t>(</a:t>
            </a:r>
            <a:r>
              <a:rPr lang="ko-KR" altLang="en-US" dirty="0"/>
              <a:t>교체가능</a:t>
            </a:r>
            <a:r>
              <a:rPr lang="en-US" altLang="ko-KR" dirty="0"/>
              <a:t>)</a:t>
            </a:r>
            <a:endParaRPr lang="ko-KR" altLang="en-US" dirty="0"/>
          </a:p>
        </p:txBody>
      </p:sp>
      <p:grpSp>
        <p:nvGrpSpPr>
          <p:cNvPr id="41" name="그룹 40"/>
          <p:cNvGrpSpPr/>
          <p:nvPr/>
        </p:nvGrpSpPr>
        <p:grpSpPr>
          <a:xfrm>
            <a:off x="13154948" y="3796831"/>
            <a:ext cx="3300995" cy="3097889"/>
            <a:chOff x="13506696" y="4763783"/>
            <a:chExt cx="2595899" cy="2436177"/>
          </a:xfrm>
        </p:grpSpPr>
        <p:pic>
          <p:nvPicPr>
            <p:cNvPr id="42" name="Picture 7"/>
            <p:cNvPicPr>
              <a:picLocks noChangeAspect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3506696" y="4809443"/>
              <a:ext cx="2595899" cy="2390517"/>
            </a:xfrm>
            <a:prstGeom prst="rect">
              <a:avLst/>
            </a:prstGeom>
          </p:spPr>
        </p:pic>
        <p:pic>
          <p:nvPicPr>
            <p:cNvPr id="43" name="Picture 26"/>
            <p:cNvPicPr>
              <a:picLocks noChangeAspect="1"/>
            </p:cNvPicPr>
            <p:nvPr/>
          </p:nvPicPr>
          <p:blipFill>
            <a:blip r:embed="rId12">
              <a:clrChange>
                <a:clrFrom>
                  <a:srgbClr val="E5C64A"/>
                </a:clrFrom>
                <a:clrTo>
                  <a:srgbClr val="E5C64A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4520718" y="5617800"/>
              <a:ext cx="575489" cy="573934"/>
            </a:xfrm>
            <a:prstGeom prst="rect">
              <a:avLst/>
            </a:prstGeom>
          </p:spPr>
        </p:pic>
        <p:cxnSp>
          <p:nvCxnSpPr>
            <p:cNvPr id="46" name="Straight Arrow Connector 27"/>
            <p:cNvCxnSpPr/>
            <p:nvPr/>
          </p:nvCxnSpPr>
          <p:spPr>
            <a:xfrm flipH="1">
              <a:off x="14842098" y="4763783"/>
              <a:ext cx="337751" cy="96693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7" name="TextBox 46"/>
          <p:cNvSpPr txBox="1"/>
          <p:nvPr/>
        </p:nvSpPr>
        <p:spPr>
          <a:xfrm>
            <a:off x="14102346" y="3093270"/>
            <a:ext cx="16930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/>
              <a:t>캐릭터 적용 </a:t>
            </a:r>
            <a:r>
              <a:rPr lang="en-US" altLang="ko-KR" dirty="0"/>
              <a:t>(</a:t>
            </a:r>
            <a:r>
              <a:rPr lang="ko-KR" altLang="en-US" dirty="0"/>
              <a:t>커스터마이징</a:t>
            </a:r>
            <a:r>
              <a:rPr lang="en-US" altLang="ko-KR" dirty="0"/>
              <a:t>)</a:t>
            </a:r>
            <a:endParaRPr lang="ko-KR" altLang="en-US" dirty="0"/>
          </a:p>
        </p:txBody>
      </p:sp>
      <p:graphicFrame>
        <p:nvGraphicFramePr>
          <p:cNvPr id="49" name="Table 37">
            <a:extLst>
              <a:ext uri="{FF2B5EF4-FFF2-40B4-BE49-F238E27FC236}">
                <a16:creationId xmlns:a16="http://schemas.microsoft.com/office/drawing/2014/main" id="{E9E66749-D81E-4249-A566-11670F3BFF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0239425"/>
              </p:ext>
            </p:extLst>
          </p:nvPr>
        </p:nvGraphicFramePr>
        <p:xfrm>
          <a:off x="685800" y="7893068"/>
          <a:ext cx="16791635" cy="2057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31202">
                  <a:extLst>
                    <a:ext uri="{9D8B030D-6E8A-4147-A177-3AD203B41FA5}">
                      <a16:colId xmlns:a16="http://schemas.microsoft.com/office/drawing/2014/main" val="3259036024"/>
                    </a:ext>
                  </a:extLst>
                </a:gridCol>
                <a:gridCol w="1631202">
                  <a:extLst>
                    <a:ext uri="{9D8B030D-6E8A-4147-A177-3AD203B41FA5}">
                      <a16:colId xmlns:a16="http://schemas.microsoft.com/office/drawing/2014/main" val="424532172"/>
                    </a:ext>
                  </a:extLst>
                </a:gridCol>
                <a:gridCol w="2110817">
                  <a:extLst>
                    <a:ext uri="{9D8B030D-6E8A-4147-A177-3AD203B41FA5}">
                      <a16:colId xmlns:a16="http://schemas.microsoft.com/office/drawing/2014/main" val="4184681352"/>
                    </a:ext>
                  </a:extLst>
                </a:gridCol>
                <a:gridCol w="1521546">
                  <a:extLst>
                    <a:ext uri="{9D8B030D-6E8A-4147-A177-3AD203B41FA5}">
                      <a16:colId xmlns:a16="http://schemas.microsoft.com/office/drawing/2014/main" val="956459533"/>
                    </a:ext>
                  </a:extLst>
                </a:gridCol>
                <a:gridCol w="1740858">
                  <a:extLst>
                    <a:ext uri="{9D8B030D-6E8A-4147-A177-3AD203B41FA5}">
                      <a16:colId xmlns:a16="http://schemas.microsoft.com/office/drawing/2014/main" val="219743910"/>
                    </a:ext>
                  </a:extLst>
                </a:gridCol>
                <a:gridCol w="1631202">
                  <a:extLst>
                    <a:ext uri="{9D8B030D-6E8A-4147-A177-3AD203B41FA5}">
                      <a16:colId xmlns:a16="http://schemas.microsoft.com/office/drawing/2014/main" val="2606660867"/>
                    </a:ext>
                  </a:extLst>
                </a:gridCol>
                <a:gridCol w="1631202">
                  <a:extLst>
                    <a:ext uri="{9D8B030D-6E8A-4147-A177-3AD203B41FA5}">
                      <a16:colId xmlns:a16="http://schemas.microsoft.com/office/drawing/2014/main" val="2738834528"/>
                    </a:ext>
                  </a:extLst>
                </a:gridCol>
                <a:gridCol w="1631202">
                  <a:extLst>
                    <a:ext uri="{9D8B030D-6E8A-4147-A177-3AD203B41FA5}">
                      <a16:colId xmlns:a16="http://schemas.microsoft.com/office/drawing/2014/main" val="999847147"/>
                    </a:ext>
                  </a:extLst>
                </a:gridCol>
                <a:gridCol w="1631202">
                  <a:extLst>
                    <a:ext uri="{9D8B030D-6E8A-4147-A177-3AD203B41FA5}">
                      <a16:colId xmlns:a16="http://schemas.microsoft.com/office/drawing/2014/main" val="1079907078"/>
                    </a:ext>
                  </a:extLst>
                </a:gridCol>
                <a:gridCol w="1631202">
                  <a:extLst>
                    <a:ext uri="{9D8B030D-6E8A-4147-A177-3AD203B41FA5}">
                      <a16:colId xmlns:a16="http://schemas.microsoft.com/office/drawing/2014/main" val="2369185991"/>
                    </a:ext>
                  </a:extLst>
                </a:gridCol>
              </a:tblGrid>
              <a:tr h="311276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800">
                          <a:solidFill>
                            <a:schemeClr val="tx1"/>
                          </a:solidFill>
                        </a:rPr>
                        <a:t>사양</a:t>
                      </a:r>
                      <a:endParaRPr lang="ko-KR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137160" marR="137160" marT="68580" marB="6858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800">
                          <a:solidFill>
                            <a:schemeClr val="tx1"/>
                          </a:solidFill>
                        </a:rPr>
                        <a:t>목적</a:t>
                      </a:r>
                      <a:endParaRPr lang="ko-KR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137160" marR="137160" marT="68580" marB="6858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800" dirty="0">
                          <a:solidFill>
                            <a:schemeClr val="tx1"/>
                          </a:solidFill>
                        </a:rPr>
                        <a:t>모델명</a:t>
                      </a:r>
                    </a:p>
                  </a:txBody>
                  <a:tcPr marL="137160" marR="137160" marT="68580" marB="6858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800">
                          <a:solidFill>
                            <a:schemeClr val="tx1"/>
                          </a:solidFill>
                        </a:rPr>
                        <a:t>A</a:t>
                      </a:r>
                      <a:endParaRPr lang="ko-KR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137160" marR="137160" marT="68580" marB="6858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800">
                          <a:solidFill>
                            <a:schemeClr val="tx1"/>
                          </a:solidFill>
                        </a:rPr>
                        <a:t>B</a:t>
                      </a:r>
                      <a:endParaRPr lang="ko-KR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137160" marR="137160" marT="68580" marB="6858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800">
                          <a:solidFill>
                            <a:schemeClr val="tx1"/>
                          </a:solidFill>
                        </a:rPr>
                        <a:t>C</a:t>
                      </a:r>
                      <a:endParaRPr lang="ko-KR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137160" marR="137160" marT="68580" marB="6858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800">
                          <a:solidFill>
                            <a:schemeClr val="tx1"/>
                          </a:solidFill>
                        </a:rPr>
                        <a:t>D</a:t>
                      </a:r>
                      <a:endParaRPr lang="ko-KR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137160" marR="137160" marT="68580" marB="6858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800">
                          <a:solidFill>
                            <a:schemeClr val="tx1"/>
                          </a:solidFill>
                        </a:rPr>
                        <a:t>E</a:t>
                      </a:r>
                      <a:endParaRPr lang="ko-KR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137160" marR="137160" marT="68580" marB="6858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800">
                          <a:solidFill>
                            <a:schemeClr val="tx1"/>
                          </a:solidFill>
                        </a:rPr>
                        <a:t>F</a:t>
                      </a:r>
                      <a:endParaRPr lang="ko-KR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137160" marR="137160" marT="68580" marB="6858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800">
                          <a:solidFill>
                            <a:schemeClr val="tx1"/>
                          </a:solidFill>
                        </a:rPr>
                        <a:t>T(Thickness)</a:t>
                      </a:r>
                      <a:endParaRPr lang="ko-KR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137160" marR="137160" marT="68580" marB="6858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0452992"/>
                  </a:ext>
                </a:extLst>
              </a:tr>
              <a:tr h="383765">
                <a:tc rowSpan="2">
                  <a:txBody>
                    <a:bodyPr/>
                    <a:lstStyle/>
                    <a:p>
                      <a:pPr latinLnBrk="1"/>
                      <a:r>
                        <a:rPr lang="ko-KR" altLang="en-US" sz="1800" dirty="0" err="1" smtClean="0">
                          <a:solidFill>
                            <a:schemeClr val="tx1"/>
                          </a:solidFill>
                        </a:rPr>
                        <a:t>복숭아뼈용</a:t>
                      </a:r>
                      <a:endParaRPr lang="ko-KR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137160" marR="137160" marT="68580" marB="6858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800" dirty="0" smtClean="0">
                          <a:solidFill>
                            <a:schemeClr val="tx1"/>
                          </a:solidFill>
                        </a:rPr>
                        <a:t>소형</a:t>
                      </a:r>
                      <a:endParaRPr lang="ko-KR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137160" marR="137160" marT="68580" marB="6858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800" dirty="0" smtClean="0">
                          <a:solidFill>
                            <a:schemeClr val="tx1"/>
                          </a:solidFill>
                        </a:rPr>
                        <a:t>TBD</a:t>
                      </a:r>
                      <a:endParaRPr lang="ko-KR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137160" marR="137160" marT="68580" marB="6858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137160" marR="137160" marT="68580" marB="6858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137160" marR="137160" marT="68580" marB="6858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137160" marR="137160" marT="68580" marB="6858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137160" marR="137160" marT="68580" marB="6858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137160" marR="137160" marT="68580" marB="6858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137160" marR="137160" marT="68580" marB="6858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800" dirty="0">
                          <a:solidFill>
                            <a:schemeClr val="tx1"/>
                          </a:solidFill>
                        </a:rPr>
                        <a:t>1mm</a:t>
                      </a:r>
                      <a:endParaRPr lang="ko-KR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137160" marR="137160" marT="68580" marB="6858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507596"/>
                  </a:ext>
                </a:extLst>
              </a:tr>
              <a:tr h="311276"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800" dirty="0" smtClean="0">
                          <a:solidFill>
                            <a:schemeClr val="tx1"/>
                          </a:solidFill>
                        </a:rPr>
                        <a:t>대형</a:t>
                      </a:r>
                      <a:endParaRPr lang="ko-KR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137160" marR="137160" marT="68580" marB="6858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800" dirty="0" smtClean="0">
                          <a:solidFill>
                            <a:schemeClr val="tx1"/>
                          </a:solidFill>
                        </a:rPr>
                        <a:t>TBD</a:t>
                      </a:r>
                      <a:endParaRPr lang="ko-KR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137160" marR="137160" marT="68580" marB="6858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137160" marR="137160" marT="68580" marB="6858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137160" marR="137160" marT="68580" marB="6858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137160" marR="137160" marT="68580" marB="6858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137160" marR="137160" marT="68580" marB="6858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137160" marR="137160" marT="68580" marB="6858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137160" marR="137160" marT="68580" marB="6858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137160" marR="137160" marT="68580" marB="6858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5869745"/>
                  </a:ext>
                </a:extLst>
              </a:tr>
              <a:tr h="311276">
                <a:tc rowSpan="2">
                  <a:txBody>
                    <a:bodyPr/>
                    <a:lstStyle/>
                    <a:p>
                      <a:pPr latinLnBrk="1"/>
                      <a:r>
                        <a:rPr lang="ko-KR" altLang="en-US" sz="1800" dirty="0" err="1" smtClean="0">
                          <a:solidFill>
                            <a:schemeClr val="tx1"/>
                          </a:solidFill>
                        </a:rPr>
                        <a:t>산모용</a:t>
                      </a:r>
                      <a:endParaRPr lang="ko-KR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137160" marR="137160" marT="68580" marB="6858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800" dirty="0" smtClean="0">
                          <a:solidFill>
                            <a:schemeClr val="tx1"/>
                          </a:solidFill>
                        </a:rPr>
                        <a:t>소형</a:t>
                      </a:r>
                      <a:endParaRPr lang="ko-KR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137160" marR="137160" marT="68580" marB="6858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800" dirty="0" smtClean="0">
                          <a:solidFill>
                            <a:schemeClr val="tx1"/>
                          </a:solidFill>
                        </a:rPr>
                        <a:t>TBD</a:t>
                      </a:r>
                      <a:endParaRPr lang="ko-KR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137160" marR="137160" marT="68580" marB="6858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137160" marR="137160" marT="68580" marB="6858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137160" marR="137160" marT="68580" marB="6858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137160" marR="137160" marT="68580" marB="6858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137160" marR="137160" marT="68580" marB="6858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137160" marR="137160" marT="68580" marB="6858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137160" marR="137160" marT="68580" marB="6858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800" dirty="0">
                          <a:solidFill>
                            <a:schemeClr val="tx1"/>
                          </a:solidFill>
                        </a:rPr>
                        <a:t>1mm</a:t>
                      </a:r>
                      <a:endParaRPr lang="ko-KR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137160" marR="137160" marT="68580" marB="6858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6580120"/>
                  </a:ext>
                </a:extLst>
              </a:tr>
              <a:tr h="311276"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800" dirty="0" smtClean="0">
                          <a:solidFill>
                            <a:schemeClr val="tx1"/>
                          </a:solidFill>
                        </a:rPr>
                        <a:t>대형</a:t>
                      </a:r>
                      <a:endParaRPr lang="ko-KR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137160" marR="137160" marT="68580" marB="6858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800" dirty="0" smtClean="0">
                          <a:solidFill>
                            <a:schemeClr val="tx1"/>
                          </a:solidFill>
                        </a:rPr>
                        <a:t>TBD</a:t>
                      </a:r>
                      <a:endParaRPr lang="ko-KR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137160" marR="137160" marT="68580" marB="6858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137160" marR="137160" marT="68580" marB="6858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137160" marR="137160" marT="68580" marB="6858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137160" marR="137160" marT="68580" marB="6858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137160" marR="137160" marT="68580" marB="6858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137160" marR="137160" marT="68580" marB="6858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137160" marR="137160" marT="68580" marB="6858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137160" marR="137160" marT="68580" marB="6858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2238479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514601" y="2866415"/>
            <a:ext cx="14325600" cy="286232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ko-KR" altLang="en-US" sz="3600" b="1" dirty="0" smtClean="0">
                <a:solidFill>
                  <a:schemeClr val="bg1"/>
                </a:solidFill>
              </a:rPr>
              <a:t>문제점 </a:t>
            </a:r>
            <a:r>
              <a:rPr lang="en-US" altLang="ko-KR" sz="3600" b="1" dirty="0" smtClean="0">
                <a:solidFill>
                  <a:schemeClr val="bg1"/>
                </a:solidFill>
              </a:rPr>
              <a:t>: </a:t>
            </a:r>
            <a:r>
              <a:rPr lang="ko-KR" altLang="en-US" sz="3600" b="1" dirty="0" smtClean="0">
                <a:solidFill>
                  <a:schemeClr val="bg1"/>
                </a:solidFill>
              </a:rPr>
              <a:t>이 제품은 이미 실용신안 등록된 제품과 아이디어가 유사하거나 거절되었음 </a:t>
            </a:r>
            <a:r>
              <a:rPr lang="en-US" altLang="ko-KR" sz="3600" b="1" dirty="0" smtClean="0">
                <a:solidFill>
                  <a:schemeClr val="bg1"/>
                </a:solidFill>
              </a:rPr>
              <a:t>(</a:t>
            </a:r>
            <a:r>
              <a:rPr lang="ko-KR" altLang="en-US" sz="3600" b="1" dirty="0" smtClean="0">
                <a:solidFill>
                  <a:schemeClr val="bg1"/>
                </a:solidFill>
              </a:rPr>
              <a:t>첨부 있음</a:t>
            </a:r>
            <a:r>
              <a:rPr lang="en-US" altLang="ko-KR" sz="3600" b="1" dirty="0" smtClean="0">
                <a:solidFill>
                  <a:schemeClr val="bg1"/>
                </a:solidFill>
              </a:rPr>
              <a:t>)</a:t>
            </a:r>
          </a:p>
          <a:p>
            <a:endParaRPr lang="en-US" altLang="ko-KR" sz="3600" b="1" dirty="0">
              <a:solidFill>
                <a:schemeClr val="bg1"/>
              </a:solidFill>
            </a:endParaRPr>
          </a:p>
          <a:p>
            <a:r>
              <a:rPr lang="ko-KR" altLang="en-US" sz="3600" b="1" dirty="0" err="1" smtClean="0">
                <a:solidFill>
                  <a:schemeClr val="bg1"/>
                </a:solidFill>
              </a:rPr>
              <a:t>질문점</a:t>
            </a:r>
            <a:r>
              <a:rPr lang="ko-KR" altLang="en-US" sz="3600" b="1" dirty="0" smtClean="0">
                <a:solidFill>
                  <a:schemeClr val="bg1"/>
                </a:solidFill>
              </a:rPr>
              <a:t> </a:t>
            </a:r>
            <a:r>
              <a:rPr lang="en-US" altLang="ko-KR" sz="3600" b="1" dirty="0" smtClean="0">
                <a:solidFill>
                  <a:schemeClr val="bg1"/>
                </a:solidFill>
              </a:rPr>
              <a:t>: </a:t>
            </a:r>
            <a:r>
              <a:rPr lang="ko-KR" altLang="en-US" sz="3600" b="1" dirty="0" smtClean="0">
                <a:solidFill>
                  <a:schemeClr val="bg1"/>
                </a:solidFill>
              </a:rPr>
              <a:t>거절된 사유와 등록된 실용신안을 회피할 수 있는 제품개발 아이디어를 얻고자 하며 그 범위가 궁금합니다</a:t>
            </a:r>
            <a:r>
              <a:rPr lang="en-US" altLang="ko-KR" sz="3600" b="1" dirty="0" smtClean="0">
                <a:solidFill>
                  <a:schemeClr val="bg1"/>
                </a:solidFill>
              </a:rPr>
              <a:t>.</a:t>
            </a:r>
            <a:endParaRPr lang="ko-KR" altLang="en-US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7375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CB9C1CC-271D-4E32-B69F-CD2B6ACD579B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132580" y="2370666"/>
            <a:ext cx="3869531" cy="386953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3337CDE-1D23-4877-8F80-F790134CB7CB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3261360" y="2339029"/>
            <a:ext cx="3869531" cy="386953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C785ADD-28DF-42EA-AB82-110367EFC8A9}"/>
              </a:ext>
            </a:extLst>
          </p:cNvPr>
          <p:cNvSpPr txBox="1"/>
          <p:nvPr/>
        </p:nvSpPr>
        <p:spPr>
          <a:xfrm>
            <a:off x="5034026" y="3397124"/>
            <a:ext cx="369012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700" dirty="0">
                <a:solidFill>
                  <a:srgbClr val="FF0000"/>
                </a:solidFill>
              </a:rPr>
              <a:t>C</a:t>
            </a:r>
            <a:endParaRPr lang="ko-KR" altLang="en-US" sz="2700" dirty="0">
              <a:solidFill>
                <a:srgbClr val="FF0000"/>
              </a:solidFill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7525C6A-A195-4FD0-8F5A-1D3E46209792}"/>
              </a:ext>
            </a:extLst>
          </p:cNvPr>
          <p:cNvCxnSpPr>
            <a:cxnSpLocks/>
          </p:cNvCxnSpPr>
          <p:nvPr/>
        </p:nvCxnSpPr>
        <p:spPr>
          <a:xfrm>
            <a:off x="4760899" y="5804505"/>
            <a:ext cx="1155468" cy="0"/>
          </a:xfrm>
          <a:prstGeom prst="straightConnector1">
            <a:avLst/>
          </a:prstGeom>
          <a:ln w="19050">
            <a:solidFill>
              <a:srgbClr val="FF00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0051A276-FAFA-4C43-A0B1-EBF1179BE68E}"/>
              </a:ext>
            </a:extLst>
          </p:cNvPr>
          <p:cNvSpPr txBox="1"/>
          <p:nvPr/>
        </p:nvSpPr>
        <p:spPr>
          <a:xfrm>
            <a:off x="5102789" y="5322337"/>
            <a:ext cx="50542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700" dirty="0">
                <a:solidFill>
                  <a:srgbClr val="FF0000"/>
                </a:solidFill>
              </a:rPr>
              <a:t>D</a:t>
            </a:r>
            <a:endParaRPr lang="ko-KR" altLang="en-US" sz="2700" dirty="0">
              <a:solidFill>
                <a:srgbClr val="FF0000"/>
              </a:solidFill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160E7B62-4FA7-43F5-A13E-EF32115B48A2}"/>
              </a:ext>
            </a:extLst>
          </p:cNvPr>
          <p:cNvCxnSpPr>
            <a:cxnSpLocks/>
          </p:cNvCxnSpPr>
          <p:nvPr/>
        </p:nvCxnSpPr>
        <p:spPr>
          <a:xfrm>
            <a:off x="6947144" y="3869740"/>
            <a:ext cx="0" cy="1230284"/>
          </a:xfrm>
          <a:prstGeom prst="straightConnector1">
            <a:avLst/>
          </a:prstGeom>
          <a:ln w="19050">
            <a:solidFill>
              <a:srgbClr val="FF00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941C4DEB-AE60-43F0-907B-24B033A210F8}"/>
              </a:ext>
            </a:extLst>
          </p:cNvPr>
          <p:cNvCxnSpPr>
            <a:cxnSpLocks/>
          </p:cNvCxnSpPr>
          <p:nvPr/>
        </p:nvCxnSpPr>
        <p:spPr>
          <a:xfrm>
            <a:off x="6947143" y="5092259"/>
            <a:ext cx="0" cy="996978"/>
          </a:xfrm>
          <a:prstGeom prst="straightConnector1">
            <a:avLst/>
          </a:prstGeom>
          <a:ln w="19050">
            <a:solidFill>
              <a:srgbClr val="FF00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6EE034F1-B27D-48B1-A0B4-282A76401CF5}"/>
              </a:ext>
            </a:extLst>
          </p:cNvPr>
          <p:cNvCxnSpPr/>
          <p:nvPr/>
        </p:nvCxnSpPr>
        <p:spPr>
          <a:xfrm>
            <a:off x="5520931" y="5092259"/>
            <a:ext cx="170826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FF83175-38F8-4862-9EA2-38DCED8CB303}"/>
              </a:ext>
            </a:extLst>
          </p:cNvPr>
          <p:cNvCxnSpPr/>
          <p:nvPr/>
        </p:nvCxnSpPr>
        <p:spPr>
          <a:xfrm>
            <a:off x="5533976" y="6064299"/>
            <a:ext cx="170826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1587ECF6-E38F-4E89-BA1C-BEC3BE341799}"/>
              </a:ext>
            </a:extLst>
          </p:cNvPr>
          <p:cNvCxnSpPr/>
          <p:nvPr/>
        </p:nvCxnSpPr>
        <p:spPr>
          <a:xfrm>
            <a:off x="5460659" y="3869739"/>
            <a:ext cx="170826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716B71AA-7DDA-4713-A4D4-1994BB05A0A5}"/>
              </a:ext>
            </a:extLst>
          </p:cNvPr>
          <p:cNvCxnSpPr/>
          <p:nvPr/>
        </p:nvCxnSpPr>
        <p:spPr>
          <a:xfrm>
            <a:off x="4033534" y="3882209"/>
            <a:ext cx="2709950" cy="0"/>
          </a:xfrm>
          <a:prstGeom prst="straightConnector1">
            <a:avLst/>
          </a:prstGeom>
          <a:ln w="19050">
            <a:solidFill>
              <a:srgbClr val="FF00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3A955233-E4BE-43FB-81BE-C68F1B5FB6C8}"/>
              </a:ext>
            </a:extLst>
          </p:cNvPr>
          <p:cNvSpPr txBox="1"/>
          <p:nvPr/>
        </p:nvSpPr>
        <p:spPr>
          <a:xfrm>
            <a:off x="6916211" y="5292965"/>
            <a:ext cx="50542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700" dirty="0">
                <a:solidFill>
                  <a:srgbClr val="FF0000"/>
                </a:solidFill>
              </a:rPr>
              <a:t>B</a:t>
            </a:r>
            <a:endParaRPr lang="ko-KR" altLang="en-US" sz="2700" dirty="0">
              <a:solidFill>
                <a:srgbClr val="FF0000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A978587-4C8C-4D99-8DE7-CDB67525BF09}"/>
              </a:ext>
            </a:extLst>
          </p:cNvPr>
          <p:cNvSpPr txBox="1"/>
          <p:nvPr/>
        </p:nvSpPr>
        <p:spPr>
          <a:xfrm>
            <a:off x="6911035" y="4273793"/>
            <a:ext cx="50542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700" dirty="0">
                <a:solidFill>
                  <a:srgbClr val="FF0000"/>
                </a:solidFill>
              </a:rPr>
              <a:t>A</a:t>
            </a:r>
            <a:endParaRPr lang="ko-KR" altLang="en-US" sz="2700" dirty="0">
              <a:solidFill>
                <a:srgbClr val="FF0000"/>
              </a:solidFill>
            </a:endParaRPr>
          </a:p>
        </p:txBody>
      </p:sp>
      <p:grpSp>
        <p:nvGrpSpPr>
          <p:cNvPr id="2" name="그룹 1"/>
          <p:cNvGrpSpPr/>
          <p:nvPr/>
        </p:nvGrpSpPr>
        <p:grpSpPr>
          <a:xfrm>
            <a:off x="7743328" y="1970189"/>
            <a:ext cx="4102675" cy="3618747"/>
            <a:chOff x="7743328" y="991353"/>
            <a:chExt cx="4386996" cy="386953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785114C-1AFD-46CD-9AC3-911939B60322}"/>
                </a:ext>
              </a:extLst>
            </p:cNvPr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7743328" y="991353"/>
              <a:ext cx="3869531" cy="3869531"/>
            </a:xfrm>
            <a:prstGeom prst="rect">
              <a:avLst/>
            </a:prstGeom>
          </p:spPr>
        </p:pic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BEF65E42-FA1D-42A1-B51C-7805C2FC5DE7}"/>
                </a:ext>
              </a:extLst>
            </p:cNvPr>
            <p:cNvCxnSpPr>
              <a:cxnSpLocks/>
            </p:cNvCxnSpPr>
            <p:nvPr/>
          </p:nvCxnSpPr>
          <p:spPr>
            <a:xfrm>
              <a:off x="11529805" y="2859023"/>
              <a:ext cx="0" cy="553998"/>
            </a:xfrm>
            <a:prstGeom prst="straightConnector1">
              <a:avLst/>
            </a:prstGeom>
            <a:ln w="19050">
              <a:solidFill>
                <a:srgbClr val="FF0000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576515D4-A80F-49C6-848B-4DF246758638}"/>
                </a:ext>
              </a:extLst>
            </p:cNvPr>
            <p:cNvSpPr txBox="1"/>
            <p:nvPr/>
          </p:nvSpPr>
          <p:spPr>
            <a:xfrm>
              <a:off x="11612858" y="2844735"/>
              <a:ext cx="505428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700" dirty="0">
                  <a:solidFill>
                    <a:srgbClr val="FF0000"/>
                  </a:solidFill>
                </a:rPr>
                <a:t>E</a:t>
              </a:r>
              <a:endParaRPr lang="ko-KR" altLang="en-US" sz="2700" dirty="0">
                <a:solidFill>
                  <a:srgbClr val="FF0000"/>
                </a:solidFill>
              </a:endParaRPr>
            </a:p>
          </p:txBody>
        </p: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59AFE436-B915-47B8-B9D8-7F143217E689}"/>
                </a:ext>
              </a:extLst>
            </p:cNvPr>
            <p:cNvCxnSpPr/>
            <p:nvPr/>
          </p:nvCxnSpPr>
          <p:spPr>
            <a:xfrm>
              <a:off x="10410020" y="2869673"/>
              <a:ext cx="170826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8A0BE29A-2B46-4DC7-87D9-EB7CC6A551BE}"/>
                </a:ext>
              </a:extLst>
            </p:cNvPr>
            <p:cNvCxnSpPr/>
            <p:nvPr/>
          </p:nvCxnSpPr>
          <p:spPr>
            <a:xfrm>
              <a:off x="10422058" y="3398732"/>
              <a:ext cx="170826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37" name="Table 37">
            <a:extLst>
              <a:ext uri="{FF2B5EF4-FFF2-40B4-BE49-F238E27FC236}">
                <a16:creationId xmlns:a16="http://schemas.microsoft.com/office/drawing/2014/main" id="{E9E66749-D81E-4249-A566-11670F3BFF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4117706"/>
              </p:ext>
            </p:extLst>
          </p:nvPr>
        </p:nvGraphicFramePr>
        <p:xfrm>
          <a:off x="609600" y="6603072"/>
          <a:ext cx="16791635" cy="30403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31202">
                  <a:extLst>
                    <a:ext uri="{9D8B030D-6E8A-4147-A177-3AD203B41FA5}">
                      <a16:colId xmlns:a16="http://schemas.microsoft.com/office/drawing/2014/main" val="3259036024"/>
                    </a:ext>
                  </a:extLst>
                </a:gridCol>
                <a:gridCol w="1631202">
                  <a:extLst>
                    <a:ext uri="{9D8B030D-6E8A-4147-A177-3AD203B41FA5}">
                      <a16:colId xmlns:a16="http://schemas.microsoft.com/office/drawing/2014/main" val="424532172"/>
                    </a:ext>
                  </a:extLst>
                </a:gridCol>
                <a:gridCol w="2110817">
                  <a:extLst>
                    <a:ext uri="{9D8B030D-6E8A-4147-A177-3AD203B41FA5}">
                      <a16:colId xmlns:a16="http://schemas.microsoft.com/office/drawing/2014/main" val="4184681352"/>
                    </a:ext>
                  </a:extLst>
                </a:gridCol>
                <a:gridCol w="1521546">
                  <a:extLst>
                    <a:ext uri="{9D8B030D-6E8A-4147-A177-3AD203B41FA5}">
                      <a16:colId xmlns:a16="http://schemas.microsoft.com/office/drawing/2014/main" val="956459533"/>
                    </a:ext>
                  </a:extLst>
                </a:gridCol>
                <a:gridCol w="1740858">
                  <a:extLst>
                    <a:ext uri="{9D8B030D-6E8A-4147-A177-3AD203B41FA5}">
                      <a16:colId xmlns:a16="http://schemas.microsoft.com/office/drawing/2014/main" val="219743910"/>
                    </a:ext>
                  </a:extLst>
                </a:gridCol>
                <a:gridCol w="1631202">
                  <a:extLst>
                    <a:ext uri="{9D8B030D-6E8A-4147-A177-3AD203B41FA5}">
                      <a16:colId xmlns:a16="http://schemas.microsoft.com/office/drawing/2014/main" val="2606660867"/>
                    </a:ext>
                  </a:extLst>
                </a:gridCol>
                <a:gridCol w="1631202">
                  <a:extLst>
                    <a:ext uri="{9D8B030D-6E8A-4147-A177-3AD203B41FA5}">
                      <a16:colId xmlns:a16="http://schemas.microsoft.com/office/drawing/2014/main" val="2738834528"/>
                    </a:ext>
                  </a:extLst>
                </a:gridCol>
                <a:gridCol w="1631202">
                  <a:extLst>
                    <a:ext uri="{9D8B030D-6E8A-4147-A177-3AD203B41FA5}">
                      <a16:colId xmlns:a16="http://schemas.microsoft.com/office/drawing/2014/main" val="999847147"/>
                    </a:ext>
                  </a:extLst>
                </a:gridCol>
                <a:gridCol w="1631202">
                  <a:extLst>
                    <a:ext uri="{9D8B030D-6E8A-4147-A177-3AD203B41FA5}">
                      <a16:colId xmlns:a16="http://schemas.microsoft.com/office/drawing/2014/main" val="1079907078"/>
                    </a:ext>
                  </a:extLst>
                </a:gridCol>
                <a:gridCol w="1631202">
                  <a:extLst>
                    <a:ext uri="{9D8B030D-6E8A-4147-A177-3AD203B41FA5}">
                      <a16:colId xmlns:a16="http://schemas.microsoft.com/office/drawing/2014/main" val="2369185991"/>
                    </a:ext>
                  </a:extLst>
                </a:gridCol>
              </a:tblGrid>
              <a:tr h="556260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800">
                          <a:solidFill>
                            <a:schemeClr val="tx1"/>
                          </a:solidFill>
                        </a:rPr>
                        <a:t>사양</a:t>
                      </a:r>
                      <a:endParaRPr lang="ko-KR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137160" marR="137160" marT="68580" marB="6858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800">
                          <a:solidFill>
                            <a:schemeClr val="tx1"/>
                          </a:solidFill>
                        </a:rPr>
                        <a:t>목적</a:t>
                      </a:r>
                      <a:endParaRPr lang="ko-KR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137160" marR="137160" marT="68580" marB="6858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800" dirty="0">
                          <a:solidFill>
                            <a:schemeClr val="tx1"/>
                          </a:solidFill>
                        </a:rPr>
                        <a:t>모델명</a:t>
                      </a:r>
                    </a:p>
                  </a:txBody>
                  <a:tcPr marL="137160" marR="137160" marT="68580" marB="6858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800">
                          <a:solidFill>
                            <a:schemeClr val="tx1"/>
                          </a:solidFill>
                        </a:rPr>
                        <a:t>A</a:t>
                      </a:r>
                      <a:endParaRPr lang="ko-KR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137160" marR="137160" marT="68580" marB="6858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800">
                          <a:solidFill>
                            <a:schemeClr val="tx1"/>
                          </a:solidFill>
                        </a:rPr>
                        <a:t>B</a:t>
                      </a:r>
                      <a:endParaRPr lang="ko-KR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137160" marR="137160" marT="68580" marB="6858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800">
                          <a:solidFill>
                            <a:schemeClr val="tx1"/>
                          </a:solidFill>
                        </a:rPr>
                        <a:t>C</a:t>
                      </a:r>
                      <a:endParaRPr lang="ko-KR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137160" marR="137160" marT="68580" marB="6858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800">
                          <a:solidFill>
                            <a:schemeClr val="tx1"/>
                          </a:solidFill>
                        </a:rPr>
                        <a:t>D</a:t>
                      </a:r>
                      <a:endParaRPr lang="ko-KR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137160" marR="137160" marT="68580" marB="6858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800">
                          <a:solidFill>
                            <a:schemeClr val="tx1"/>
                          </a:solidFill>
                        </a:rPr>
                        <a:t>E</a:t>
                      </a:r>
                      <a:endParaRPr lang="ko-KR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137160" marR="137160" marT="68580" marB="6858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800">
                          <a:solidFill>
                            <a:schemeClr val="tx1"/>
                          </a:solidFill>
                        </a:rPr>
                        <a:t>F</a:t>
                      </a:r>
                      <a:endParaRPr lang="ko-KR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137160" marR="137160" marT="68580" marB="6858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800">
                          <a:solidFill>
                            <a:schemeClr val="tx1"/>
                          </a:solidFill>
                        </a:rPr>
                        <a:t>T(Thickness)</a:t>
                      </a:r>
                      <a:endParaRPr lang="ko-KR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137160" marR="137160" marT="68580" marB="6858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0452992"/>
                  </a:ext>
                </a:extLst>
              </a:tr>
              <a:tr h="685800">
                <a:tc rowSpan="2">
                  <a:txBody>
                    <a:bodyPr/>
                    <a:lstStyle/>
                    <a:p>
                      <a:pPr latinLnBrk="1"/>
                      <a:r>
                        <a:rPr lang="ko-KR" altLang="en-US" sz="1800">
                          <a:solidFill>
                            <a:schemeClr val="tx1"/>
                          </a:solidFill>
                        </a:rPr>
                        <a:t>손가락보호분리형</a:t>
                      </a:r>
                      <a:endParaRPr lang="ko-KR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137160" marR="137160" marT="68580" marB="6858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800">
                          <a:solidFill>
                            <a:schemeClr val="tx1"/>
                          </a:solidFill>
                        </a:rPr>
                        <a:t>엄지손가락용</a:t>
                      </a:r>
                      <a:endParaRPr lang="ko-KR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137160" marR="137160" marT="68580" marB="6858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800" dirty="0">
                          <a:solidFill>
                            <a:schemeClr val="tx1"/>
                          </a:solidFill>
                        </a:rPr>
                        <a:t>1TBC60OVLR1</a:t>
                      </a:r>
                      <a:endParaRPr lang="ko-KR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137160" marR="137160" marT="68580" marB="6858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800">
                          <a:solidFill>
                            <a:schemeClr val="tx1"/>
                          </a:solidFill>
                        </a:rPr>
                        <a:t>25mm</a:t>
                      </a:r>
                      <a:endParaRPr lang="ko-KR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137160" marR="137160" marT="68580" marB="6858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800">
                          <a:solidFill>
                            <a:schemeClr val="tx1"/>
                          </a:solidFill>
                        </a:rPr>
                        <a:t>23mm</a:t>
                      </a:r>
                      <a:endParaRPr lang="ko-KR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137160" marR="137160" marT="68580" marB="6858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800">
                          <a:solidFill>
                            <a:schemeClr val="tx1"/>
                          </a:solidFill>
                        </a:rPr>
                        <a:t>60mm</a:t>
                      </a:r>
                      <a:endParaRPr lang="ko-KR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137160" marR="137160" marT="68580" marB="6858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800">
                          <a:solidFill>
                            <a:schemeClr val="tx1"/>
                          </a:solidFill>
                        </a:rPr>
                        <a:t>25mm</a:t>
                      </a:r>
                      <a:endParaRPr lang="ko-KR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137160" marR="137160" marT="68580" marB="6858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800">
                          <a:solidFill>
                            <a:schemeClr val="tx1"/>
                          </a:solidFill>
                        </a:rPr>
                        <a:t>10mm</a:t>
                      </a:r>
                      <a:endParaRPr lang="ko-KR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137160" marR="137160" marT="68580" marB="6858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800">
                          <a:solidFill>
                            <a:schemeClr val="tx1"/>
                          </a:solidFill>
                        </a:rPr>
                        <a:t>1500mm2</a:t>
                      </a:r>
                      <a:endParaRPr lang="ko-KR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137160" marR="137160" marT="68580" marB="6858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800">
                          <a:solidFill>
                            <a:schemeClr val="tx1"/>
                          </a:solidFill>
                        </a:rPr>
                        <a:t>1mm</a:t>
                      </a:r>
                      <a:endParaRPr lang="ko-KR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137160" marR="137160" marT="68580" marB="6858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507596"/>
                  </a:ext>
                </a:extLst>
              </a:tr>
              <a:tr h="556260"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800" dirty="0">
                          <a:solidFill>
                            <a:schemeClr val="tx1"/>
                          </a:solidFill>
                        </a:rPr>
                        <a:t>검지</a:t>
                      </a:r>
                      <a:r>
                        <a:rPr lang="en-US" altLang="ko-KR" sz="1800" dirty="0">
                          <a:solidFill>
                            <a:schemeClr val="tx1"/>
                          </a:solidFill>
                        </a:rPr>
                        <a:t>~</a:t>
                      </a:r>
                      <a:r>
                        <a:rPr lang="ko-KR" altLang="en-US" sz="1800" dirty="0">
                          <a:solidFill>
                            <a:schemeClr val="tx1"/>
                          </a:solidFill>
                        </a:rPr>
                        <a:t>소지</a:t>
                      </a:r>
                    </a:p>
                  </a:txBody>
                  <a:tcPr marL="137160" marR="137160" marT="68580" marB="6858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800" dirty="0">
                          <a:solidFill>
                            <a:schemeClr val="tx1"/>
                          </a:solidFill>
                        </a:rPr>
                        <a:t>2TBC60OVLR1</a:t>
                      </a:r>
                      <a:endParaRPr lang="ko-KR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137160" marR="137160" marT="68580" marB="6858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137160" marR="137160" marT="68580" marB="6858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800">
                        <a:solidFill>
                          <a:schemeClr val="tx1"/>
                        </a:solidFill>
                      </a:endParaRPr>
                    </a:p>
                  </a:txBody>
                  <a:tcPr marL="137160" marR="137160" marT="68580" marB="6858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800">
                        <a:solidFill>
                          <a:schemeClr val="tx1"/>
                        </a:solidFill>
                      </a:endParaRPr>
                    </a:p>
                  </a:txBody>
                  <a:tcPr marL="137160" marR="137160" marT="68580" marB="6858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800">
                        <a:solidFill>
                          <a:schemeClr val="tx1"/>
                        </a:solidFill>
                      </a:endParaRPr>
                    </a:p>
                  </a:txBody>
                  <a:tcPr marL="137160" marR="137160" marT="68580" marB="6858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800">
                        <a:solidFill>
                          <a:schemeClr val="tx1"/>
                        </a:solidFill>
                      </a:endParaRPr>
                    </a:p>
                  </a:txBody>
                  <a:tcPr marL="137160" marR="137160" marT="68580" marB="6858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800">
                        <a:solidFill>
                          <a:schemeClr val="tx1"/>
                        </a:solidFill>
                      </a:endParaRPr>
                    </a:p>
                  </a:txBody>
                  <a:tcPr marL="137160" marR="137160" marT="68580" marB="6858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137160" marR="137160" marT="68580" marB="6858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5869745"/>
                  </a:ext>
                </a:extLst>
              </a:tr>
              <a:tr h="685800">
                <a:tc rowSpan="2">
                  <a:txBody>
                    <a:bodyPr/>
                    <a:lstStyle/>
                    <a:p>
                      <a:pPr latinLnBrk="1"/>
                      <a:r>
                        <a:rPr lang="ko-KR" altLang="en-US" sz="1800" dirty="0">
                          <a:solidFill>
                            <a:schemeClr val="tx1"/>
                          </a:solidFill>
                        </a:rPr>
                        <a:t>발가락보호분리형</a:t>
                      </a:r>
                    </a:p>
                  </a:txBody>
                  <a:tcPr marL="137160" marR="137160" marT="68580" marB="6858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800" dirty="0">
                          <a:solidFill>
                            <a:schemeClr val="tx1"/>
                          </a:solidFill>
                        </a:rPr>
                        <a:t>엄지발가락용</a:t>
                      </a:r>
                    </a:p>
                  </a:txBody>
                  <a:tcPr marL="137160" marR="137160" marT="68580" marB="6858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800" dirty="0">
                          <a:solidFill>
                            <a:schemeClr val="tx1"/>
                          </a:solidFill>
                        </a:rPr>
                        <a:t>1TOC60OVLR1</a:t>
                      </a:r>
                      <a:endParaRPr lang="ko-KR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137160" marR="137160" marT="68580" marB="6858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137160" marR="137160" marT="68580" marB="6858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800" dirty="0">
                          <a:solidFill>
                            <a:schemeClr val="tx1"/>
                          </a:solidFill>
                        </a:rPr>
                        <a:t>발가락용은 </a:t>
                      </a:r>
                      <a:r>
                        <a:rPr lang="en-US" altLang="ko-KR" sz="1800" dirty="0">
                          <a:solidFill>
                            <a:schemeClr val="tx1"/>
                          </a:solidFill>
                        </a:rPr>
                        <a:t>B</a:t>
                      </a:r>
                      <a:r>
                        <a:rPr lang="ko-KR" altLang="en-US" sz="1800" dirty="0">
                          <a:solidFill>
                            <a:schemeClr val="tx1"/>
                          </a:solidFill>
                        </a:rPr>
                        <a:t>가 </a:t>
                      </a:r>
                      <a:r>
                        <a:rPr lang="ko-KR" altLang="en-US" sz="1800" dirty="0" err="1">
                          <a:solidFill>
                            <a:schemeClr val="tx1"/>
                          </a:solidFill>
                        </a:rPr>
                        <a:t>짧을것</a:t>
                      </a:r>
                      <a:endParaRPr lang="ko-KR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137160" marR="137160" marT="68580" marB="6858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800">
                        <a:solidFill>
                          <a:schemeClr val="tx1"/>
                        </a:solidFill>
                      </a:endParaRPr>
                    </a:p>
                  </a:txBody>
                  <a:tcPr marL="137160" marR="137160" marT="68580" marB="6858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800">
                        <a:solidFill>
                          <a:schemeClr val="tx1"/>
                        </a:solidFill>
                      </a:endParaRPr>
                    </a:p>
                  </a:txBody>
                  <a:tcPr marL="137160" marR="137160" marT="68580" marB="6858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800">
                        <a:solidFill>
                          <a:schemeClr val="tx1"/>
                        </a:solidFill>
                      </a:endParaRPr>
                    </a:p>
                  </a:txBody>
                  <a:tcPr marL="137160" marR="137160" marT="68580" marB="6858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800">
                        <a:solidFill>
                          <a:schemeClr val="tx1"/>
                        </a:solidFill>
                      </a:endParaRPr>
                    </a:p>
                  </a:txBody>
                  <a:tcPr marL="137160" marR="137160" marT="68580" marB="6858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137160" marR="137160" marT="68580" marB="6858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734330"/>
                  </a:ext>
                </a:extLst>
              </a:tr>
              <a:tr h="556260"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800" dirty="0">
                          <a:solidFill>
                            <a:schemeClr val="tx1"/>
                          </a:solidFill>
                        </a:rPr>
                        <a:t>검지</a:t>
                      </a:r>
                      <a:r>
                        <a:rPr lang="en-US" altLang="ko-KR" sz="1800" dirty="0">
                          <a:solidFill>
                            <a:schemeClr val="tx1"/>
                          </a:solidFill>
                        </a:rPr>
                        <a:t>~</a:t>
                      </a:r>
                      <a:r>
                        <a:rPr lang="ko-KR" altLang="en-US" sz="1800" dirty="0">
                          <a:solidFill>
                            <a:schemeClr val="tx1"/>
                          </a:solidFill>
                        </a:rPr>
                        <a:t>소지</a:t>
                      </a:r>
                    </a:p>
                  </a:txBody>
                  <a:tcPr marL="137160" marR="137160" marT="68580" marB="6858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800" dirty="0">
                          <a:solidFill>
                            <a:schemeClr val="tx1"/>
                          </a:solidFill>
                        </a:rPr>
                        <a:t>2TOC60OVLR1</a:t>
                      </a:r>
                      <a:endParaRPr lang="ko-KR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137160" marR="137160" marT="68580" marB="6858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137160" marR="137160" marT="68580" marB="6858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800">
                        <a:solidFill>
                          <a:schemeClr val="tx1"/>
                        </a:solidFill>
                      </a:endParaRPr>
                    </a:p>
                  </a:txBody>
                  <a:tcPr marL="137160" marR="137160" marT="68580" marB="6858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137160" marR="137160" marT="68580" marB="6858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800">
                        <a:solidFill>
                          <a:schemeClr val="tx1"/>
                        </a:solidFill>
                      </a:endParaRPr>
                    </a:p>
                  </a:txBody>
                  <a:tcPr marL="137160" marR="137160" marT="68580" marB="6858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800">
                        <a:solidFill>
                          <a:schemeClr val="tx1"/>
                        </a:solidFill>
                      </a:endParaRPr>
                    </a:p>
                  </a:txBody>
                  <a:tcPr marL="137160" marR="137160" marT="68580" marB="6858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800">
                        <a:solidFill>
                          <a:schemeClr val="tx1"/>
                        </a:solidFill>
                      </a:endParaRPr>
                    </a:p>
                  </a:txBody>
                  <a:tcPr marL="137160" marR="137160" marT="68580" marB="6858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137160" marR="137160" marT="68580" marB="6858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437457"/>
                  </a:ext>
                </a:extLst>
              </a:tr>
            </a:tbl>
          </a:graphicData>
        </a:graphic>
      </p:graphicFrame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0957E46F-670D-4B97-BD9D-B8D92EF651A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79493282"/>
              </p:ext>
            </p:extLst>
          </p:nvPr>
        </p:nvGraphicFramePr>
        <p:xfrm>
          <a:off x="14436612" y="2049701"/>
          <a:ext cx="3869531" cy="38695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4" r:id="rId6" imgW="2579040" imgH="2579040" progId="">
                  <p:link updateAutomatic="1"/>
                </p:oleObj>
              </mc:Choice>
              <mc:Fallback>
                <p:oleObj r:id="rId6" imgW="2579040" imgH="2579040" progId="">
                  <p:link updateAutomatic="1"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0957E46F-670D-4B97-BD9D-B8D92EF651A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4436612" y="2049701"/>
                        <a:ext cx="3869531" cy="38695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CB8EA67C-882B-4F79-89B4-16696A3B544C}"/>
              </a:ext>
            </a:extLst>
          </p:cNvPr>
          <p:cNvPicPr/>
          <p:nvPr/>
        </p:nvPicPr>
        <p:blipFill>
          <a:blip r:embed="rId8"/>
          <a:stretch>
            <a:fillRect/>
          </a:stretch>
        </p:blipFill>
        <p:spPr>
          <a:xfrm>
            <a:off x="11800374" y="2059393"/>
            <a:ext cx="3227796" cy="3440337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1361302" flipH="1">
            <a:off x="15721973" y="3388659"/>
            <a:ext cx="1672196" cy="3072134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065199" y="962383"/>
            <a:ext cx="7391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600" err="1" smtClean="0">
                <a:latin typeface="Adobe 고딕 Std B" panose="020B0800000000000000" pitchFamily="34" charset="-127"/>
                <a:ea typeface="Adobe 고딕 Std B" panose="020B0800000000000000" pitchFamily="34" charset="-127"/>
              </a:rPr>
              <a:t>손가락용</a:t>
            </a:r>
            <a:r>
              <a:rPr lang="en-US" altLang="ko-KR" sz="3600" dirty="0" smtClean="0">
                <a:latin typeface="Adobe 고딕 Std B" panose="020B0800000000000000" pitchFamily="34" charset="-127"/>
                <a:ea typeface="Adobe 고딕 Std B" panose="020B0800000000000000" pitchFamily="34" charset="-127"/>
              </a:rPr>
              <a:t>-</a:t>
            </a:r>
            <a:r>
              <a:rPr lang="ko-KR" altLang="en-US" sz="3600" dirty="0" smtClean="0">
                <a:latin typeface="Adobe 고딕 Std B" panose="020B0800000000000000" pitchFamily="34" charset="-127"/>
                <a:ea typeface="Adobe 고딕 Std B" panose="020B0800000000000000" pitchFamily="34" charset="-127"/>
              </a:rPr>
              <a:t>분리형</a:t>
            </a:r>
            <a:endParaRPr lang="ko-KR" altLang="en-US" sz="3600" dirty="0">
              <a:latin typeface="Adobe 고딕 Std B" panose="020B0800000000000000" pitchFamily="34" charset="-127"/>
              <a:ea typeface="Adobe 고딕 Std B" panose="020B0800000000000000" pitchFamily="34" charset="-127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932765" y="6899987"/>
            <a:ext cx="14325600" cy="2308324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ko-KR" altLang="en-US" sz="3600" b="1" dirty="0" err="1" smtClean="0">
                <a:solidFill>
                  <a:schemeClr val="bg1"/>
                </a:solidFill>
              </a:rPr>
              <a:t>질문점</a:t>
            </a:r>
            <a:r>
              <a:rPr lang="ko-KR" altLang="en-US" sz="3600" b="1" dirty="0" smtClean="0">
                <a:solidFill>
                  <a:schemeClr val="bg1"/>
                </a:solidFill>
              </a:rPr>
              <a:t> </a:t>
            </a:r>
            <a:r>
              <a:rPr lang="en-US" altLang="ko-KR" sz="3600" b="1" dirty="0" smtClean="0">
                <a:solidFill>
                  <a:schemeClr val="bg1"/>
                </a:solidFill>
              </a:rPr>
              <a:t>: </a:t>
            </a:r>
            <a:r>
              <a:rPr lang="ko-KR" altLang="en-US" sz="3600" b="1" dirty="0" smtClean="0">
                <a:solidFill>
                  <a:schemeClr val="bg1"/>
                </a:solidFill>
              </a:rPr>
              <a:t>손가락</a:t>
            </a:r>
            <a:r>
              <a:rPr lang="en-US" altLang="ko-KR" sz="3600" b="1" dirty="0" smtClean="0">
                <a:solidFill>
                  <a:schemeClr val="bg1"/>
                </a:solidFill>
              </a:rPr>
              <a:t>/</a:t>
            </a:r>
            <a:r>
              <a:rPr lang="ko-KR" altLang="en-US" sz="3600" b="1" dirty="0" smtClean="0">
                <a:solidFill>
                  <a:schemeClr val="bg1"/>
                </a:solidFill>
              </a:rPr>
              <a:t>발가락 상처 보호 위한 </a:t>
            </a:r>
            <a:r>
              <a:rPr lang="ko-KR" altLang="en-US" sz="3600" b="1" dirty="0" err="1" smtClean="0">
                <a:solidFill>
                  <a:schemeClr val="bg1"/>
                </a:solidFill>
              </a:rPr>
              <a:t>비접촉</a:t>
            </a:r>
            <a:r>
              <a:rPr lang="ko-KR" altLang="en-US" sz="3600" b="1" dirty="0" smtClean="0">
                <a:solidFill>
                  <a:schemeClr val="bg1"/>
                </a:solidFill>
              </a:rPr>
              <a:t> 밴드입니다</a:t>
            </a:r>
            <a:r>
              <a:rPr lang="en-US" altLang="ko-KR" sz="3600" b="1" dirty="0" smtClean="0">
                <a:solidFill>
                  <a:schemeClr val="bg1"/>
                </a:solidFill>
              </a:rPr>
              <a:t>.</a:t>
            </a:r>
          </a:p>
          <a:p>
            <a:r>
              <a:rPr lang="ko-KR" altLang="en-US" sz="3600" b="1" dirty="0" smtClean="0">
                <a:solidFill>
                  <a:schemeClr val="bg1"/>
                </a:solidFill>
              </a:rPr>
              <a:t>이 아이디어로 특허</a:t>
            </a:r>
            <a:r>
              <a:rPr lang="en-US" altLang="ko-KR" sz="3600" b="1" dirty="0" smtClean="0">
                <a:solidFill>
                  <a:schemeClr val="bg1"/>
                </a:solidFill>
              </a:rPr>
              <a:t>/</a:t>
            </a:r>
            <a:r>
              <a:rPr lang="ko-KR" altLang="en-US" sz="3600" b="1" dirty="0" smtClean="0">
                <a:solidFill>
                  <a:schemeClr val="bg1"/>
                </a:solidFill>
              </a:rPr>
              <a:t>실용신안 등록 가능한지 궁금합니다</a:t>
            </a:r>
            <a:r>
              <a:rPr lang="en-US" altLang="ko-KR" sz="3600" b="1" dirty="0" smtClean="0">
                <a:solidFill>
                  <a:schemeClr val="bg1"/>
                </a:solidFill>
              </a:rPr>
              <a:t>.</a:t>
            </a:r>
          </a:p>
          <a:p>
            <a:endParaRPr lang="en-US" altLang="ko-KR" sz="3600" b="1" dirty="0">
              <a:solidFill>
                <a:schemeClr val="bg1"/>
              </a:solidFill>
            </a:endParaRPr>
          </a:p>
          <a:p>
            <a:r>
              <a:rPr lang="ko-KR" altLang="en-US" sz="3600" b="1" dirty="0" smtClean="0">
                <a:solidFill>
                  <a:schemeClr val="bg1"/>
                </a:solidFill>
              </a:rPr>
              <a:t>분리형은 </a:t>
            </a:r>
            <a:r>
              <a:rPr lang="en-US" altLang="ko-KR" sz="3600" b="1" dirty="0" smtClean="0">
                <a:solidFill>
                  <a:schemeClr val="bg1"/>
                </a:solidFill>
              </a:rPr>
              <a:t>1</a:t>
            </a:r>
            <a:r>
              <a:rPr lang="ko-KR" altLang="en-US" sz="3600" b="1" dirty="0" smtClean="0">
                <a:solidFill>
                  <a:schemeClr val="bg1"/>
                </a:solidFill>
              </a:rPr>
              <a:t>과 </a:t>
            </a:r>
            <a:r>
              <a:rPr lang="en-US" altLang="ko-KR" sz="3600" b="1" dirty="0" smtClean="0">
                <a:solidFill>
                  <a:schemeClr val="bg1"/>
                </a:solidFill>
              </a:rPr>
              <a:t>2</a:t>
            </a:r>
            <a:r>
              <a:rPr lang="ko-KR" altLang="en-US" sz="3600" b="1" dirty="0" smtClean="0">
                <a:solidFill>
                  <a:schemeClr val="bg1"/>
                </a:solidFill>
              </a:rPr>
              <a:t>가 분리되어 있어서 별도로 접착하는 형식입니다</a:t>
            </a:r>
            <a:r>
              <a:rPr lang="en-US" altLang="ko-KR" sz="3600" b="1" dirty="0" smtClean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054672" y="2421523"/>
            <a:ext cx="15101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600" dirty="0" smtClean="0">
                <a:solidFill>
                  <a:srgbClr val="00B0F0"/>
                </a:solidFill>
              </a:rPr>
              <a:t>1</a:t>
            </a:r>
            <a:endParaRPr lang="ko-KR" altLang="en-US" sz="6600" dirty="0">
              <a:solidFill>
                <a:srgbClr val="00B0F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9137084" y="4495756"/>
            <a:ext cx="15101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600" dirty="0" smtClean="0">
                <a:solidFill>
                  <a:srgbClr val="00B0F0"/>
                </a:solidFill>
              </a:rPr>
              <a:t>2</a:t>
            </a:r>
            <a:endParaRPr lang="ko-KR" altLang="en-US" sz="66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7668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>
            <a:extLst>
              <a:ext uri="{FF2B5EF4-FFF2-40B4-BE49-F238E27FC236}">
                <a16:creationId xmlns:a16="http://schemas.microsoft.com/office/drawing/2014/main" id="{235C7CCB-A4F7-4780-A73D-D549560CC0E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7596803" y="1410635"/>
            <a:ext cx="2676766" cy="292807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E92FB56B-296E-4ED9-91D7-19A8472E6B79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1123214" y="6362700"/>
            <a:ext cx="3376535" cy="3693536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AB785340-2757-4BAF-83CE-38AF20E91B95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190069" y="1483570"/>
            <a:ext cx="3348038" cy="3662363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78058037-C5B6-4F75-97A0-0D6CCB896B83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10903540" y="941846"/>
            <a:ext cx="3348038" cy="366236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A68AB43-8425-4E4B-BA3C-81EDDE732EA8}"/>
              </a:ext>
            </a:extLst>
          </p:cNvPr>
          <p:cNvSpPr txBox="1"/>
          <p:nvPr/>
        </p:nvSpPr>
        <p:spPr>
          <a:xfrm>
            <a:off x="2558421" y="7257615"/>
            <a:ext cx="369012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700" dirty="0">
                <a:solidFill>
                  <a:srgbClr val="FF0000"/>
                </a:solidFill>
              </a:rPr>
              <a:t>C</a:t>
            </a:r>
            <a:endParaRPr lang="ko-KR" altLang="en-US" sz="2700" dirty="0">
              <a:solidFill>
                <a:srgbClr val="FF0000"/>
              </a:solidFill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76CC97D4-A68A-4F6E-B974-E5FA684A6F8F}"/>
              </a:ext>
            </a:extLst>
          </p:cNvPr>
          <p:cNvCxnSpPr>
            <a:cxnSpLocks/>
          </p:cNvCxnSpPr>
          <p:nvPr/>
        </p:nvCxnSpPr>
        <p:spPr>
          <a:xfrm>
            <a:off x="2328156" y="9664996"/>
            <a:ext cx="1155468" cy="0"/>
          </a:xfrm>
          <a:prstGeom prst="straightConnector1">
            <a:avLst/>
          </a:prstGeom>
          <a:ln w="19050">
            <a:solidFill>
              <a:srgbClr val="FF00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6B37871A-0E9D-45E5-89FA-3E995937D6E2}"/>
              </a:ext>
            </a:extLst>
          </p:cNvPr>
          <p:cNvSpPr txBox="1"/>
          <p:nvPr/>
        </p:nvSpPr>
        <p:spPr>
          <a:xfrm>
            <a:off x="2670047" y="9182827"/>
            <a:ext cx="50542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700" dirty="0">
                <a:solidFill>
                  <a:srgbClr val="FF0000"/>
                </a:solidFill>
              </a:rPr>
              <a:t>D</a:t>
            </a:r>
            <a:endParaRPr lang="ko-KR" altLang="en-US" sz="2700" dirty="0">
              <a:solidFill>
                <a:srgbClr val="FF0000"/>
              </a:solidFill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31867AC-AD33-4DE1-9D16-5D71CB136F28}"/>
              </a:ext>
            </a:extLst>
          </p:cNvPr>
          <p:cNvCxnSpPr>
            <a:cxnSpLocks/>
          </p:cNvCxnSpPr>
          <p:nvPr/>
        </p:nvCxnSpPr>
        <p:spPr>
          <a:xfrm>
            <a:off x="4414389" y="7730230"/>
            <a:ext cx="0" cy="1230284"/>
          </a:xfrm>
          <a:prstGeom prst="straightConnector1">
            <a:avLst/>
          </a:prstGeom>
          <a:ln w="19050">
            <a:solidFill>
              <a:srgbClr val="FF00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37B6B41B-2356-48C6-A6D0-6FB52B8F1DFC}"/>
              </a:ext>
            </a:extLst>
          </p:cNvPr>
          <p:cNvCxnSpPr>
            <a:cxnSpLocks/>
          </p:cNvCxnSpPr>
          <p:nvPr/>
        </p:nvCxnSpPr>
        <p:spPr>
          <a:xfrm>
            <a:off x="4414388" y="8952749"/>
            <a:ext cx="0" cy="996978"/>
          </a:xfrm>
          <a:prstGeom prst="straightConnector1">
            <a:avLst/>
          </a:prstGeom>
          <a:ln w="19050">
            <a:solidFill>
              <a:srgbClr val="FF00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8B5B05A-7B8B-4E15-9235-E706E7B89151}"/>
              </a:ext>
            </a:extLst>
          </p:cNvPr>
          <p:cNvCxnSpPr/>
          <p:nvPr/>
        </p:nvCxnSpPr>
        <p:spPr>
          <a:xfrm>
            <a:off x="2988176" y="8952749"/>
            <a:ext cx="170826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73BAD08-1CBB-45FF-B77B-42E4198EF496}"/>
              </a:ext>
            </a:extLst>
          </p:cNvPr>
          <p:cNvCxnSpPr/>
          <p:nvPr/>
        </p:nvCxnSpPr>
        <p:spPr>
          <a:xfrm>
            <a:off x="3001221" y="9924790"/>
            <a:ext cx="170826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1E361DB-C39B-474F-BAAB-ABD588DCF6FE}"/>
              </a:ext>
            </a:extLst>
          </p:cNvPr>
          <p:cNvCxnSpPr/>
          <p:nvPr/>
        </p:nvCxnSpPr>
        <p:spPr>
          <a:xfrm>
            <a:off x="2927904" y="7730230"/>
            <a:ext cx="170826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EEAE604B-7542-41F8-8383-47CE285753A7}"/>
              </a:ext>
            </a:extLst>
          </p:cNvPr>
          <p:cNvCxnSpPr/>
          <p:nvPr/>
        </p:nvCxnSpPr>
        <p:spPr>
          <a:xfrm>
            <a:off x="1557929" y="7742699"/>
            <a:ext cx="2709950" cy="0"/>
          </a:xfrm>
          <a:prstGeom prst="straightConnector1">
            <a:avLst/>
          </a:prstGeom>
          <a:ln w="19050">
            <a:solidFill>
              <a:srgbClr val="FF00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102A31CF-C50F-4959-9D58-752340D977CD}"/>
              </a:ext>
            </a:extLst>
          </p:cNvPr>
          <p:cNvSpPr txBox="1"/>
          <p:nvPr/>
        </p:nvSpPr>
        <p:spPr>
          <a:xfrm>
            <a:off x="4383456" y="9153456"/>
            <a:ext cx="50542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700" dirty="0">
                <a:solidFill>
                  <a:srgbClr val="FF0000"/>
                </a:solidFill>
              </a:rPr>
              <a:t>B</a:t>
            </a:r>
            <a:endParaRPr lang="ko-KR" altLang="en-US" sz="2700" dirty="0">
              <a:solidFill>
                <a:srgbClr val="FF000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1504BF3-95D5-4841-99BF-6BBED51EC057}"/>
              </a:ext>
            </a:extLst>
          </p:cNvPr>
          <p:cNvSpPr txBox="1"/>
          <p:nvPr/>
        </p:nvSpPr>
        <p:spPr>
          <a:xfrm>
            <a:off x="4378280" y="8134284"/>
            <a:ext cx="50542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700" dirty="0">
                <a:solidFill>
                  <a:srgbClr val="FF0000"/>
                </a:solidFill>
              </a:rPr>
              <a:t>A</a:t>
            </a:r>
            <a:endParaRPr lang="ko-KR" altLang="en-US" sz="2700" dirty="0">
              <a:solidFill>
                <a:srgbClr val="FF0000"/>
              </a:solidFill>
            </a:endParaRPr>
          </a:p>
        </p:txBody>
      </p:sp>
      <p:graphicFrame>
        <p:nvGraphicFramePr>
          <p:cNvPr id="33" name="Table 37">
            <a:extLst>
              <a:ext uri="{FF2B5EF4-FFF2-40B4-BE49-F238E27FC236}">
                <a16:creationId xmlns:a16="http://schemas.microsoft.com/office/drawing/2014/main" id="{4191BBF9-FC4F-47E5-B803-4563C712EA0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4517308"/>
              </p:ext>
            </p:extLst>
          </p:nvPr>
        </p:nvGraphicFramePr>
        <p:xfrm>
          <a:off x="5053486" y="6332396"/>
          <a:ext cx="12816495" cy="3429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45042">
                  <a:extLst>
                    <a:ext uri="{9D8B030D-6E8A-4147-A177-3AD203B41FA5}">
                      <a16:colId xmlns:a16="http://schemas.microsoft.com/office/drawing/2014/main" val="3259036024"/>
                    </a:ext>
                  </a:extLst>
                </a:gridCol>
                <a:gridCol w="1245042">
                  <a:extLst>
                    <a:ext uri="{9D8B030D-6E8A-4147-A177-3AD203B41FA5}">
                      <a16:colId xmlns:a16="http://schemas.microsoft.com/office/drawing/2014/main" val="424532172"/>
                    </a:ext>
                  </a:extLst>
                </a:gridCol>
                <a:gridCol w="1752830">
                  <a:extLst>
                    <a:ext uri="{9D8B030D-6E8A-4147-A177-3AD203B41FA5}">
                      <a16:colId xmlns:a16="http://schemas.microsoft.com/office/drawing/2014/main" val="4184681352"/>
                    </a:ext>
                  </a:extLst>
                </a:gridCol>
                <a:gridCol w="1103329">
                  <a:extLst>
                    <a:ext uri="{9D8B030D-6E8A-4147-A177-3AD203B41FA5}">
                      <a16:colId xmlns:a16="http://schemas.microsoft.com/office/drawing/2014/main" val="956459533"/>
                    </a:ext>
                  </a:extLst>
                </a:gridCol>
                <a:gridCol w="1245042">
                  <a:extLst>
                    <a:ext uri="{9D8B030D-6E8A-4147-A177-3AD203B41FA5}">
                      <a16:colId xmlns:a16="http://schemas.microsoft.com/office/drawing/2014/main" val="219743910"/>
                    </a:ext>
                  </a:extLst>
                </a:gridCol>
                <a:gridCol w="1245042">
                  <a:extLst>
                    <a:ext uri="{9D8B030D-6E8A-4147-A177-3AD203B41FA5}">
                      <a16:colId xmlns:a16="http://schemas.microsoft.com/office/drawing/2014/main" val="2606660867"/>
                    </a:ext>
                  </a:extLst>
                </a:gridCol>
                <a:gridCol w="1245042">
                  <a:extLst>
                    <a:ext uri="{9D8B030D-6E8A-4147-A177-3AD203B41FA5}">
                      <a16:colId xmlns:a16="http://schemas.microsoft.com/office/drawing/2014/main" val="2738834528"/>
                    </a:ext>
                  </a:extLst>
                </a:gridCol>
                <a:gridCol w="1245042">
                  <a:extLst>
                    <a:ext uri="{9D8B030D-6E8A-4147-A177-3AD203B41FA5}">
                      <a16:colId xmlns:a16="http://schemas.microsoft.com/office/drawing/2014/main" val="999847147"/>
                    </a:ext>
                  </a:extLst>
                </a:gridCol>
                <a:gridCol w="1245042">
                  <a:extLst>
                    <a:ext uri="{9D8B030D-6E8A-4147-A177-3AD203B41FA5}">
                      <a16:colId xmlns:a16="http://schemas.microsoft.com/office/drawing/2014/main" val="1079907078"/>
                    </a:ext>
                  </a:extLst>
                </a:gridCol>
                <a:gridCol w="1245042">
                  <a:extLst>
                    <a:ext uri="{9D8B030D-6E8A-4147-A177-3AD203B41FA5}">
                      <a16:colId xmlns:a16="http://schemas.microsoft.com/office/drawing/2014/main" val="2369185991"/>
                    </a:ext>
                  </a:extLst>
                </a:gridCol>
              </a:tblGrid>
              <a:tr h="381506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800">
                          <a:solidFill>
                            <a:schemeClr val="tx1"/>
                          </a:solidFill>
                        </a:rPr>
                        <a:t>사양</a:t>
                      </a:r>
                      <a:endParaRPr lang="ko-KR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137160" marR="137160" marT="68580" marB="6858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800" dirty="0">
                          <a:solidFill>
                            <a:schemeClr val="tx1"/>
                          </a:solidFill>
                        </a:rPr>
                        <a:t>목적</a:t>
                      </a:r>
                    </a:p>
                  </a:txBody>
                  <a:tcPr marL="137160" marR="137160" marT="68580" marB="6858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800">
                          <a:solidFill>
                            <a:schemeClr val="tx1"/>
                          </a:solidFill>
                        </a:rPr>
                        <a:t>모델명</a:t>
                      </a:r>
                      <a:endParaRPr lang="ko-KR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137160" marR="137160" marT="68580" marB="6858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800">
                          <a:solidFill>
                            <a:schemeClr val="tx1"/>
                          </a:solidFill>
                        </a:rPr>
                        <a:t>A</a:t>
                      </a:r>
                      <a:endParaRPr lang="ko-KR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137160" marR="137160" marT="68580" marB="6858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800">
                          <a:solidFill>
                            <a:schemeClr val="tx1"/>
                          </a:solidFill>
                        </a:rPr>
                        <a:t>B</a:t>
                      </a:r>
                      <a:endParaRPr lang="ko-KR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137160" marR="137160" marT="68580" marB="6858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800">
                          <a:solidFill>
                            <a:schemeClr val="tx1"/>
                          </a:solidFill>
                        </a:rPr>
                        <a:t>C</a:t>
                      </a:r>
                      <a:endParaRPr lang="ko-KR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137160" marR="137160" marT="68580" marB="6858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800">
                          <a:solidFill>
                            <a:schemeClr val="tx1"/>
                          </a:solidFill>
                        </a:rPr>
                        <a:t>D</a:t>
                      </a:r>
                      <a:endParaRPr lang="ko-KR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137160" marR="137160" marT="68580" marB="6858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800">
                          <a:solidFill>
                            <a:schemeClr val="tx1"/>
                          </a:solidFill>
                        </a:rPr>
                        <a:t>E</a:t>
                      </a:r>
                      <a:endParaRPr lang="ko-KR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137160" marR="137160" marT="68580" marB="6858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800">
                          <a:solidFill>
                            <a:schemeClr val="tx1"/>
                          </a:solidFill>
                        </a:rPr>
                        <a:t>F</a:t>
                      </a:r>
                      <a:endParaRPr lang="ko-KR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137160" marR="137160" marT="68580" marB="6858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800" dirty="0" smtClean="0">
                          <a:solidFill>
                            <a:schemeClr val="tx1"/>
                          </a:solidFill>
                        </a:rPr>
                        <a:t>T(Thick.)</a:t>
                      </a:r>
                      <a:endParaRPr lang="ko-KR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137160" marR="137160" marT="68580" marB="6858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0452992"/>
                  </a:ext>
                </a:extLst>
              </a:tr>
              <a:tr h="381506">
                <a:tc rowSpan="2">
                  <a:txBody>
                    <a:bodyPr/>
                    <a:lstStyle/>
                    <a:p>
                      <a:pPr latinLnBrk="1"/>
                      <a:r>
                        <a:rPr lang="ko-KR" altLang="en-US" sz="1800" dirty="0">
                          <a:solidFill>
                            <a:schemeClr val="tx1"/>
                          </a:solidFill>
                        </a:rPr>
                        <a:t>손가락보호</a:t>
                      </a:r>
                      <a:r>
                        <a:rPr lang="en-US" altLang="ko-KR" sz="18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ko-KR" altLang="en-US" sz="1800" dirty="0">
                          <a:solidFill>
                            <a:schemeClr val="tx1"/>
                          </a:solidFill>
                        </a:rPr>
                        <a:t>일체형</a:t>
                      </a:r>
                    </a:p>
                  </a:txBody>
                  <a:tcPr marL="137160" marR="137160" marT="68580" marB="6858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800" dirty="0">
                          <a:solidFill>
                            <a:schemeClr val="tx1"/>
                          </a:solidFill>
                        </a:rPr>
                        <a:t>엄지손가락용</a:t>
                      </a:r>
                    </a:p>
                  </a:txBody>
                  <a:tcPr marL="137160" marR="137160" marT="68580" marB="6858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800" dirty="0">
                          <a:solidFill>
                            <a:schemeClr val="tx1"/>
                          </a:solidFill>
                        </a:rPr>
                        <a:t>1TBC60OPNR1</a:t>
                      </a:r>
                      <a:endParaRPr lang="ko-KR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137160" marR="137160" marT="68580" marB="6858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800">
                          <a:solidFill>
                            <a:schemeClr val="tx1"/>
                          </a:solidFill>
                        </a:rPr>
                        <a:t>25mm</a:t>
                      </a:r>
                      <a:endParaRPr lang="ko-KR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137160" marR="137160" marT="68580" marB="6858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800">
                          <a:solidFill>
                            <a:schemeClr val="tx1"/>
                          </a:solidFill>
                        </a:rPr>
                        <a:t>23mm</a:t>
                      </a:r>
                      <a:endParaRPr lang="ko-KR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137160" marR="137160" marT="68580" marB="6858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800">
                          <a:solidFill>
                            <a:schemeClr val="tx1"/>
                          </a:solidFill>
                        </a:rPr>
                        <a:t>60mm</a:t>
                      </a:r>
                      <a:endParaRPr lang="ko-KR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137160" marR="137160" marT="68580" marB="6858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800">
                          <a:solidFill>
                            <a:schemeClr val="tx1"/>
                          </a:solidFill>
                        </a:rPr>
                        <a:t>25mm</a:t>
                      </a:r>
                      <a:endParaRPr lang="ko-KR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137160" marR="137160" marT="68580" marB="6858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800" dirty="0">
                          <a:solidFill>
                            <a:schemeClr val="tx1"/>
                          </a:solidFill>
                        </a:rPr>
                        <a:t>20mm</a:t>
                      </a:r>
                      <a:endParaRPr lang="ko-KR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137160" marR="137160" marT="68580" marB="6858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800" dirty="0">
                          <a:solidFill>
                            <a:schemeClr val="tx1"/>
                          </a:solidFill>
                        </a:rPr>
                        <a:t>1500mm2</a:t>
                      </a:r>
                      <a:endParaRPr lang="ko-KR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137160" marR="137160" marT="68580" marB="6858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800">
                          <a:solidFill>
                            <a:schemeClr val="tx1"/>
                          </a:solidFill>
                        </a:rPr>
                        <a:t>1mm</a:t>
                      </a:r>
                      <a:endParaRPr lang="ko-KR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137160" marR="137160" marT="68580" marB="6858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507596"/>
                  </a:ext>
                </a:extLst>
              </a:tr>
              <a:tr h="381506"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800" dirty="0">
                          <a:solidFill>
                            <a:schemeClr val="tx1"/>
                          </a:solidFill>
                        </a:rPr>
                        <a:t>검지</a:t>
                      </a:r>
                      <a:r>
                        <a:rPr lang="en-US" altLang="ko-KR" sz="1800" dirty="0">
                          <a:solidFill>
                            <a:schemeClr val="tx1"/>
                          </a:solidFill>
                        </a:rPr>
                        <a:t>~</a:t>
                      </a:r>
                      <a:r>
                        <a:rPr lang="ko-KR" altLang="en-US" sz="1800" dirty="0">
                          <a:solidFill>
                            <a:schemeClr val="tx1"/>
                          </a:solidFill>
                        </a:rPr>
                        <a:t>소지</a:t>
                      </a:r>
                    </a:p>
                  </a:txBody>
                  <a:tcPr marL="137160" marR="137160" marT="68580" marB="6858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800" dirty="0">
                          <a:solidFill>
                            <a:schemeClr val="tx1"/>
                          </a:solidFill>
                        </a:rPr>
                        <a:t>2TBC60OPNR1</a:t>
                      </a:r>
                      <a:endParaRPr lang="ko-KR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137160" marR="137160" marT="68580" marB="6858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137160" marR="137160" marT="68580" marB="6858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800">
                        <a:solidFill>
                          <a:schemeClr val="tx1"/>
                        </a:solidFill>
                      </a:endParaRPr>
                    </a:p>
                  </a:txBody>
                  <a:tcPr marL="137160" marR="137160" marT="68580" marB="6858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800">
                        <a:solidFill>
                          <a:schemeClr val="tx1"/>
                        </a:solidFill>
                      </a:endParaRPr>
                    </a:p>
                  </a:txBody>
                  <a:tcPr marL="137160" marR="137160" marT="68580" marB="6858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800">
                        <a:solidFill>
                          <a:schemeClr val="tx1"/>
                        </a:solidFill>
                      </a:endParaRPr>
                    </a:p>
                  </a:txBody>
                  <a:tcPr marL="137160" marR="137160" marT="68580" marB="6858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800">
                        <a:solidFill>
                          <a:schemeClr val="tx1"/>
                        </a:solidFill>
                      </a:endParaRPr>
                    </a:p>
                  </a:txBody>
                  <a:tcPr marL="137160" marR="137160" marT="68580" marB="6858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800">
                        <a:solidFill>
                          <a:schemeClr val="tx1"/>
                        </a:solidFill>
                      </a:endParaRPr>
                    </a:p>
                  </a:txBody>
                  <a:tcPr marL="137160" marR="137160" marT="68580" marB="6858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137160" marR="137160" marT="68580" marB="6858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5869745"/>
                  </a:ext>
                </a:extLst>
              </a:tr>
              <a:tr h="686711">
                <a:tc rowSpan="2">
                  <a:txBody>
                    <a:bodyPr/>
                    <a:lstStyle/>
                    <a:p>
                      <a:pPr latinLnBrk="1"/>
                      <a:r>
                        <a:rPr lang="ko-KR" altLang="en-US" sz="1800" dirty="0">
                          <a:solidFill>
                            <a:schemeClr val="tx1"/>
                          </a:solidFill>
                        </a:rPr>
                        <a:t>발가락보호일체형</a:t>
                      </a:r>
                    </a:p>
                  </a:txBody>
                  <a:tcPr marL="137160" marR="137160" marT="68580" marB="6858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800" dirty="0">
                          <a:solidFill>
                            <a:schemeClr val="tx1"/>
                          </a:solidFill>
                        </a:rPr>
                        <a:t>엄지발가락용</a:t>
                      </a:r>
                    </a:p>
                  </a:txBody>
                  <a:tcPr marL="137160" marR="137160" marT="68580" marB="6858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800" dirty="0">
                          <a:solidFill>
                            <a:schemeClr val="tx1"/>
                          </a:solidFill>
                        </a:rPr>
                        <a:t>1TOC60OPNR1</a:t>
                      </a:r>
                      <a:endParaRPr lang="ko-KR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137160" marR="137160" marT="68580" marB="6858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137160" marR="137160" marT="68580" marB="6858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800" dirty="0">
                          <a:solidFill>
                            <a:schemeClr val="tx1"/>
                          </a:solidFill>
                        </a:rPr>
                        <a:t>발가락용은 </a:t>
                      </a:r>
                      <a:r>
                        <a:rPr lang="en-US" altLang="ko-KR" sz="1800" dirty="0">
                          <a:solidFill>
                            <a:schemeClr val="tx1"/>
                          </a:solidFill>
                        </a:rPr>
                        <a:t>B</a:t>
                      </a:r>
                      <a:r>
                        <a:rPr lang="ko-KR" altLang="en-US" sz="1800" dirty="0">
                          <a:solidFill>
                            <a:schemeClr val="tx1"/>
                          </a:solidFill>
                        </a:rPr>
                        <a:t>가 </a:t>
                      </a:r>
                      <a:r>
                        <a:rPr lang="ko-KR" altLang="en-US" sz="1800" dirty="0" err="1" smtClean="0">
                          <a:solidFill>
                            <a:schemeClr val="tx1"/>
                          </a:solidFill>
                        </a:rPr>
                        <a:t>짧을것</a:t>
                      </a:r>
                      <a:endParaRPr lang="ko-KR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137160" marR="137160" marT="68580" marB="6858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800">
                        <a:solidFill>
                          <a:schemeClr val="tx1"/>
                        </a:solidFill>
                      </a:endParaRPr>
                    </a:p>
                  </a:txBody>
                  <a:tcPr marL="137160" marR="137160" marT="68580" marB="6858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800">
                        <a:solidFill>
                          <a:schemeClr val="tx1"/>
                        </a:solidFill>
                      </a:endParaRPr>
                    </a:p>
                  </a:txBody>
                  <a:tcPr marL="137160" marR="137160" marT="68580" marB="6858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800">
                        <a:solidFill>
                          <a:schemeClr val="tx1"/>
                        </a:solidFill>
                      </a:endParaRPr>
                    </a:p>
                  </a:txBody>
                  <a:tcPr marL="137160" marR="137160" marT="68580" marB="6858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800">
                        <a:solidFill>
                          <a:schemeClr val="tx1"/>
                        </a:solidFill>
                      </a:endParaRPr>
                    </a:p>
                  </a:txBody>
                  <a:tcPr marL="137160" marR="137160" marT="68580" marB="6858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137160" marR="137160" marT="68580" marB="6858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734330"/>
                  </a:ext>
                </a:extLst>
              </a:tr>
              <a:tr h="381506"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800" dirty="0">
                          <a:solidFill>
                            <a:schemeClr val="tx1"/>
                          </a:solidFill>
                        </a:rPr>
                        <a:t>검지</a:t>
                      </a:r>
                      <a:r>
                        <a:rPr lang="en-US" altLang="ko-KR" sz="1800" dirty="0">
                          <a:solidFill>
                            <a:schemeClr val="tx1"/>
                          </a:solidFill>
                        </a:rPr>
                        <a:t>~</a:t>
                      </a:r>
                      <a:r>
                        <a:rPr lang="ko-KR" altLang="en-US" sz="1800" dirty="0">
                          <a:solidFill>
                            <a:schemeClr val="tx1"/>
                          </a:solidFill>
                        </a:rPr>
                        <a:t>소지</a:t>
                      </a:r>
                    </a:p>
                  </a:txBody>
                  <a:tcPr marL="137160" marR="137160" marT="68580" marB="6858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800" dirty="0">
                          <a:solidFill>
                            <a:schemeClr val="tx1"/>
                          </a:solidFill>
                        </a:rPr>
                        <a:t>2TOC60OPNR1</a:t>
                      </a:r>
                      <a:endParaRPr lang="ko-KR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137160" marR="137160" marT="68580" marB="6858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137160" marR="137160" marT="68580" marB="6858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800">
                        <a:solidFill>
                          <a:schemeClr val="tx1"/>
                        </a:solidFill>
                      </a:endParaRPr>
                    </a:p>
                  </a:txBody>
                  <a:tcPr marL="137160" marR="137160" marT="68580" marB="6858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800">
                        <a:solidFill>
                          <a:schemeClr val="tx1"/>
                        </a:solidFill>
                      </a:endParaRPr>
                    </a:p>
                  </a:txBody>
                  <a:tcPr marL="137160" marR="137160" marT="68580" marB="6858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800">
                        <a:solidFill>
                          <a:schemeClr val="tx1"/>
                        </a:solidFill>
                      </a:endParaRPr>
                    </a:p>
                  </a:txBody>
                  <a:tcPr marL="137160" marR="137160" marT="68580" marB="6858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800">
                        <a:solidFill>
                          <a:schemeClr val="tx1"/>
                        </a:solidFill>
                      </a:endParaRPr>
                    </a:p>
                  </a:txBody>
                  <a:tcPr marL="137160" marR="137160" marT="68580" marB="6858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800">
                        <a:solidFill>
                          <a:schemeClr val="tx1"/>
                        </a:solidFill>
                      </a:endParaRPr>
                    </a:p>
                  </a:txBody>
                  <a:tcPr marL="137160" marR="137160" marT="68580" marB="6858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137160" marR="137160" marT="68580" marB="6858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437457"/>
                  </a:ext>
                </a:extLst>
              </a:tr>
            </a:tbl>
          </a:graphicData>
        </a:graphic>
      </p:graphicFrame>
      <p:pic>
        <p:nvPicPr>
          <p:cNvPr id="39" name="Picture 38">
            <a:extLst>
              <a:ext uri="{FF2B5EF4-FFF2-40B4-BE49-F238E27FC236}">
                <a16:creationId xmlns:a16="http://schemas.microsoft.com/office/drawing/2014/main" id="{6C208D78-6847-4812-8D86-43B7E9E9EE09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14478000" y="838854"/>
            <a:ext cx="3348038" cy="3662363"/>
          </a:xfrm>
          <a:prstGeom prst="rect">
            <a:avLst/>
          </a:prstGeom>
        </p:spPr>
      </p:pic>
      <p:grpSp>
        <p:nvGrpSpPr>
          <p:cNvPr id="2" name="그룹 1"/>
          <p:cNvGrpSpPr/>
          <p:nvPr/>
        </p:nvGrpSpPr>
        <p:grpSpPr>
          <a:xfrm>
            <a:off x="1151711" y="1411677"/>
            <a:ext cx="3348038" cy="4493823"/>
            <a:chOff x="1151711" y="245530"/>
            <a:chExt cx="3348038" cy="4493823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E8AA6555-320E-40F3-B180-1EB6BC5B55B2}"/>
                </a:ext>
              </a:extLst>
            </p:cNvPr>
            <p:cNvPicPr/>
            <p:nvPr/>
          </p:nvPicPr>
          <p:blipFill>
            <a:blip r:embed="rId7"/>
            <a:stretch>
              <a:fillRect/>
            </a:stretch>
          </p:blipFill>
          <p:spPr>
            <a:xfrm>
              <a:off x="1151711" y="245530"/>
              <a:ext cx="3348038" cy="3662363"/>
            </a:xfrm>
            <a:prstGeom prst="rect">
              <a:avLst/>
            </a:prstGeom>
          </p:spPr>
        </p:pic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A8CB6C0D-8C6A-46AE-9F49-562262146ADC}"/>
                </a:ext>
              </a:extLst>
            </p:cNvPr>
            <p:cNvGrpSpPr/>
            <p:nvPr/>
          </p:nvGrpSpPr>
          <p:grpSpPr>
            <a:xfrm rot="5400000">
              <a:off x="2196741" y="3733923"/>
              <a:ext cx="1196053" cy="814808"/>
              <a:chOff x="2411413" y="2826049"/>
              <a:chExt cx="1184896" cy="543205"/>
            </a:xfrm>
          </p:grpSpPr>
          <p:cxnSp>
            <p:nvCxnSpPr>
              <p:cNvPr id="24" name="Straight Arrow Connector 23">
                <a:extLst>
                  <a:ext uri="{FF2B5EF4-FFF2-40B4-BE49-F238E27FC236}">
                    <a16:creationId xmlns:a16="http://schemas.microsoft.com/office/drawing/2014/main" id="{FECB17DF-438C-4661-86B7-CC529A918F51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H="1">
                <a:off x="2886333" y="3097652"/>
                <a:ext cx="543204" cy="0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headEnd type="arrow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0969D7E-D80D-4D1E-A6EB-A61A69E79CB6}"/>
                  </a:ext>
                </a:extLst>
              </p:cNvPr>
              <p:cNvSpPr txBox="1"/>
              <p:nvPr/>
            </p:nvSpPr>
            <p:spPr>
              <a:xfrm rot="16200000">
                <a:off x="3231387" y="2885414"/>
                <a:ext cx="226750" cy="5030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2700" dirty="0">
                    <a:solidFill>
                      <a:srgbClr val="FF0000"/>
                    </a:solidFill>
                  </a:rPr>
                  <a:t>E</a:t>
                </a:r>
                <a:endParaRPr lang="ko-KR" altLang="en-US" sz="2700" dirty="0">
                  <a:solidFill>
                    <a:srgbClr val="FF0000"/>
                  </a:solidFill>
                </a:endParaRPr>
              </a:p>
            </p:txBody>
          </p: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4432AB94-17C9-4B92-8EC4-011212464D7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11413" y="2826049"/>
                <a:ext cx="1138845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B41F4A30-4A5E-42AA-BB01-F16E30A2E20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19438" y="3369254"/>
                <a:ext cx="1138843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40" name="Picture 39">
            <a:extLst>
              <a:ext uri="{FF2B5EF4-FFF2-40B4-BE49-F238E27FC236}">
                <a16:creationId xmlns:a16="http://schemas.microsoft.com/office/drawing/2014/main" id="{5F7F510D-169E-4336-9721-B4151676B38C}"/>
              </a:ext>
            </a:extLst>
          </p:cNvPr>
          <p:cNvPicPr/>
          <p:nvPr/>
        </p:nvPicPr>
        <p:blipFill>
          <a:blip r:embed="rId8"/>
          <a:stretch>
            <a:fillRect/>
          </a:stretch>
        </p:blipFill>
        <p:spPr>
          <a:xfrm>
            <a:off x="10167546" y="3359709"/>
            <a:ext cx="2351317" cy="2572066"/>
          </a:xfrm>
          <a:prstGeom prst="rect">
            <a:avLst/>
          </a:prstGeom>
        </p:spPr>
      </p:pic>
      <p:pic>
        <p:nvPicPr>
          <p:cNvPr id="30" name="그림 29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1361302" flipH="1">
            <a:off x="15950263" y="2427083"/>
            <a:ext cx="1454194" cy="2671624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1065199" y="962383"/>
            <a:ext cx="7391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600" dirty="0" err="1" smtClean="0">
                <a:latin typeface="Adobe 고딕 Std B" panose="020B0800000000000000" pitchFamily="34" charset="-127"/>
                <a:ea typeface="Adobe 고딕 Std B" panose="020B0800000000000000" pitchFamily="34" charset="-127"/>
              </a:rPr>
              <a:t>손가락용</a:t>
            </a:r>
            <a:r>
              <a:rPr lang="en-US" altLang="ko-KR" sz="3600" dirty="0" smtClean="0">
                <a:latin typeface="Adobe 고딕 Std B" panose="020B0800000000000000" pitchFamily="34" charset="-127"/>
                <a:ea typeface="Adobe 고딕 Std B" panose="020B0800000000000000" pitchFamily="34" charset="-127"/>
              </a:rPr>
              <a:t>-</a:t>
            </a:r>
            <a:r>
              <a:rPr lang="ko-KR" altLang="en-US" sz="3600" dirty="0" smtClean="0">
                <a:latin typeface="Adobe 고딕 Std B" panose="020B0800000000000000" pitchFamily="34" charset="-127"/>
                <a:ea typeface="Adobe 고딕 Std B" panose="020B0800000000000000" pitchFamily="34" charset="-127"/>
              </a:rPr>
              <a:t>일체형</a:t>
            </a:r>
            <a:endParaRPr lang="ko-KR" altLang="en-US" sz="3600" dirty="0">
              <a:latin typeface="Adobe 고딕 Std B" panose="020B0800000000000000" pitchFamily="34" charset="-127"/>
              <a:ea typeface="Adobe 고딕 Std B" panose="020B0800000000000000" pitchFamily="34" charset="-127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914400" y="6899987"/>
            <a:ext cx="15343965" cy="2308324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ko-KR" altLang="en-US" sz="3600" b="1" dirty="0" err="1" smtClean="0">
                <a:solidFill>
                  <a:schemeClr val="bg1"/>
                </a:solidFill>
              </a:rPr>
              <a:t>질문점</a:t>
            </a:r>
            <a:r>
              <a:rPr lang="ko-KR" altLang="en-US" sz="3600" b="1" dirty="0" smtClean="0">
                <a:solidFill>
                  <a:schemeClr val="bg1"/>
                </a:solidFill>
              </a:rPr>
              <a:t> </a:t>
            </a:r>
            <a:r>
              <a:rPr lang="en-US" altLang="ko-KR" sz="3600" b="1" dirty="0" smtClean="0">
                <a:solidFill>
                  <a:schemeClr val="bg1"/>
                </a:solidFill>
              </a:rPr>
              <a:t>: </a:t>
            </a:r>
            <a:r>
              <a:rPr lang="ko-KR" altLang="en-US" sz="3600" b="1" dirty="0" smtClean="0">
                <a:solidFill>
                  <a:schemeClr val="bg1"/>
                </a:solidFill>
              </a:rPr>
              <a:t>손가락</a:t>
            </a:r>
            <a:r>
              <a:rPr lang="en-US" altLang="ko-KR" sz="3600" b="1" dirty="0" smtClean="0">
                <a:solidFill>
                  <a:schemeClr val="bg1"/>
                </a:solidFill>
              </a:rPr>
              <a:t>/</a:t>
            </a:r>
            <a:r>
              <a:rPr lang="ko-KR" altLang="en-US" sz="3600" b="1" dirty="0" smtClean="0">
                <a:solidFill>
                  <a:schemeClr val="bg1"/>
                </a:solidFill>
              </a:rPr>
              <a:t>발가락 상처 보호 위한 </a:t>
            </a:r>
            <a:r>
              <a:rPr lang="ko-KR" altLang="en-US" sz="3600" b="1" dirty="0" err="1" smtClean="0">
                <a:solidFill>
                  <a:schemeClr val="bg1"/>
                </a:solidFill>
              </a:rPr>
              <a:t>비접촉</a:t>
            </a:r>
            <a:r>
              <a:rPr lang="ko-KR" altLang="en-US" sz="3600" b="1" dirty="0" smtClean="0">
                <a:solidFill>
                  <a:schemeClr val="bg1"/>
                </a:solidFill>
              </a:rPr>
              <a:t> 밴드입니다</a:t>
            </a:r>
            <a:r>
              <a:rPr lang="en-US" altLang="ko-KR" sz="3600" b="1" dirty="0" smtClean="0">
                <a:solidFill>
                  <a:schemeClr val="bg1"/>
                </a:solidFill>
              </a:rPr>
              <a:t>.</a:t>
            </a:r>
          </a:p>
          <a:p>
            <a:r>
              <a:rPr lang="ko-KR" altLang="en-US" sz="3600" b="1" dirty="0" smtClean="0">
                <a:solidFill>
                  <a:schemeClr val="bg1"/>
                </a:solidFill>
              </a:rPr>
              <a:t>이 아이디어로 특허</a:t>
            </a:r>
            <a:r>
              <a:rPr lang="en-US" altLang="ko-KR" sz="3600" b="1" dirty="0" smtClean="0">
                <a:solidFill>
                  <a:schemeClr val="bg1"/>
                </a:solidFill>
              </a:rPr>
              <a:t>/</a:t>
            </a:r>
            <a:r>
              <a:rPr lang="ko-KR" altLang="en-US" sz="3600" b="1" dirty="0" smtClean="0">
                <a:solidFill>
                  <a:schemeClr val="bg1"/>
                </a:solidFill>
              </a:rPr>
              <a:t>실용신안 등록 가능한지 궁금합니다</a:t>
            </a:r>
            <a:r>
              <a:rPr lang="en-US" altLang="ko-KR" sz="3600" b="1" dirty="0" smtClean="0">
                <a:solidFill>
                  <a:schemeClr val="bg1"/>
                </a:solidFill>
              </a:rPr>
              <a:t>.</a:t>
            </a:r>
          </a:p>
          <a:p>
            <a:endParaRPr lang="en-US" altLang="ko-KR" sz="3600" b="1" dirty="0">
              <a:solidFill>
                <a:schemeClr val="bg1"/>
              </a:solidFill>
            </a:endParaRPr>
          </a:p>
          <a:p>
            <a:r>
              <a:rPr lang="ko-KR" altLang="en-US" sz="3600" b="1" dirty="0" smtClean="0">
                <a:solidFill>
                  <a:schemeClr val="bg1"/>
                </a:solidFill>
              </a:rPr>
              <a:t>일체형은 개방 가능하며</a:t>
            </a:r>
            <a:r>
              <a:rPr lang="en-US" altLang="ko-KR" sz="3600" b="1" dirty="0" smtClean="0">
                <a:solidFill>
                  <a:schemeClr val="bg1"/>
                </a:solidFill>
              </a:rPr>
              <a:t>, 2</a:t>
            </a:r>
            <a:r>
              <a:rPr lang="ko-KR" altLang="en-US" sz="3600" b="1" dirty="0" smtClean="0">
                <a:solidFill>
                  <a:schemeClr val="bg1"/>
                </a:solidFill>
              </a:rPr>
              <a:t>을 먼저 고정하고 </a:t>
            </a:r>
            <a:r>
              <a:rPr lang="en-US" altLang="ko-KR" sz="3600" b="1" dirty="0" smtClean="0">
                <a:solidFill>
                  <a:schemeClr val="bg1"/>
                </a:solidFill>
              </a:rPr>
              <a:t>1</a:t>
            </a:r>
            <a:r>
              <a:rPr lang="ko-KR" altLang="en-US" sz="3600" b="1" dirty="0" smtClean="0">
                <a:solidFill>
                  <a:schemeClr val="bg1"/>
                </a:solidFill>
              </a:rPr>
              <a:t>를 닫아서 고정하는 형식입니다</a:t>
            </a:r>
            <a:r>
              <a:rPr lang="en-US" altLang="ko-KR" sz="3600" b="1" dirty="0" smtClean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2163937" y="1374686"/>
            <a:ext cx="15101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600" dirty="0" smtClean="0">
                <a:solidFill>
                  <a:srgbClr val="00B0F0"/>
                </a:solidFill>
              </a:rPr>
              <a:t>1</a:t>
            </a:r>
            <a:endParaRPr lang="ko-KR" altLang="en-US" sz="6600" dirty="0">
              <a:solidFill>
                <a:srgbClr val="00B0F0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3231246" y="2513871"/>
            <a:ext cx="15101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600" dirty="0" smtClean="0">
                <a:solidFill>
                  <a:srgbClr val="00B0F0"/>
                </a:solidFill>
              </a:rPr>
              <a:t>2</a:t>
            </a:r>
            <a:endParaRPr lang="ko-KR" altLang="en-US" sz="66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2596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그림 4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5915" y="5922361"/>
            <a:ext cx="1092285" cy="78311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C28F850-C3EC-44CB-8695-B112BE62379C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1355406" y="1921358"/>
            <a:ext cx="2538413" cy="2531270"/>
          </a:xfrm>
          <a:prstGeom prst="rect">
            <a:avLst/>
          </a:prstGeom>
        </p:spPr>
      </p:pic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837E1206-0E87-4226-95A8-DF183D27E762}"/>
              </a:ext>
            </a:extLst>
          </p:cNvPr>
          <p:cNvCxnSpPr>
            <a:cxnSpLocks/>
          </p:cNvCxnSpPr>
          <p:nvPr/>
        </p:nvCxnSpPr>
        <p:spPr>
          <a:xfrm>
            <a:off x="1421235" y="3239956"/>
            <a:ext cx="2263134" cy="0"/>
          </a:xfrm>
          <a:prstGeom prst="straightConnector1">
            <a:avLst/>
          </a:prstGeom>
          <a:ln w="19050">
            <a:solidFill>
              <a:srgbClr val="FF00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3E16242E-93E2-460C-AFA6-3A6AF1F05465}"/>
              </a:ext>
            </a:extLst>
          </p:cNvPr>
          <p:cNvSpPr txBox="1"/>
          <p:nvPr/>
        </p:nvSpPr>
        <p:spPr>
          <a:xfrm>
            <a:off x="2265363" y="2777301"/>
            <a:ext cx="50542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700" dirty="0">
                <a:solidFill>
                  <a:srgbClr val="FF0000"/>
                </a:solidFill>
              </a:rPr>
              <a:t>A</a:t>
            </a:r>
            <a:endParaRPr lang="ko-KR" altLang="en-US" sz="2700" dirty="0">
              <a:solidFill>
                <a:srgbClr val="FF0000"/>
              </a:solidFill>
            </a:endParaRP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81E1D81F-1A84-485A-A74D-C31C3F3572BB}"/>
              </a:ext>
            </a:extLst>
          </p:cNvPr>
          <p:cNvCxnSpPr>
            <a:cxnSpLocks/>
          </p:cNvCxnSpPr>
          <p:nvPr/>
        </p:nvCxnSpPr>
        <p:spPr>
          <a:xfrm>
            <a:off x="1663920" y="3325767"/>
            <a:ext cx="0" cy="181709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F3DF3FA8-CC56-4135-B7EB-DB098F35360C}"/>
              </a:ext>
            </a:extLst>
          </p:cNvPr>
          <p:cNvCxnSpPr>
            <a:cxnSpLocks/>
          </p:cNvCxnSpPr>
          <p:nvPr/>
        </p:nvCxnSpPr>
        <p:spPr>
          <a:xfrm>
            <a:off x="3448758" y="3243301"/>
            <a:ext cx="0" cy="181709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ADF25861-2E4A-4E66-81D2-082F375653B6}"/>
              </a:ext>
            </a:extLst>
          </p:cNvPr>
          <p:cNvCxnSpPr>
            <a:cxnSpLocks/>
          </p:cNvCxnSpPr>
          <p:nvPr/>
        </p:nvCxnSpPr>
        <p:spPr>
          <a:xfrm>
            <a:off x="1715189" y="4904753"/>
            <a:ext cx="1733570" cy="0"/>
          </a:xfrm>
          <a:prstGeom prst="straightConnector1">
            <a:avLst/>
          </a:prstGeom>
          <a:ln w="19050">
            <a:solidFill>
              <a:srgbClr val="FF00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D7F9F414-6832-4B41-A286-C559B39D5567}"/>
              </a:ext>
            </a:extLst>
          </p:cNvPr>
          <p:cNvSpPr txBox="1"/>
          <p:nvPr/>
        </p:nvSpPr>
        <p:spPr>
          <a:xfrm>
            <a:off x="2263020" y="4456839"/>
            <a:ext cx="369012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700" dirty="0">
                <a:solidFill>
                  <a:srgbClr val="FF0000"/>
                </a:solidFill>
              </a:rPr>
              <a:t>C</a:t>
            </a:r>
            <a:endParaRPr lang="ko-KR" altLang="en-US" sz="2700" dirty="0">
              <a:solidFill>
                <a:srgbClr val="FF0000"/>
              </a:solidFill>
            </a:endParaRPr>
          </a:p>
        </p:txBody>
      </p:sp>
      <p:graphicFrame>
        <p:nvGraphicFramePr>
          <p:cNvPr id="25" name="Table 37">
            <a:extLst>
              <a:ext uri="{FF2B5EF4-FFF2-40B4-BE49-F238E27FC236}">
                <a16:creationId xmlns:a16="http://schemas.microsoft.com/office/drawing/2014/main" id="{4191BBF9-FC4F-47E5-B803-4563C712EA0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3552577"/>
              </p:ext>
            </p:extLst>
          </p:nvPr>
        </p:nvGraphicFramePr>
        <p:xfrm>
          <a:off x="685800" y="7499047"/>
          <a:ext cx="17184178" cy="2057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69335">
                  <a:extLst>
                    <a:ext uri="{9D8B030D-6E8A-4147-A177-3AD203B41FA5}">
                      <a16:colId xmlns:a16="http://schemas.microsoft.com/office/drawing/2014/main" val="3259036024"/>
                    </a:ext>
                  </a:extLst>
                </a:gridCol>
                <a:gridCol w="1669335">
                  <a:extLst>
                    <a:ext uri="{9D8B030D-6E8A-4147-A177-3AD203B41FA5}">
                      <a16:colId xmlns:a16="http://schemas.microsoft.com/office/drawing/2014/main" val="424532172"/>
                    </a:ext>
                  </a:extLst>
                </a:gridCol>
                <a:gridCol w="2350170">
                  <a:extLst>
                    <a:ext uri="{9D8B030D-6E8A-4147-A177-3AD203B41FA5}">
                      <a16:colId xmlns:a16="http://schemas.microsoft.com/office/drawing/2014/main" val="4184681352"/>
                    </a:ext>
                  </a:extLst>
                </a:gridCol>
                <a:gridCol w="1479328">
                  <a:extLst>
                    <a:ext uri="{9D8B030D-6E8A-4147-A177-3AD203B41FA5}">
                      <a16:colId xmlns:a16="http://schemas.microsoft.com/office/drawing/2014/main" val="956459533"/>
                    </a:ext>
                  </a:extLst>
                </a:gridCol>
                <a:gridCol w="1669335">
                  <a:extLst>
                    <a:ext uri="{9D8B030D-6E8A-4147-A177-3AD203B41FA5}">
                      <a16:colId xmlns:a16="http://schemas.microsoft.com/office/drawing/2014/main" val="219743910"/>
                    </a:ext>
                  </a:extLst>
                </a:gridCol>
                <a:gridCol w="1669335">
                  <a:extLst>
                    <a:ext uri="{9D8B030D-6E8A-4147-A177-3AD203B41FA5}">
                      <a16:colId xmlns:a16="http://schemas.microsoft.com/office/drawing/2014/main" val="2606660867"/>
                    </a:ext>
                  </a:extLst>
                </a:gridCol>
                <a:gridCol w="1669335">
                  <a:extLst>
                    <a:ext uri="{9D8B030D-6E8A-4147-A177-3AD203B41FA5}">
                      <a16:colId xmlns:a16="http://schemas.microsoft.com/office/drawing/2014/main" val="2738834528"/>
                    </a:ext>
                  </a:extLst>
                </a:gridCol>
                <a:gridCol w="1669335">
                  <a:extLst>
                    <a:ext uri="{9D8B030D-6E8A-4147-A177-3AD203B41FA5}">
                      <a16:colId xmlns:a16="http://schemas.microsoft.com/office/drawing/2014/main" val="999847147"/>
                    </a:ext>
                  </a:extLst>
                </a:gridCol>
                <a:gridCol w="1669335">
                  <a:extLst>
                    <a:ext uri="{9D8B030D-6E8A-4147-A177-3AD203B41FA5}">
                      <a16:colId xmlns:a16="http://schemas.microsoft.com/office/drawing/2014/main" val="1079907078"/>
                    </a:ext>
                  </a:extLst>
                </a:gridCol>
                <a:gridCol w="1669335">
                  <a:extLst>
                    <a:ext uri="{9D8B030D-6E8A-4147-A177-3AD203B41FA5}">
                      <a16:colId xmlns:a16="http://schemas.microsoft.com/office/drawing/2014/main" val="2369185991"/>
                    </a:ext>
                  </a:extLst>
                </a:gridCol>
              </a:tblGrid>
              <a:tr h="381506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800">
                          <a:solidFill>
                            <a:schemeClr val="tx1"/>
                          </a:solidFill>
                        </a:rPr>
                        <a:t>사양</a:t>
                      </a:r>
                      <a:endParaRPr lang="ko-KR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137160" marR="137160" marT="68580" marB="6858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800" dirty="0">
                          <a:solidFill>
                            <a:schemeClr val="tx1"/>
                          </a:solidFill>
                        </a:rPr>
                        <a:t>목적</a:t>
                      </a:r>
                    </a:p>
                  </a:txBody>
                  <a:tcPr marL="137160" marR="137160" marT="68580" marB="6858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800">
                          <a:solidFill>
                            <a:schemeClr val="tx1"/>
                          </a:solidFill>
                        </a:rPr>
                        <a:t>모델명</a:t>
                      </a:r>
                      <a:endParaRPr lang="ko-KR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137160" marR="137160" marT="68580" marB="6858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800">
                          <a:solidFill>
                            <a:schemeClr val="tx1"/>
                          </a:solidFill>
                        </a:rPr>
                        <a:t>A</a:t>
                      </a:r>
                      <a:endParaRPr lang="ko-KR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137160" marR="137160" marT="68580" marB="6858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800">
                          <a:solidFill>
                            <a:schemeClr val="tx1"/>
                          </a:solidFill>
                        </a:rPr>
                        <a:t>B</a:t>
                      </a:r>
                      <a:endParaRPr lang="ko-KR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137160" marR="137160" marT="68580" marB="6858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800">
                          <a:solidFill>
                            <a:schemeClr val="tx1"/>
                          </a:solidFill>
                        </a:rPr>
                        <a:t>C</a:t>
                      </a:r>
                      <a:endParaRPr lang="ko-KR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137160" marR="137160" marT="68580" marB="6858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800">
                          <a:solidFill>
                            <a:schemeClr val="tx1"/>
                          </a:solidFill>
                        </a:rPr>
                        <a:t>D</a:t>
                      </a:r>
                      <a:endParaRPr lang="ko-KR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137160" marR="137160" marT="68580" marB="6858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800">
                          <a:solidFill>
                            <a:schemeClr val="tx1"/>
                          </a:solidFill>
                        </a:rPr>
                        <a:t>E</a:t>
                      </a:r>
                      <a:endParaRPr lang="ko-KR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137160" marR="137160" marT="68580" marB="6858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800">
                          <a:solidFill>
                            <a:schemeClr val="tx1"/>
                          </a:solidFill>
                        </a:rPr>
                        <a:t>F</a:t>
                      </a:r>
                      <a:endParaRPr lang="ko-KR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137160" marR="137160" marT="68580" marB="6858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800" dirty="0" smtClean="0">
                          <a:solidFill>
                            <a:schemeClr val="tx1"/>
                          </a:solidFill>
                        </a:rPr>
                        <a:t>T(Thick.)</a:t>
                      </a:r>
                      <a:endParaRPr lang="ko-KR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137160" marR="137160" marT="68580" marB="6858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0452992"/>
                  </a:ext>
                </a:extLst>
              </a:tr>
              <a:tr h="381506">
                <a:tc rowSpan="2">
                  <a:txBody>
                    <a:bodyPr/>
                    <a:lstStyle/>
                    <a:p>
                      <a:pPr latinLnBrk="1"/>
                      <a:r>
                        <a:rPr lang="ko-KR" altLang="en-US" sz="1800" dirty="0" err="1" smtClean="0">
                          <a:solidFill>
                            <a:schemeClr val="tx1"/>
                          </a:solidFill>
                        </a:rPr>
                        <a:t>발바닥보호</a:t>
                      </a:r>
                      <a:r>
                        <a:rPr lang="ko-KR" altLang="en-US" sz="18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ko-KR" altLang="en-US" sz="1800" dirty="0" err="1" smtClean="0">
                          <a:solidFill>
                            <a:schemeClr val="tx1"/>
                          </a:solidFill>
                        </a:rPr>
                        <a:t>균일형</a:t>
                      </a:r>
                      <a:endParaRPr lang="ko-KR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137160" marR="137160" marT="68580" marB="6858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800" dirty="0" smtClean="0">
                          <a:solidFill>
                            <a:schemeClr val="tx1"/>
                          </a:solidFill>
                        </a:rPr>
                        <a:t>소형</a:t>
                      </a:r>
                      <a:endParaRPr lang="ko-KR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137160" marR="137160" marT="68580" marB="6858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800" dirty="0" smtClean="0">
                          <a:solidFill>
                            <a:schemeClr val="tx1"/>
                          </a:solidFill>
                        </a:rPr>
                        <a:t>SOL_C100_CVR_R1</a:t>
                      </a:r>
                      <a:endParaRPr lang="ko-KR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137160" marR="137160" marT="68580" marB="6858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800" dirty="0" smtClean="0">
                          <a:solidFill>
                            <a:schemeClr val="tx1"/>
                          </a:solidFill>
                        </a:rPr>
                        <a:t>100mm</a:t>
                      </a:r>
                      <a:endParaRPr lang="ko-KR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137160" marR="137160" marT="68580" marB="6858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800" dirty="0" smtClean="0">
                          <a:solidFill>
                            <a:schemeClr val="tx1"/>
                          </a:solidFill>
                        </a:rPr>
                        <a:t>30mm</a:t>
                      </a:r>
                      <a:endParaRPr lang="ko-KR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137160" marR="137160" marT="68580" marB="6858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800" dirty="0" smtClean="0">
                          <a:solidFill>
                            <a:schemeClr val="tx1"/>
                          </a:solidFill>
                        </a:rPr>
                        <a:t>80mm</a:t>
                      </a:r>
                      <a:endParaRPr lang="ko-KR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137160" marR="137160" marT="68580" marB="6858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800" dirty="0" smtClean="0">
                          <a:solidFill>
                            <a:schemeClr val="tx1"/>
                          </a:solidFill>
                        </a:rPr>
                        <a:t>40mm</a:t>
                      </a:r>
                      <a:endParaRPr lang="ko-KR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137160" marR="137160" marT="68580" marB="6858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800" dirty="0" smtClean="0">
                          <a:solidFill>
                            <a:schemeClr val="tx1"/>
                          </a:solidFill>
                        </a:rPr>
                        <a:t>R10mm</a:t>
                      </a:r>
                      <a:endParaRPr lang="ko-KR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137160" marR="137160" marT="68580" marB="6858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800" dirty="0">
                          <a:solidFill>
                            <a:schemeClr val="tx1"/>
                          </a:solidFill>
                        </a:rPr>
                        <a:t>1500mm2</a:t>
                      </a:r>
                      <a:endParaRPr lang="ko-KR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137160" marR="137160" marT="68580" marB="6858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800">
                          <a:solidFill>
                            <a:schemeClr val="tx1"/>
                          </a:solidFill>
                        </a:rPr>
                        <a:t>1mm</a:t>
                      </a:r>
                      <a:endParaRPr lang="ko-KR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137160" marR="137160" marT="68580" marB="6858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507596"/>
                  </a:ext>
                </a:extLst>
              </a:tr>
              <a:tr h="381506"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800" dirty="0" smtClean="0">
                          <a:solidFill>
                            <a:schemeClr val="tx1"/>
                          </a:solidFill>
                        </a:rPr>
                        <a:t>대형</a:t>
                      </a:r>
                      <a:endParaRPr lang="ko-KR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137160" marR="137160" marT="68580" marB="6858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137160" marR="137160" marT="68580" marB="6858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137160" marR="137160" marT="68580" marB="6858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800">
                        <a:solidFill>
                          <a:schemeClr val="tx1"/>
                        </a:solidFill>
                      </a:endParaRPr>
                    </a:p>
                  </a:txBody>
                  <a:tcPr marL="137160" marR="137160" marT="68580" marB="6858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800">
                        <a:solidFill>
                          <a:schemeClr val="tx1"/>
                        </a:solidFill>
                      </a:endParaRPr>
                    </a:p>
                  </a:txBody>
                  <a:tcPr marL="137160" marR="137160" marT="68580" marB="6858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800">
                        <a:solidFill>
                          <a:schemeClr val="tx1"/>
                        </a:solidFill>
                      </a:endParaRPr>
                    </a:p>
                  </a:txBody>
                  <a:tcPr marL="137160" marR="137160" marT="68580" marB="6858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800">
                        <a:solidFill>
                          <a:schemeClr val="tx1"/>
                        </a:solidFill>
                      </a:endParaRPr>
                    </a:p>
                  </a:txBody>
                  <a:tcPr marL="137160" marR="137160" marT="68580" marB="6858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800">
                        <a:solidFill>
                          <a:schemeClr val="tx1"/>
                        </a:solidFill>
                      </a:endParaRPr>
                    </a:p>
                  </a:txBody>
                  <a:tcPr marL="137160" marR="137160" marT="68580" marB="6858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137160" marR="137160" marT="68580" marB="6858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5869745"/>
                  </a:ext>
                </a:extLst>
              </a:tr>
              <a:tr h="0">
                <a:tc rowSpan="2">
                  <a:txBody>
                    <a:bodyPr/>
                    <a:lstStyle/>
                    <a:p>
                      <a:pPr latinLnBrk="1"/>
                      <a:r>
                        <a:rPr lang="ko-KR" altLang="en-US" sz="1800" dirty="0" err="1" smtClean="0">
                          <a:solidFill>
                            <a:schemeClr val="tx1"/>
                          </a:solidFill>
                        </a:rPr>
                        <a:t>발바닥보호</a:t>
                      </a:r>
                      <a:r>
                        <a:rPr lang="ko-KR" altLang="en-US" sz="1800" dirty="0" smtClean="0">
                          <a:solidFill>
                            <a:schemeClr val="tx1"/>
                          </a:solidFill>
                        </a:rPr>
                        <a:t> 사선형</a:t>
                      </a:r>
                      <a:endParaRPr lang="ko-KR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137160" marR="137160" marT="68580" marB="6858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137160" marR="137160" marT="68580" marB="6858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137160" marR="137160" marT="68580" marB="6858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137160" marR="137160" marT="68580" marB="6858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137160" marR="137160" marT="68580" marB="6858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800">
                        <a:solidFill>
                          <a:schemeClr val="tx1"/>
                        </a:solidFill>
                      </a:endParaRPr>
                    </a:p>
                  </a:txBody>
                  <a:tcPr marL="137160" marR="137160" marT="68580" marB="6858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800">
                        <a:solidFill>
                          <a:schemeClr val="tx1"/>
                        </a:solidFill>
                      </a:endParaRPr>
                    </a:p>
                  </a:txBody>
                  <a:tcPr marL="137160" marR="137160" marT="68580" marB="6858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800">
                        <a:solidFill>
                          <a:schemeClr val="tx1"/>
                        </a:solidFill>
                      </a:endParaRPr>
                    </a:p>
                  </a:txBody>
                  <a:tcPr marL="137160" marR="137160" marT="68580" marB="6858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800">
                        <a:solidFill>
                          <a:schemeClr val="tx1"/>
                        </a:solidFill>
                      </a:endParaRPr>
                    </a:p>
                  </a:txBody>
                  <a:tcPr marL="137160" marR="137160" marT="68580" marB="6858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137160" marR="137160" marT="68580" marB="6858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734330"/>
                  </a:ext>
                </a:extLst>
              </a:tr>
              <a:tr h="381506"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137160" marR="137160" marT="68580" marB="6858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137160" marR="137160" marT="68580" marB="6858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137160" marR="137160" marT="68580" marB="6858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800">
                        <a:solidFill>
                          <a:schemeClr val="tx1"/>
                        </a:solidFill>
                      </a:endParaRPr>
                    </a:p>
                  </a:txBody>
                  <a:tcPr marL="137160" marR="137160" marT="68580" marB="6858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800">
                        <a:solidFill>
                          <a:schemeClr val="tx1"/>
                        </a:solidFill>
                      </a:endParaRPr>
                    </a:p>
                  </a:txBody>
                  <a:tcPr marL="137160" marR="137160" marT="68580" marB="6858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800">
                        <a:solidFill>
                          <a:schemeClr val="tx1"/>
                        </a:solidFill>
                      </a:endParaRPr>
                    </a:p>
                  </a:txBody>
                  <a:tcPr marL="137160" marR="137160" marT="68580" marB="6858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800">
                        <a:solidFill>
                          <a:schemeClr val="tx1"/>
                        </a:solidFill>
                      </a:endParaRPr>
                    </a:p>
                  </a:txBody>
                  <a:tcPr marL="137160" marR="137160" marT="68580" marB="6858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800">
                        <a:solidFill>
                          <a:schemeClr val="tx1"/>
                        </a:solidFill>
                      </a:endParaRPr>
                    </a:p>
                  </a:txBody>
                  <a:tcPr marL="137160" marR="137160" marT="68580" marB="6858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137160" marR="137160" marT="68580" marB="6858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437457"/>
                  </a:ext>
                </a:extLst>
              </a:tr>
            </a:tbl>
          </a:graphicData>
        </a:graphic>
      </p:graphicFrame>
      <p:pic>
        <p:nvPicPr>
          <p:cNvPr id="7" name="그림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3894" y="2302358"/>
            <a:ext cx="2655238" cy="1903671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1294" y="5040020"/>
            <a:ext cx="2588858" cy="1856080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3789" y="2405270"/>
            <a:ext cx="2983869" cy="2139283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872" y="2344080"/>
            <a:ext cx="2842478" cy="2037912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1737" y="2308468"/>
            <a:ext cx="2598477" cy="1862976"/>
          </a:xfrm>
          <a:prstGeom prst="rect">
            <a:avLst/>
          </a:prstGeom>
        </p:spPr>
      </p:pic>
      <p:cxnSp>
        <p:nvCxnSpPr>
          <p:cNvPr id="36" name="Straight Connector 54">
            <a:extLst>
              <a:ext uri="{FF2B5EF4-FFF2-40B4-BE49-F238E27FC236}">
                <a16:creationId xmlns:a16="http://schemas.microsoft.com/office/drawing/2014/main" id="{2B8023E7-6E89-43DA-9306-0762C79E5A14}"/>
              </a:ext>
            </a:extLst>
          </p:cNvPr>
          <p:cNvCxnSpPr>
            <a:cxnSpLocks/>
          </p:cNvCxnSpPr>
          <p:nvPr/>
        </p:nvCxnSpPr>
        <p:spPr>
          <a:xfrm>
            <a:off x="5062586" y="3168654"/>
            <a:ext cx="0" cy="181709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55">
            <a:extLst>
              <a:ext uri="{FF2B5EF4-FFF2-40B4-BE49-F238E27FC236}">
                <a16:creationId xmlns:a16="http://schemas.microsoft.com/office/drawing/2014/main" id="{79B3033A-C0B3-4419-924B-3701F79176CA}"/>
              </a:ext>
            </a:extLst>
          </p:cNvPr>
          <p:cNvCxnSpPr>
            <a:cxnSpLocks/>
          </p:cNvCxnSpPr>
          <p:nvPr/>
        </p:nvCxnSpPr>
        <p:spPr>
          <a:xfrm>
            <a:off x="5963797" y="3181842"/>
            <a:ext cx="0" cy="181709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56">
            <a:extLst>
              <a:ext uri="{FF2B5EF4-FFF2-40B4-BE49-F238E27FC236}">
                <a16:creationId xmlns:a16="http://schemas.microsoft.com/office/drawing/2014/main" id="{B8CAE652-916B-4DE6-808D-AB186CECF185}"/>
              </a:ext>
            </a:extLst>
          </p:cNvPr>
          <p:cNvCxnSpPr>
            <a:cxnSpLocks/>
          </p:cNvCxnSpPr>
          <p:nvPr/>
        </p:nvCxnSpPr>
        <p:spPr>
          <a:xfrm>
            <a:off x="5081749" y="4853723"/>
            <a:ext cx="882048" cy="0"/>
          </a:xfrm>
          <a:prstGeom prst="straightConnector1">
            <a:avLst/>
          </a:prstGeom>
          <a:ln w="19050">
            <a:solidFill>
              <a:srgbClr val="FF00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E6D9C6A9-71C7-401C-A60D-7B5D61FEAEF7}"/>
              </a:ext>
            </a:extLst>
          </p:cNvPr>
          <p:cNvSpPr txBox="1"/>
          <p:nvPr/>
        </p:nvSpPr>
        <p:spPr>
          <a:xfrm>
            <a:off x="5266034" y="4299726"/>
            <a:ext cx="397866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700" dirty="0" smtClean="0">
                <a:solidFill>
                  <a:srgbClr val="FF0000"/>
                </a:solidFill>
              </a:rPr>
              <a:t>D</a:t>
            </a:r>
            <a:endParaRPr lang="ko-KR" altLang="en-US" sz="2700" dirty="0">
              <a:solidFill>
                <a:srgbClr val="FF0000"/>
              </a:solidFill>
            </a:endParaRPr>
          </a:p>
        </p:txBody>
      </p:sp>
      <p:cxnSp>
        <p:nvCxnSpPr>
          <p:cNvPr id="27" name="Straight Arrow Connector 42">
            <a:extLst>
              <a:ext uri="{FF2B5EF4-FFF2-40B4-BE49-F238E27FC236}">
                <a16:creationId xmlns:a16="http://schemas.microsoft.com/office/drawing/2014/main" id="{0E785B53-58BA-4FD7-9553-25F23054B2DF}"/>
              </a:ext>
            </a:extLst>
          </p:cNvPr>
          <p:cNvCxnSpPr>
            <a:cxnSpLocks/>
          </p:cNvCxnSpPr>
          <p:nvPr/>
        </p:nvCxnSpPr>
        <p:spPr>
          <a:xfrm>
            <a:off x="10657094" y="2840679"/>
            <a:ext cx="391906" cy="321274"/>
          </a:xfrm>
          <a:prstGeom prst="straightConnector1">
            <a:avLst/>
          </a:prstGeom>
          <a:ln w="1905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67B0322A-B9FE-4486-A458-0DE84E04F7AE}"/>
              </a:ext>
            </a:extLst>
          </p:cNvPr>
          <p:cNvSpPr txBox="1"/>
          <p:nvPr/>
        </p:nvSpPr>
        <p:spPr>
          <a:xfrm>
            <a:off x="10369393" y="2418513"/>
            <a:ext cx="50542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700" dirty="0" smtClean="0">
                <a:solidFill>
                  <a:srgbClr val="FF0000"/>
                </a:solidFill>
              </a:rPr>
              <a:t>E</a:t>
            </a:r>
            <a:endParaRPr lang="ko-KR" altLang="en-US" sz="2700" dirty="0">
              <a:solidFill>
                <a:srgbClr val="FF0000"/>
              </a:solidFill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7B0322A-B9FE-4486-A458-0DE84E04F7AE}"/>
              </a:ext>
            </a:extLst>
          </p:cNvPr>
          <p:cNvSpPr txBox="1"/>
          <p:nvPr/>
        </p:nvSpPr>
        <p:spPr>
          <a:xfrm>
            <a:off x="13783350" y="3168654"/>
            <a:ext cx="38985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700" dirty="0">
                <a:solidFill>
                  <a:srgbClr val="FF0000"/>
                </a:solidFill>
              </a:rPr>
              <a:t>B</a:t>
            </a:r>
            <a:endParaRPr lang="ko-KR" altLang="en-US" sz="2700" dirty="0">
              <a:solidFill>
                <a:srgbClr val="FF0000"/>
              </a:solidFill>
            </a:endParaRP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0E785B53-58BA-4FD7-9553-25F23054B2DF}"/>
              </a:ext>
            </a:extLst>
          </p:cNvPr>
          <p:cNvCxnSpPr>
            <a:cxnSpLocks/>
          </p:cNvCxnSpPr>
          <p:nvPr/>
        </p:nvCxnSpPr>
        <p:spPr>
          <a:xfrm>
            <a:off x="13639800" y="3100617"/>
            <a:ext cx="0" cy="709257"/>
          </a:xfrm>
          <a:prstGeom prst="straightConnector1">
            <a:avLst/>
          </a:prstGeom>
          <a:ln w="19050">
            <a:solidFill>
              <a:srgbClr val="FF00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" name="그림 4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0" y="5871170"/>
            <a:ext cx="1172223" cy="840425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801286" y="4801324"/>
            <a:ext cx="3397314" cy="1629726"/>
          </a:xfrm>
          <a:prstGeom prst="rect">
            <a:avLst/>
          </a:prstGeom>
        </p:spPr>
      </p:pic>
      <p:pic>
        <p:nvPicPr>
          <p:cNvPr id="45" name="그림 44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434564" y="4833074"/>
            <a:ext cx="3397314" cy="1629726"/>
          </a:xfrm>
          <a:prstGeom prst="rect">
            <a:avLst/>
          </a:prstGeom>
        </p:spPr>
      </p:pic>
      <p:pic>
        <p:nvPicPr>
          <p:cNvPr id="14" name="그림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283689" y="5669319"/>
            <a:ext cx="2250528" cy="976067"/>
          </a:xfrm>
          <a:prstGeom prst="rect">
            <a:avLst/>
          </a:prstGeom>
        </p:spPr>
      </p:pic>
      <p:pic>
        <p:nvPicPr>
          <p:cNvPr id="21" name="그림 2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236" y="5635029"/>
            <a:ext cx="2263134" cy="957753"/>
          </a:xfrm>
          <a:prstGeom prst="rect">
            <a:avLst/>
          </a:prstGeom>
        </p:spPr>
      </p:pic>
      <p:sp>
        <p:nvSpPr>
          <p:cNvPr id="48" name="TextBox 47"/>
          <p:cNvSpPr txBox="1"/>
          <p:nvPr/>
        </p:nvSpPr>
        <p:spPr>
          <a:xfrm>
            <a:off x="1065199" y="962383"/>
            <a:ext cx="7391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600" dirty="0" err="1" smtClean="0">
                <a:latin typeface="Adobe 고딕 Std B" panose="020B0800000000000000" pitchFamily="34" charset="-127"/>
                <a:ea typeface="Adobe 고딕 Std B" panose="020B0800000000000000" pitchFamily="34" charset="-127"/>
              </a:rPr>
              <a:t>발바닥용</a:t>
            </a:r>
            <a:endParaRPr lang="ko-KR" altLang="en-US" sz="3600" dirty="0">
              <a:latin typeface="Adobe 고딕 Std B" panose="020B0800000000000000" pitchFamily="34" charset="-127"/>
              <a:ea typeface="Adobe 고딕 Std B" panose="020B0800000000000000" pitchFamily="34" charset="-127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43978" y="8026949"/>
            <a:ext cx="17526000" cy="286232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ko-KR" altLang="en-US" sz="3600" b="1" dirty="0" err="1" smtClean="0">
                <a:solidFill>
                  <a:schemeClr val="bg1"/>
                </a:solidFill>
              </a:rPr>
              <a:t>질문점</a:t>
            </a:r>
            <a:r>
              <a:rPr lang="ko-KR" altLang="en-US" sz="3600" b="1" dirty="0" smtClean="0">
                <a:solidFill>
                  <a:schemeClr val="bg1"/>
                </a:solidFill>
              </a:rPr>
              <a:t> </a:t>
            </a:r>
            <a:r>
              <a:rPr lang="en-US" altLang="ko-KR" sz="3600" b="1" dirty="0" smtClean="0">
                <a:solidFill>
                  <a:schemeClr val="bg1"/>
                </a:solidFill>
              </a:rPr>
              <a:t>: </a:t>
            </a:r>
            <a:r>
              <a:rPr lang="ko-KR" altLang="en-US" sz="3600" b="1" dirty="0" err="1" smtClean="0">
                <a:solidFill>
                  <a:schemeClr val="bg1"/>
                </a:solidFill>
              </a:rPr>
              <a:t>발바닥용은</a:t>
            </a:r>
            <a:r>
              <a:rPr lang="ko-KR" altLang="en-US" sz="3600" b="1" dirty="0" smtClean="0">
                <a:solidFill>
                  <a:schemeClr val="bg1"/>
                </a:solidFill>
              </a:rPr>
              <a:t> 티눈</a:t>
            </a:r>
            <a:r>
              <a:rPr lang="en-US" altLang="ko-KR" sz="3600" b="1" dirty="0" smtClean="0">
                <a:solidFill>
                  <a:schemeClr val="bg1"/>
                </a:solidFill>
              </a:rPr>
              <a:t>/</a:t>
            </a:r>
            <a:r>
              <a:rPr lang="ko-KR" altLang="en-US" sz="3600" b="1" dirty="0" smtClean="0">
                <a:solidFill>
                  <a:schemeClr val="bg1"/>
                </a:solidFill>
              </a:rPr>
              <a:t>사마귀</a:t>
            </a:r>
            <a:r>
              <a:rPr lang="en-US" altLang="ko-KR" sz="3600" b="1" dirty="0" smtClean="0">
                <a:solidFill>
                  <a:schemeClr val="bg1"/>
                </a:solidFill>
              </a:rPr>
              <a:t>/</a:t>
            </a:r>
            <a:r>
              <a:rPr lang="ko-KR" altLang="en-US" sz="3600" b="1" dirty="0" smtClean="0">
                <a:solidFill>
                  <a:schemeClr val="bg1"/>
                </a:solidFill>
              </a:rPr>
              <a:t>물집</a:t>
            </a:r>
            <a:r>
              <a:rPr lang="en-US" altLang="ko-KR" sz="3600" b="1" dirty="0" smtClean="0">
                <a:solidFill>
                  <a:schemeClr val="bg1"/>
                </a:solidFill>
              </a:rPr>
              <a:t>/</a:t>
            </a:r>
            <a:r>
              <a:rPr lang="ko-KR" altLang="en-US" sz="3600" b="1" dirty="0" smtClean="0">
                <a:solidFill>
                  <a:schemeClr val="bg1"/>
                </a:solidFill>
              </a:rPr>
              <a:t>무좀 등 발바닥에 생긴 상처를 보호하는 부품으로 고안하였습니다</a:t>
            </a:r>
            <a:r>
              <a:rPr lang="en-US" altLang="ko-KR" sz="3600" b="1" dirty="0" smtClean="0">
                <a:solidFill>
                  <a:schemeClr val="bg1"/>
                </a:solidFill>
              </a:rPr>
              <a:t>.</a:t>
            </a:r>
          </a:p>
          <a:p>
            <a:endParaRPr lang="en-US" altLang="ko-KR" sz="3600" b="1" dirty="0">
              <a:solidFill>
                <a:schemeClr val="bg1"/>
              </a:solidFill>
            </a:endParaRPr>
          </a:p>
          <a:p>
            <a:r>
              <a:rPr lang="ko-KR" altLang="en-US" sz="3600" b="1" dirty="0" smtClean="0">
                <a:solidFill>
                  <a:schemeClr val="bg1"/>
                </a:solidFill>
              </a:rPr>
              <a:t>특별할 것이 </a:t>
            </a:r>
            <a:r>
              <a:rPr lang="ko-KR" altLang="en-US" sz="3600" b="1" dirty="0" err="1" smtClean="0">
                <a:solidFill>
                  <a:schemeClr val="bg1"/>
                </a:solidFill>
              </a:rPr>
              <a:t>없어보이는</a:t>
            </a:r>
            <a:r>
              <a:rPr lang="ko-KR" altLang="en-US" sz="3600" b="1" dirty="0" smtClean="0">
                <a:solidFill>
                  <a:schemeClr val="bg1"/>
                </a:solidFill>
              </a:rPr>
              <a:t> 이 제품이 특허</a:t>
            </a:r>
            <a:r>
              <a:rPr lang="en-US" altLang="ko-KR" sz="3600" b="1" dirty="0" smtClean="0">
                <a:solidFill>
                  <a:schemeClr val="bg1"/>
                </a:solidFill>
              </a:rPr>
              <a:t>/</a:t>
            </a:r>
            <a:r>
              <a:rPr lang="ko-KR" altLang="en-US" sz="3600" b="1" dirty="0" smtClean="0">
                <a:solidFill>
                  <a:schemeClr val="bg1"/>
                </a:solidFill>
              </a:rPr>
              <a:t>실용신안 등록 </a:t>
            </a:r>
            <a:r>
              <a:rPr lang="ko-KR" altLang="en-US" sz="3600" b="1" dirty="0" err="1" smtClean="0">
                <a:solidFill>
                  <a:schemeClr val="bg1"/>
                </a:solidFill>
              </a:rPr>
              <a:t>가능할런지</a:t>
            </a:r>
            <a:r>
              <a:rPr lang="ko-KR" altLang="en-US" sz="3600" b="1" dirty="0" smtClean="0">
                <a:solidFill>
                  <a:schemeClr val="bg1"/>
                </a:solidFill>
              </a:rPr>
              <a:t> 궁금합니다</a:t>
            </a:r>
            <a:r>
              <a:rPr lang="en-US" altLang="ko-KR" sz="3600" b="1" dirty="0" smtClean="0">
                <a:solidFill>
                  <a:schemeClr val="bg1"/>
                </a:solidFill>
              </a:rPr>
              <a:t>.  </a:t>
            </a:r>
            <a:r>
              <a:rPr lang="ko-KR" altLang="en-US" sz="3600" b="1" dirty="0" smtClean="0">
                <a:solidFill>
                  <a:schemeClr val="bg1"/>
                </a:solidFill>
              </a:rPr>
              <a:t>저는 개인적으로 </a:t>
            </a:r>
            <a:r>
              <a:rPr lang="ko-KR" altLang="en-US" sz="3600" b="1" dirty="0" err="1" smtClean="0">
                <a:solidFill>
                  <a:schemeClr val="bg1"/>
                </a:solidFill>
              </a:rPr>
              <a:t>생활속에서</a:t>
            </a:r>
            <a:r>
              <a:rPr lang="ko-KR" altLang="en-US" sz="3600" b="1" dirty="0" smtClean="0">
                <a:solidFill>
                  <a:schemeClr val="bg1"/>
                </a:solidFill>
              </a:rPr>
              <a:t> 필요하다고 판단되어 고안한 것입니다</a:t>
            </a:r>
            <a:r>
              <a:rPr lang="en-US" altLang="ko-KR" sz="3600" b="1" dirty="0" smtClean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59836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65199" y="962383"/>
            <a:ext cx="7391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600" dirty="0" err="1" smtClean="0">
                <a:latin typeface="Adobe 고딕 Std B" panose="020B0800000000000000" pitchFamily="34" charset="-127"/>
                <a:ea typeface="Adobe 고딕 Std B" panose="020B0800000000000000" pitchFamily="34" charset="-127"/>
              </a:rPr>
              <a:t>산모용</a:t>
            </a:r>
            <a:endParaRPr lang="ko-KR" altLang="en-US" sz="3600" dirty="0">
              <a:latin typeface="Adobe 고딕 Std B" panose="020B0800000000000000" pitchFamily="34" charset="-127"/>
              <a:ea typeface="Adobe 고딕 Std B" panose="020B0800000000000000" pitchFamily="34" charset="-127"/>
            </a:endParaRPr>
          </a:p>
        </p:txBody>
      </p:sp>
      <p:graphicFrame>
        <p:nvGraphicFramePr>
          <p:cNvPr id="5" name="Table 37">
            <a:extLst>
              <a:ext uri="{FF2B5EF4-FFF2-40B4-BE49-F238E27FC236}">
                <a16:creationId xmlns:a16="http://schemas.microsoft.com/office/drawing/2014/main" id="{4191BBF9-FC4F-47E5-B803-4563C712EA0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107866"/>
              </p:ext>
            </p:extLst>
          </p:nvPr>
        </p:nvGraphicFramePr>
        <p:xfrm>
          <a:off x="685800" y="7499047"/>
          <a:ext cx="17184178" cy="2057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69335">
                  <a:extLst>
                    <a:ext uri="{9D8B030D-6E8A-4147-A177-3AD203B41FA5}">
                      <a16:colId xmlns:a16="http://schemas.microsoft.com/office/drawing/2014/main" val="3259036024"/>
                    </a:ext>
                  </a:extLst>
                </a:gridCol>
                <a:gridCol w="1669335">
                  <a:extLst>
                    <a:ext uri="{9D8B030D-6E8A-4147-A177-3AD203B41FA5}">
                      <a16:colId xmlns:a16="http://schemas.microsoft.com/office/drawing/2014/main" val="424532172"/>
                    </a:ext>
                  </a:extLst>
                </a:gridCol>
                <a:gridCol w="2350170">
                  <a:extLst>
                    <a:ext uri="{9D8B030D-6E8A-4147-A177-3AD203B41FA5}">
                      <a16:colId xmlns:a16="http://schemas.microsoft.com/office/drawing/2014/main" val="4184681352"/>
                    </a:ext>
                  </a:extLst>
                </a:gridCol>
                <a:gridCol w="1479328">
                  <a:extLst>
                    <a:ext uri="{9D8B030D-6E8A-4147-A177-3AD203B41FA5}">
                      <a16:colId xmlns:a16="http://schemas.microsoft.com/office/drawing/2014/main" val="956459533"/>
                    </a:ext>
                  </a:extLst>
                </a:gridCol>
                <a:gridCol w="1669335">
                  <a:extLst>
                    <a:ext uri="{9D8B030D-6E8A-4147-A177-3AD203B41FA5}">
                      <a16:colId xmlns:a16="http://schemas.microsoft.com/office/drawing/2014/main" val="219743910"/>
                    </a:ext>
                  </a:extLst>
                </a:gridCol>
                <a:gridCol w="1669335">
                  <a:extLst>
                    <a:ext uri="{9D8B030D-6E8A-4147-A177-3AD203B41FA5}">
                      <a16:colId xmlns:a16="http://schemas.microsoft.com/office/drawing/2014/main" val="2606660867"/>
                    </a:ext>
                  </a:extLst>
                </a:gridCol>
                <a:gridCol w="1669335">
                  <a:extLst>
                    <a:ext uri="{9D8B030D-6E8A-4147-A177-3AD203B41FA5}">
                      <a16:colId xmlns:a16="http://schemas.microsoft.com/office/drawing/2014/main" val="2738834528"/>
                    </a:ext>
                  </a:extLst>
                </a:gridCol>
                <a:gridCol w="1669335">
                  <a:extLst>
                    <a:ext uri="{9D8B030D-6E8A-4147-A177-3AD203B41FA5}">
                      <a16:colId xmlns:a16="http://schemas.microsoft.com/office/drawing/2014/main" val="999847147"/>
                    </a:ext>
                  </a:extLst>
                </a:gridCol>
                <a:gridCol w="1669335">
                  <a:extLst>
                    <a:ext uri="{9D8B030D-6E8A-4147-A177-3AD203B41FA5}">
                      <a16:colId xmlns:a16="http://schemas.microsoft.com/office/drawing/2014/main" val="1079907078"/>
                    </a:ext>
                  </a:extLst>
                </a:gridCol>
                <a:gridCol w="1669335">
                  <a:extLst>
                    <a:ext uri="{9D8B030D-6E8A-4147-A177-3AD203B41FA5}">
                      <a16:colId xmlns:a16="http://schemas.microsoft.com/office/drawing/2014/main" val="2369185991"/>
                    </a:ext>
                  </a:extLst>
                </a:gridCol>
              </a:tblGrid>
              <a:tr h="381506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800">
                          <a:solidFill>
                            <a:schemeClr val="tx1"/>
                          </a:solidFill>
                        </a:rPr>
                        <a:t>사양</a:t>
                      </a:r>
                      <a:endParaRPr lang="ko-KR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137160" marR="137160" marT="68580" marB="6858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800" dirty="0">
                          <a:solidFill>
                            <a:schemeClr val="tx1"/>
                          </a:solidFill>
                        </a:rPr>
                        <a:t>목적</a:t>
                      </a:r>
                    </a:p>
                  </a:txBody>
                  <a:tcPr marL="137160" marR="137160" marT="68580" marB="6858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800">
                          <a:solidFill>
                            <a:schemeClr val="tx1"/>
                          </a:solidFill>
                        </a:rPr>
                        <a:t>모델명</a:t>
                      </a:r>
                      <a:endParaRPr lang="ko-KR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137160" marR="137160" marT="68580" marB="6858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800">
                          <a:solidFill>
                            <a:schemeClr val="tx1"/>
                          </a:solidFill>
                        </a:rPr>
                        <a:t>A</a:t>
                      </a:r>
                      <a:endParaRPr lang="ko-KR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137160" marR="137160" marT="68580" marB="6858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800">
                          <a:solidFill>
                            <a:schemeClr val="tx1"/>
                          </a:solidFill>
                        </a:rPr>
                        <a:t>B</a:t>
                      </a:r>
                      <a:endParaRPr lang="ko-KR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137160" marR="137160" marT="68580" marB="6858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800">
                          <a:solidFill>
                            <a:schemeClr val="tx1"/>
                          </a:solidFill>
                        </a:rPr>
                        <a:t>C</a:t>
                      </a:r>
                      <a:endParaRPr lang="ko-KR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137160" marR="137160" marT="68580" marB="6858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800">
                          <a:solidFill>
                            <a:schemeClr val="tx1"/>
                          </a:solidFill>
                        </a:rPr>
                        <a:t>D</a:t>
                      </a:r>
                      <a:endParaRPr lang="ko-KR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137160" marR="137160" marT="68580" marB="6858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800">
                          <a:solidFill>
                            <a:schemeClr val="tx1"/>
                          </a:solidFill>
                        </a:rPr>
                        <a:t>E</a:t>
                      </a:r>
                      <a:endParaRPr lang="ko-KR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137160" marR="137160" marT="68580" marB="6858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800">
                          <a:solidFill>
                            <a:schemeClr val="tx1"/>
                          </a:solidFill>
                        </a:rPr>
                        <a:t>F</a:t>
                      </a:r>
                      <a:endParaRPr lang="ko-KR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137160" marR="137160" marT="68580" marB="6858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800" dirty="0" smtClean="0">
                          <a:solidFill>
                            <a:schemeClr val="tx1"/>
                          </a:solidFill>
                        </a:rPr>
                        <a:t>T(Thick.)</a:t>
                      </a:r>
                      <a:endParaRPr lang="ko-KR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137160" marR="137160" marT="68580" marB="6858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0452992"/>
                  </a:ext>
                </a:extLst>
              </a:tr>
              <a:tr h="381506">
                <a:tc rowSpan="2">
                  <a:txBody>
                    <a:bodyPr/>
                    <a:lstStyle/>
                    <a:p>
                      <a:pPr latinLnBrk="1"/>
                      <a:r>
                        <a:rPr lang="ko-KR" altLang="en-US" sz="1800" dirty="0" smtClean="0">
                          <a:solidFill>
                            <a:schemeClr val="tx1"/>
                          </a:solidFill>
                        </a:rPr>
                        <a:t>유두 전용</a:t>
                      </a:r>
                      <a:endParaRPr lang="ko-KR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137160" marR="137160" marT="68580" marB="6858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800" dirty="0" smtClean="0">
                          <a:solidFill>
                            <a:schemeClr val="tx1"/>
                          </a:solidFill>
                        </a:rPr>
                        <a:t>소형</a:t>
                      </a:r>
                      <a:endParaRPr lang="ko-KR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137160" marR="137160" marT="68580" marB="6858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800" dirty="0" smtClean="0">
                          <a:solidFill>
                            <a:schemeClr val="tx1"/>
                          </a:solidFill>
                        </a:rPr>
                        <a:t>X</a:t>
                      </a:r>
                      <a:endParaRPr lang="ko-KR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137160" marR="137160" marT="68580" marB="6858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800" dirty="0" smtClean="0">
                          <a:solidFill>
                            <a:schemeClr val="tx1"/>
                          </a:solidFill>
                        </a:rPr>
                        <a:t>140mm</a:t>
                      </a:r>
                      <a:endParaRPr lang="ko-KR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137160" marR="137160" marT="68580" marB="6858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800" dirty="0" smtClean="0">
                          <a:solidFill>
                            <a:schemeClr val="tx1"/>
                          </a:solidFill>
                        </a:rPr>
                        <a:t>80mm</a:t>
                      </a:r>
                      <a:endParaRPr lang="ko-KR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137160" marR="137160" marT="68580" marB="6858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800" dirty="0" smtClean="0">
                          <a:solidFill>
                            <a:schemeClr val="tx1"/>
                          </a:solidFill>
                        </a:rPr>
                        <a:t>100mm</a:t>
                      </a:r>
                      <a:endParaRPr lang="ko-KR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137160" marR="137160" marT="68580" marB="6858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800" dirty="0" smtClean="0">
                          <a:solidFill>
                            <a:schemeClr val="tx1"/>
                          </a:solidFill>
                        </a:rPr>
                        <a:t>40mm</a:t>
                      </a:r>
                      <a:endParaRPr lang="ko-KR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137160" marR="137160" marT="68580" marB="6858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800" dirty="0" smtClean="0">
                          <a:solidFill>
                            <a:schemeClr val="tx1"/>
                          </a:solidFill>
                        </a:rPr>
                        <a:t>R10mm</a:t>
                      </a:r>
                      <a:endParaRPr lang="ko-KR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137160" marR="137160" marT="68580" marB="6858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800" dirty="0">
                          <a:solidFill>
                            <a:schemeClr val="tx1"/>
                          </a:solidFill>
                        </a:rPr>
                        <a:t>1500mm2</a:t>
                      </a:r>
                      <a:endParaRPr lang="ko-KR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137160" marR="137160" marT="68580" marB="6858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800">
                          <a:solidFill>
                            <a:schemeClr val="tx1"/>
                          </a:solidFill>
                        </a:rPr>
                        <a:t>1mm</a:t>
                      </a:r>
                      <a:endParaRPr lang="ko-KR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137160" marR="137160" marT="68580" marB="6858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507596"/>
                  </a:ext>
                </a:extLst>
              </a:tr>
              <a:tr h="381506"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800" dirty="0" smtClean="0">
                          <a:solidFill>
                            <a:schemeClr val="tx1"/>
                          </a:solidFill>
                        </a:rPr>
                        <a:t>대형</a:t>
                      </a:r>
                      <a:endParaRPr lang="ko-KR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137160" marR="137160" marT="68580" marB="6858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800" dirty="0" smtClean="0">
                          <a:solidFill>
                            <a:schemeClr val="tx1"/>
                          </a:solidFill>
                        </a:rPr>
                        <a:t>X</a:t>
                      </a:r>
                      <a:endParaRPr lang="ko-KR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137160" marR="137160" marT="68580" marB="6858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137160" marR="137160" marT="68580" marB="6858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800">
                        <a:solidFill>
                          <a:schemeClr val="tx1"/>
                        </a:solidFill>
                      </a:endParaRPr>
                    </a:p>
                  </a:txBody>
                  <a:tcPr marL="137160" marR="137160" marT="68580" marB="6858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800">
                        <a:solidFill>
                          <a:schemeClr val="tx1"/>
                        </a:solidFill>
                      </a:endParaRPr>
                    </a:p>
                  </a:txBody>
                  <a:tcPr marL="137160" marR="137160" marT="68580" marB="6858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800">
                        <a:solidFill>
                          <a:schemeClr val="tx1"/>
                        </a:solidFill>
                      </a:endParaRPr>
                    </a:p>
                  </a:txBody>
                  <a:tcPr marL="137160" marR="137160" marT="68580" marB="6858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800">
                        <a:solidFill>
                          <a:schemeClr val="tx1"/>
                        </a:solidFill>
                      </a:endParaRPr>
                    </a:p>
                  </a:txBody>
                  <a:tcPr marL="137160" marR="137160" marT="68580" marB="6858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800">
                        <a:solidFill>
                          <a:schemeClr val="tx1"/>
                        </a:solidFill>
                      </a:endParaRPr>
                    </a:p>
                  </a:txBody>
                  <a:tcPr marL="137160" marR="137160" marT="68580" marB="6858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137160" marR="137160" marT="68580" marB="6858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5869745"/>
                  </a:ext>
                </a:extLst>
              </a:tr>
              <a:tr h="0">
                <a:tc rowSpan="2">
                  <a:txBody>
                    <a:bodyPr/>
                    <a:lstStyle/>
                    <a:p>
                      <a:pPr latinLnBrk="1"/>
                      <a:r>
                        <a:rPr lang="ko-KR" altLang="en-US" sz="1800" dirty="0" smtClean="0">
                          <a:solidFill>
                            <a:schemeClr val="tx1"/>
                          </a:solidFill>
                        </a:rPr>
                        <a:t>유두</a:t>
                      </a:r>
                      <a:r>
                        <a:rPr lang="en-US" altLang="ko-KR" sz="1800" baseline="0" dirty="0" smtClean="0">
                          <a:solidFill>
                            <a:schemeClr val="tx1"/>
                          </a:solidFill>
                        </a:rPr>
                        <a:t>&amp;</a:t>
                      </a:r>
                      <a:r>
                        <a:rPr lang="ko-KR" altLang="en-US" sz="1800" baseline="0" dirty="0" err="1" smtClean="0">
                          <a:solidFill>
                            <a:schemeClr val="tx1"/>
                          </a:solidFill>
                        </a:rPr>
                        <a:t>유방용</a:t>
                      </a:r>
                      <a:endParaRPr lang="ko-KR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137160" marR="137160" marT="68580" marB="6858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800" dirty="0" smtClean="0">
                          <a:solidFill>
                            <a:schemeClr val="tx1"/>
                          </a:solidFill>
                        </a:rPr>
                        <a:t>소형</a:t>
                      </a:r>
                      <a:endParaRPr lang="ko-KR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137160" marR="137160" marT="68580" marB="6858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800" dirty="0" smtClean="0">
                          <a:solidFill>
                            <a:schemeClr val="tx1"/>
                          </a:solidFill>
                        </a:rPr>
                        <a:t>X</a:t>
                      </a:r>
                      <a:endParaRPr lang="ko-KR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137160" marR="137160" marT="68580" marB="6858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137160" marR="137160" marT="68580" marB="6858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137160" marR="137160" marT="68580" marB="6858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800">
                        <a:solidFill>
                          <a:schemeClr val="tx1"/>
                        </a:solidFill>
                      </a:endParaRPr>
                    </a:p>
                  </a:txBody>
                  <a:tcPr marL="137160" marR="137160" marT="68580" marB="6858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800">
                        <a:solidFill>
                          <a:schemeClr val="tx1"/>
                        </a:solidFill>
                      </a:endParaRPr>
                    </a:p>
                  </a:txBody>
                  <a:tcPr marL="137160" marR="137160" marT="68580" marB="6858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800">
                        <a:solidFill>
                          <a:schemeClr val="tx1"/>
                        </a:solidFill>
                      </a:endParaRPr>
                    </a:p>
                  </a:txBody>
                  <a:tcPr marL="137160" marR="137160" marT="68580" marB="6858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800">
                        <a:solidFill>
                          <a:schemeClr val="tx1"/>
                        </a:solidFill>
                      </a:endParaRPr>
                    </a:p>
                  </a:txBody>
                  <a:tcPr marL="137160" marR="137160" marT="68580" marB="6858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137160" marR="137160" marT="68580" marB="6858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734330"/>
                  </a:ext>
                </a:extLst>
              </a:tr>
              <a:tr h="381506"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800" dirty="0" smtClean="0">
                          <a:solidFill>
                            <a:schemeClr val="tx1"/>
                          </a:solidFill>
                        </a:rPr>
                        <a:t>대형</a:t>
                      </a:r>
                      <a:endParaRPr lang="ko-KR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137160" marR="137160" marT="68580" marB="6858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800" dirty="0" smtClean="0">
                          <a:solidFill>
                            <a:schemeClr val="tx1"/>
                          </a:solidFill>
                        </a:rPr>
                        <a:t>X</a:t>
                      </a:r>
                      <a:endParaRPr lang="ko-KR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137160" marR="137160" marT="68580" marB="6858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137160" marR="137160" marT="68580" marB="6858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800">
                        <a:solidFill>
                          <a:schemeClr val="tx1"/>
                        </a:solidFill>
                      </a:endParaRPr>
                    </a:p>
                  </a:txBody>
                  <a:tcPr marL="137160" marR="137160" marT="68580" marB="6858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800">
                        <a:solidFill>
                          <a:schemeClr val="tx1"/>
                        </a:solidFill>
                      </a:endParaRPr>
                    </a:p>
                  </a:txBody>
                  <a:tcPr marL="137160" marR="137160" marT="68580" marB="6858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800">
                        <a:solidFill>
                          <a:schemeClr val="tx1"/>
                        </a:solidFill>
                      </a:endParaRPr>
                    </a:p>
                  </a:txBody>
                  <a:tcPr marL="137160" marR="137160" marT="68580" marB="6858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800">
                        <a:solidFill>
                          <a:schemeClr val="tx1"/>
                        </a:solidFill>
                      </a:endParaRPr>
                    </a:p>
                  </a:txBody>
                  <a:tcPr marL="137160" marR="137160" marT="68580" marB="6858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800">
                        <a:solidFill>
                          <a:schemeClr val="tx1"/>
                        </a:solidFill>
                      </a:endParaRPr>
                    </a:p>
                  </a:txBody>
                  <a:tcPr marL="137160" marR="137160" marT="68580" marB="6858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137160" marR="137160" marT="68580" marB="6858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437457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746760" y="8745062"/>
            <a:ext cx="17526000" cy="5632311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ko-KR" altLang="en-US" sz="3600" b="1" dirty="0" err="1" smtClean="0">
                <a:solidFill>
                  <a:schemeClr val="bg1"/>
                </a:solidFill>
              </a:rPr>
              <a:t>질문점</a:t>
            </a:r>
            <a:r>
              <a:rPr lang="ko-KR" altLang="en-US" sz="3600" b="1" dirty="0" smtClean="0">
                <a:solidFill>
                  <a:schemeClr val="bg1"/>
                </a:solidFill>
              </a:rPr>
              <a:t> </a:t>
            </a:r>
            <a:r>
              <a:rPr lang="en-US" altLang="ko-KR" sz="3600" b="1" dirty="0" smtClean="0">
                <a:solidFill>
                  <a:schemeClr val="bg1"/>
                </a:solidFill>
              </a:rPr>
              <a:t>: </a:t>
            </a:r>
            <a:r>
              <a:rPr lang="ko-KR" altLang="en-US" sz="3600" b="1" dirty="0" smtClean="0">
                <a:solidFill>
                  <a:schemeClr val="bg1"/>
                </a:solidFill>
              </a:rPr>
              <a:t>임신 중 호르몬 분비로 인해 유방</a:t>
            </a:r>
            <a:r>
              <a:rPr lang="en-US" altLang="ko-KR" sz="3600" b="1" dirty="0" smtClean="0">
                <a:solidFill>
                  <a:schemeClr val="bg1"/>
                </a:solidFill>
              </a:rPr>
              <a:t>/</a:t>
            </a:r>
            <a:r>
              <a:rPr lang="ko-KR" altLang="en-US" sz="3600" b="1" dirty="0" smtClean="0">
                <a:solidFill>
                  <a:schemeClr val="bg1"/>
                </a:solidFill>
              </a:rPr>
              <a:t>유두 통증 발생 시 닿는 것이 불편할 때 사용  가능하도록 고안하였습니다</a:t>
            </a:r>
            <a:r>
              <a:rPr lang="en-US" altLang="ko-KR" sz="3600" b="1" dirty="0" smtClean="0">
                <a:solidFill>
                  <a:schemeClr val="bg1"/>
                </a:solidFill>
              </a:rPr>
              <a:t>.</a:t>
            </a:r>
          </a:p>
          <a:p>
            <a:r>
              <a:rPr lang="ko-KR" altLang="en-US" sz="3600" b="1" dirty="0" smtClean="0">
                <a:solidFill>
                  <a:schemeClr val="bg1"/>
                </a:solidFill>
              </a:rPr>
              <a:t>산모 역시 </a:t>
            </a:r>
            <a:r>
              <a:rPr lang="en-US" altLang="ko-KR" sz="3600" b="1" dirty="0" smtClean="0">
                <a:solidFill>
                  <a:schemeClr val="bg1"/>
                </a:solidFill>
              </a:rPr>
              <a:t>2</a:t>
            </a:r>
            <a:r>
              <a:rPr lang="ko-KR" altLang="en-US" sz="3600" b="1" dirty="0" smtClean="0">
                <a:solidFill>
                  <a:schemeClr val="bg1"/>
                </a:solidFill>
              </a:rPr>
              <a:t>시간마다 젖을 물려야 하므로 젖이 헐어서 아픈 경우가 있어 통증 완화를 위해 고안하였습니다</a:t>
            </a:r>
            <a:r>
              <a:rPr lang="en-US" altLang="ko-KR" sz="3600" b="1" dirty="0" smtClean="0">
                <a:solidFill>
                  <a:schemeClr val="bg1"/>
                </a:solidFill>
              </a:rPr>
              <a:t>.</a:t>
            </a:r>
          </a:p>
          <a:p>
            <a:r>
              <a:rPr lang="ko-KR" altLang="en-US" sz="3600" b="1" dirty="0" smtClean="0">
                <a:solidFill>
                  <a:schemeClr val="bg1"/>
                </a:solidFill>
              </a:rPr>
              <a:t>브래지어를 해도 여전히 통증이 느껴지는 경우</a:t>
            </a:r>
            <a:r>
              <a:rPr lang="en-US" altLang="ko-KR" sz="3600" b="1" dirty="0" smtClean="0">
                <a:solidFill>
                  <a:schemeClr val="bg1"/>
                </a:solidFill>
              </a:rPr>
              <a:t>, </a:t>
            </a:r>
          </a:p>
          <a:p>
            <a:r>
              <a:rPr lang="ko-KR" altLang="en-US" sz="3600" b="1" dirty="0" smtClean="0">
                <a:solidFill>
                  <a:schemeClr val="bg1"/>
                </a:solidFill>
              </a:rPr>
              <a:t>유두가 예민하여 작은 충격에도 아프게 느껴지는 경우</a:t>
            </a:r>
            <a:r>
              <a:rPr lang="en-US" altLang="ko-KR" sz="3600" b="1" dirty="0" smtClean="0">
                <a:solidFill>
                  <a:schemeClr val="bg1"/>
                </a:solidFill>
              </a:rPr>
              <a:t>, </a:t>
            </a:r>
          </a:p>
          <a:p>
            <a:r>
              <a:rPr lang="ko-KR" altLang="en-US" sz="3600" b="1" dirty="0" smtClean="0">
                <a:solidFill>
                  <a:schemeClr val="bg1"/>
                </a:solidFill>
              </a:rPr>
              <a:t>잘 때 가슴이 답답하여 브래지어는 안하지만 유두를 주변 충격으로부터 보호하고 싶은 경우</a:t>
            </a:r>
            <a:endParaRPr lang="en-US" altLang="ko-KR" sz="3600" b="1" dirty="0" smtClean="0">
              <a:solidFill>
                <a:schemeClr val="bg1"/>
              </a:solidFill>
            </a:endParaRPr>
          </a:p>
          <a:p>
            <a:r>
              <a:rPr lang="ko-KR" altLang="en-US" sz="3600" b="1" dirty="0" smtClean="0">
                <a:solidFill>
                  <a:schemeClr val="bg1"/>
                </a:solidFill>
              </a:rPr>
              <a:t>사용 가능하도록 </a:t>
            </a:r>
            <a:r>
              <a:rPr lang="ko-KR" altLang="en-US" sz="3600" b="1" dirty="0" err="1" smtClean="0">
                <a:solidFill>
                  <a:schemeClr val="bg1"/>
                </a:solidFill>
              </a:rPr>
              <a:t>산모용으로</a:t>
            </a:r>
            <a:r>
              <a:rPr lang="ko-KR" altLang="en-US" sz="3600" b="1" dirty="0" smtClean="0">
                <a:solidFill>
                  <a:schemeClr val="bg1"/>
                </a:solidFill>
              </a:rPr>
              <a:t> 고안하였습니다</a:t>
            </a:r>
            <a:r>
              <a:rPr lang="en-US" altLang="ko-KR" sz="3600" b="1" dirty="0" smtClean="0">
                <a:solidFill>
                  <a:schemeClr val="bg1"/>
                </a:solidFill>
              </a:rPr>
              <a:t>.</a:t>
            </a:r>
          </a:p>
          <a:p>
            <a:r>
              <a:rPr lang="ko-KR" altLang="en-US" sz="3600" b="1" dirty="0" smtClean="0">
                <a:solidFill>
                  <a:schemeClr val="bg1"/>
                </a:solidFill>
              </a:rPr>
              <a:t>이 역시 특별하고 새로운 기술이 있는 것은 아닌지라 실용신안 출원 가능한지 궁금합니다</a:t>
            </a:r>
            <a:r>
              <a:rPr lang="en-US" altLang="ko-KR" sz="3600" b="1" dirty="0" smtClean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2418471"/>
            <a:ext cx="3630791" cy="3067003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1608714"/>
            <a:ext cx="4111018" cy="3472661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577884" y="2247280"/>
            <a:ext cx="3991615" cy="2926056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074" y="1235267"/>
            <a:ext cx="3991615" cy="2926056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9499" y="3472454"/>
            <a:ext cx="3991615" cy="2926056"/>
          </a:xfrm>
          <a:prstGeom prst="rect">
            <a:avLst/>
          </a:prstGeom>
        </p:spPr>
      </p:pic>
      <p:sp>
        <p:nvSpPr>
          <p:cNvPr id="14" name="자유형 13"/>
          <p:cNvSpPr/>
          <p:nvPr/>
        </p:nvSpPr>
        <p:spPr>
          <a:xfrm>
            <a:off x="14656527" y="1332410"/>
            <a:ext cx="2273097" cy="5434150"/>
          </a:xfrm>
          <a:custGeom>
            <a:avLst/>
            <a:gdLst>
              <a:gd name="connsiteX0" fmla="*/ 0 w 2570345"/>
              <a:gd name="connsiteY0" fmla="*/ 0 h 5438954"/>
              <a:gd name="connsiteX1" fmla="*/ 2286000 w 2570345"/>
              <a:gd name="connsiteY1" fmla="*/ 1619794 h 5438954"/>
              <a:gd name="connsiteX2" fmla="*/ 1005840 w 2570345"/>
              <a:gd name="connsiteY2" fmla="*/ 3801291 h 5438954"/>
              <a:gd name="connsiteX3" fmla="*/ 1293223 w 2570345"/>
              <a:gd name="connsiteY3" fmla="*/ 5133702 h 5438954"/>
              <a:gd name="connsiteX0" fmla="*/ 0 w 3184299"/>
              <a:gd name="connsiteY0" fmla="*/ 0 h 5582646"/>
              <a:gd name="connsiteX1" fmla="*/ 2899954 w 3184299"/>
              <a:gd name="connsiteY1" fmla="*/ 1763486 h 5582646"/>
              <a:gd name="connsiteX2" fmla="*/ 1619794 w 3184299"/>
              <a:gd name="connsiteY2" fmla="*/ 3944983 h 5582646"/>
              <a:gd name="connsiteX3" fmla="*/ 1907177 w 3184299"/>
              <a:gd name="connsiteY3" fmla="*/ 5277394 h 5582646"/>
              <a:gd name="connsiteX0" fmla="*/ 0 w 3186849"/>
              <a:gd name="connsiteY0" fmla="*/ 0 h 5574068"/>
              <a:gd name="connsiteX1" fmla="*/ 2821577 w 3186849"/>
              <a:gd name="connsiteY1" fmla="*/ 2246811 h 5574068"/>
              <a:gd name="connsiteX2" fmla="*/ 1619794 w 3186849"/>
              <a:gd name="connsiteY2" fmla="*/ 3944983 h 5574068"/>
              <a:gd name="connsiteX3" fmla="*/ 1907177 w 3186849"/>
              <a:gd name="connsiteY3" fmla="*/ 5277394 h 5574068"/>
              <a:gd name="connsiteX0" fmla="*/ 0 w 3186849"/>
              <a:gd name="connsiteY0" fmla="*/ 0 h 5574068"/>
              <a:gd name="connsiteX1" fmla="*/ 2821577 w 3186849"/>
              <a:gd name="connsiteY1" fmla="*/ 2246811 h 5574068"/>
              <a:gd name="connsiteX2" fmla="*/ 1619794 w 3186849"/>
              <a:gd name="connsiteY2" fmla="*/ 3944983 h 5574068"/>
              <a:gd name="connsiteX3" fmla="*/ 1907177 w 3186849"/>
              <a:gd name="connsiteY3" fmla="*/ 5277394 h 5574068"/>
              <a:gd name="connsiteX0" fmla="*/ 0 w 3264531"/>
              <a:gd name="connsiteY0" fmla="*/ 0 h 5538801"/>
              <a:gd name="connsiteX1" fmla="*/ 2821577 w 3264531"/>
              <a:gd name="connsiteY1" fmla="*/ 2246811 h 5538801"/>
              <a:gd name="connsiteX2" fmla="*/ 1946365 w 3264531"/>
              <a:gd name="connsiteY2" fmla="*/ 3592286 h 5538801"/>
              <a:gd name="connsiteX3" fmla="*/ 1907177 w 3264531"/>
              <a:gd name="connsiteY3" fmla="*/ 5277394 h 5538801"/>
              <a:gd name="connsiteX0" fmla="*/ 0 w 2891739"/>
              <a:gd name="connsiteY0" fmla="*/ 0 h 5478456"/>
              <a:gd name="connsiteX1" fmla="*/ 2821577 w 2891739"/>
              <a:gd name="connsiteY1" fmla="*/ 2246811 h 5478456"/>
              <a:gd name="connsiteX2" fmla="*/ 1946365 w 2891739"/>
              <a:gd name="connsiteY2" fmla="*/ 3592286 h 5478456"/>
              <a:gd name="connsiteX3" fmla="*/ 953589 w 2891739"/>
              <a:gd name="connsiteY3" fmla="*/ 5212080 h 5478456"/>
              <a:gd name="connsiteX0" fmla="*/ 0 w 2891739"/>
              <a:gd name="connsiteY0" fmla="*/ 0 h 5212080"/>
              <a:gd name="connsiteX1" fmla="*/ 2821577 w 2891739"/>
              <a:gd name="connsiteY1" fmla="*/ 2246811 h 5212080"/>
              <a:gd name="connsiteX2" fmla="*/ 1946365 w 2891739"/>
              <a:gd name="connsiteY2" fmla="*/ 3592286 h 5212080"/>
              <a:gd name="connsiteX3" fmla="*/ 953589 w 2891739"/>
              <a:gd name="connsiteY3" fmla="*/ 5212080 h 5212080"/>
              <a:gd name="connsiteX0" fmla="*/ 0 w 2893262"/>
              <a:gd name="connsiteY0" fmla="*/ 0 h 5212080"/>
              <a:gd name="connsiteX1" fmla="*/ 2821577 w 2893262"/>
              <a:gd name="connsiteY1" fmla="*/ 2246811 h 5212080"/>
              <a:gd name="connsiteX2" fmla="*/ 1959428 w 2893262"/>
              <a:gd name="connsiteY2" fmla="*/ 3500846 h 5212080"/>
              <a:gd name="connsiteX3" fmla="*/ 953589 w 2893262"/>
              <a:gd name="connsiteY3" fmla="*/ 5212080 h 5212080"/>
              <a:gd name="connsiteX0" fmla="*/ 0 w 2888528"/>
              <a:gd name="connsiteY0" fmla="*/ 0 h 5107578"/>
              <a:gd name="connsiteX1" fmla="*/ 2821577 w 2888528"/>
              <a:gd name="connsiteY1" fmla="*/ 2246811 h 5107578"/>
              <a:gd name="connsiteX2" fmla="*/ 1959428 w 2888528"/>
              <a:gd name="connsiteY2" fmla="*/ 3500846 h 5107578"/>
              <a:gd name="connsiteX3" fmla="*/ 1463041 w 2888528"/>
              <a:gd name="connsiteY3" fmla="*/ 5107578 h 5107578"/>
              <a:gd name="connsiteX0" fmla="*/ 0 w 2888528"/>
              <a:gd name="connsiteY0" fmla="*/ 0 h 5107578"/>
              <a:gd name="connsiteX1" fmla="*/ 2821577 w 2888528"/>
              <a:gd name="connsiteY1" fmla="*/ 2246811 h 5107578"/>
              <a:gd name="connsiteX2" fmla="*/ 1959428 w 2888528"/>
              <a:gd name="connsiteY2" fmla="*/ 3500846 h 5107578"/>
              <a:gd name="connsiteX3" fmla="*/ 1463041 w 2888528"/>
              <a:gd name="connsiteY3" fmla="*/ 5107578 h 5107578"/>
              <a:gd name="connsiteX0" fmla="*/ 0 w 2899080"/>
              <a:gd name="connsiteY0" fmla="*/ 0 h 5107578"/>
              <a:gd name="connsiteX1" fmla="*/ 2821577 w 2899080"/>
              <a:gd name="connsiteY1" fmla="*/ 2246811 h 5107578"/>
              <a:gd name="connsiteX2" fmla="*/ 2050868 w 2899080"/>
              <a:gd name="connsiteY2" fmla="*/ 3500846 h 5107578"/>
              <a:gd name="connsiteX3" fmla="*/ 1463041 w 2899080"/>
              <a:gd name="connsiteY3" fmla="*/ 5107578 h 5107578"/>
              <a:gd name="connsiteX0" fmla="*/ 0 w 2917051"/>
              <a:gd name="connsiteY0" fmla="*/ 0 h 5107578"/>
              <a:gd name="connsiteX1" fmla="*/ 2821577 w 2917051"/>
              <a:gd name="connsiteY1" fmla="*/ 2246811 h 5107578"/>
              <a:gd name="connsiteX2" fmla="*/ 2050868 w 2917051"/>
              <a:gd name="connsiteY2" fmla="*/ 3500846 h 5107578"/>
              <a:gd name="connsiteX3" fmla="*/ 1463041 w 2917051"/>
              <a:gd name="connsiteY3" fmla="*/ 5107578 h 5107578"/>
              <a:gd name="connsiteX0" fmla="*/ 0 w 2917051"/>
              <a:gd name="connsiteY0" fmla="*/ 0 h 5107578"/>
              <a:gd name="connsiteX1" fmla="*/ 2821577 w 2917051"/>
              <a:gd name="connsiteY1" fmla="*/ 2246811 h 5107578"/>
              <a:gd name="connsiteX2" fmla="*/ 2050868 w 2917051"/>
              <a:gd name="connsiteY2" fmla="*/ 3500846 h 5107578"/>
              <a:gd name="connsiteX3" fmla="*/ 1463041 w 2917051"/>
              <a:gd name="connsiteY3" fmla="*/ 5107578 h 5107578"/>
              <a:gd name="connsiteX0" fmla="*/ 0 w 2897455"/>
              <a:gd name="connsiteY0" fmla="*/ 0 h 5107578"/>
              <a:gd name="connsiteX1" fmla="*/ 2821577 w 2897455"/>
              <a:gd name="connsiteY1" fmla="*/ 2246811 h 5107578"/>
              <a:gd name="connsiteX2" fmla="*/ 2050868 w 2897455"/>
              <a:gd name="connsiteY2" fmla="*/ 3500846 h 5107578"/>
              <a:gd name="connsiteX3" fmla="*/ 1463041 w 2897455"/>
              <a:gd name="connsiteY3" fmla="*/ 5107578 h 5107578"/>
              <a:gd name="connsiteX0" fmla="*/ 0 w 2718370"/>
              <a:gd name="connsiteY0" fmla="*/ 0 h 5590904"/>
              <a:gd name="connsiteX1" fmla="*/ 2651760 w 2718370"/>
              <a:gd name="connsiteY1" fmla="*/ 2730137 h 5590904"/>
              <a:gd name="connsiteX2" fmla="*/ 1881051 w 2718370"/>
              <a:gd name="connsiteY2" fmla="*/ 3984172 h 5590904"/>
              <a:gd name="connsiteX3" fmla="*/ 1293224 w 2718370"/>
              <a:gd name="connsiteY3" fmla="*/ 5590904 h 5590904"/>
              <a:gd name="connsiteX0" fmla="*/ 0 w 2718370"/>
              <a:gd name="connsiteY0" fmla="*/ 0 h 5590904"/>
              <a:gd name="connsiteX1" fmla="*/ 2651760 w 2718370"/>
              <a:gd name="connsiteY1" fmla="*/ 2730137 h 5590904"/>
              <a:gd name="connsiteX2" fmla="*/ 1881051 w 2718370"/>
              <a:gd name="connsiteY2" fmla="*/ 3984172 h 5590904"/>
              <a:gd name="connsiteX3" fmla="*/ 1293224 w 2718370"/>
              <a:gd name="connsiteY3" fmla="*/ 5590904 h 5590904"/>
              <a:gd name="connsiteX0" fmla="*/ 0 w 2670712"/>
              <a:gd name="connsiteY0" fmla="*/ 0 h 5590904"/>
              <a:gd name="connsiteX1" fmla="*/ 2651760 w 2670712"/>
              <a:gd name="connsiteY1" fmla="*/ 2730137 h 5590904"/>
              <a:gd name="connsiteX2" fmla="*/ 1881051 w 2670712"/>
              <a:gd name="connsiteY2" fmla="*/ 3984172 h 5590904"/>
              <a:gd name="connsiteX3" fmla="*/ 1293224 w 2670712"/>
              <a:gd name="connsiteY3" fmla="*/ 5590904 h 5590904"/>
              <a:gd name="connsiteX0" fmla="*/ 0 w 2735372"/>
              <a:gd name="connsiteY0" fmla="*/ 0 h 5590904"/>
              <a:gd name="connsiteX1" fmla="*/ 2717074 w 2735372"/>
              <a:gd name="connsiteY1" fmla="*/ 2664823 h 5590904"/>
              <a:gd name="connsiteX2" fmla="*/ 1881051 w 2735372"/>
              <a:gd name="connsiteY2" fmla="*/ 3984172 h 5590904"/>
              <a:gd name="connsiteX3" fmla="*/ 1293224 w 2735372"/>
              <a:gd name="connsiteY3" fmla="*/ 5590904 h 5590904"/>
              <a:gd name="connsiteX0" fmla="*/ 0 w 2738164"/>
              <a:gd name="connsiteY0" fmla="*/ 0 h 5590904"/>
              <a:gd name="connsiteX1" fmla="*/ 2717074 w 2738164"/>
              <a:gd name="connsiteY1" fmla="*/ 2664823 h 5590904"/>
              <a:gd name="connsiteX2" fmla="*/ 1881051 w 2738164"/>
              <a:gd name="connsiteY2" fmla="*/ 3984172 h 5590904"/>
              <a:gd name="connsiteX3" fmla="*/ 1293224 w 2738164"/>
              <a:gd name="connsiteY3" fmla="*/ 5590904 h 5590904"/>
              <a:gd name="connsiteX0" fmla="*/ 0 w 2733426"/>
              <a:gd name="connsiteY0" fmla="*/ 0 h 5590904"/>
              <a:gd name="connsiteX1" fmla="*/ 2717074 w 2733426"/>
              <a:gd name="connsiteY1" fmla="*/ 2664823 h 5590904"/>
              <a:gd name="connsiteX2" fmla="*/ 1881051 w 2733426"/>
              <a:gd name="connsiteY2" fmla="*/ 3984172 h 5590904"/>
              <a:gd name="connsiteX3" fmla="*/ 1293224 w 2733426"/>
              <a:gd name="connsiteY3" fmla="*/ 5590904 h 5590904"/>
              <a:gd name="connsiteX0" fmla="*/ 0 w 2696916"/>
              <a:gd name="connsiteY0" fmla="*/ 0 h 5590904"/>
              <a:gd name="connsiteX1" fmla="*/ 2677886 w 2696916"/>
              <a:gd name="connsiteY1" fmla="*/ 3108960 h 5590904"/>
              <a:gd name="connsiteX2" fmla="*/ 1881051 w 2696916"/>
              <a:gd name="connsiteY2" fmla="*/ 3984172 h 5590904"/>
              <a:gd name="connsiteX3" fmla="*/ 1293224 w 2696916"/>
              <a:gd name="connsiteY3" fmla="*/ 5590904 h 5590904"/>
              <a:gd name="connsiteX0" fmla="*/ 0 w 2698493"/>
              <a:gd name="connsiteY0" fmla="*/ 0 h 5590904"/>
              <a:gd name="connsiteX1" fmla="*/ 2677886 w 2698493"/>
              <a:gd name="connsiteY1" fmla="*/ 3108960 h 5590904"/>
              <a:gd name="connsiteX2" fmla="*/ 1881051 w 2698493"/>
              <a:gd name="connsiteY2" fmla="*/ 3984172 h 5590904"/>
              <a:gd name="connsiteX3" fmla="*/ 1293224 w 2698493"/>
              <a:gd name="connsiteY3" fmla="*/ 5590904 h 5590904"/>
              <a:gd name="connsiteX0" fmla="*/ 0 w 2694367"/>
              <a:gd name="connsiteY0" fmla="*/ 0 h 5590904"/>
              <a:gd name="connsiteX1" fmla="*/ 2677886 w 2694367"/>
              <a:gd name="connsiteY1" fmla="*/ 3108960 h 5590904"/>
              <a:gd name="connsiteX2" fmla="*/ 1881051 w 2694367"/>
              <a:gd name="connsiteY2" fmla="*/ 3984172 h 5590904"/>
              <a:gd name="connsiteX3" fmla="*/ 1293224 w 2694367"/>
              <a:gd name="connsiteY3" fmla="*/ 5590904 h 5590904"/>
              <a:gd name="connsiteX0" fmla="*/ 0 w 2696393"/>
              <a:gd name="connsiteY0" fmla="*/ 0 h 5799910"/>
              <a:gd name="connsiteX1" fmla="*/ 2677886 w 2696393"/>
              <a:gd name="connsiteY1" fmla="*/ 3108960 h 5799910"/>
              <a:gd name="connsiteX2" fmla="*/ 1881051 w 2696393"/>
              <a:gd name="connsiteY2" fmla="*/ 3984172 h 5799910"/>
              <a:gd name="connsiteX3" fmla="*/ 1436915 w 2696393"/>
              <a:gd name="connsiteY3" fmla="*/ 5799910 h 5799910"/>
              <a:gd name="connsiteX0" fmla="*/ 0 w 2696393"/>
              <a:gd name="connsiteY0" fmla="*/ 0 h 5799910"/>
              <a:gd name="connsiteX1" fmla="*/ 2677886 w 2696393"/>
              <a:gd name="connsiteY1" fmla="*/ 3108960 h 5799910"/>
              <a:gd name="connsiteX2" fmla="*/ 1881051 w 2696393"/>
              <a:gd name="connsiteY2" fmla="*/ 3984172 h 5799910"/>
              <a:gd name="connsiteX3" fmla="*/ 1436915 w 2696393"/>
              <a:gd name="connsiteY3" fmla="*/ 5799910 h 5799910"/>
              <a:gd name="connsiteX0" fmla="*/ 0 w 2709219"/>
              <a:gd name="connsiteY0" fmla="*/ 0 h 5799910"/>
              <a:gd name="connsiteX1" fmla="*/ 2690949 w 2709219"/>
              <a:gd name="connsiteY1" fmla="*/ 2965269 h 5799910"/>
              <a:gd name="connsiteX2" fmla="*/ 1881051 w 2709219"/>
              <a:gd name="connsiteY2" fmla="*/ 3984172 h 5799910"/>
              <a:gd name="connsiteX3" fmla="*/ 1436915 w 2709219"/>
              <a:gd name="connsiteY3" fmla="*/ 5799910 h 5799910"/>
              <a:gd name="connsiteX0" fmla="*/ 0 w 2707724"/>
              <a:gd name="connsiteY0" fmla="*/ 0 h 5799910"/>
              <a:gd name="connsiteX1" fmla="*/ 2690949 w 2707724"/>
              <a:gd name="connsiteY1" fmla="*/ 2965269 h 5799910"/>
              <a:gd name="connsiteX2" fmla="*/ 1881051 w 2707724"/>
              <a:gd name="connsiteY2" fmla="*/ 3984172 h 5799910"/>
              <a:gd name="connsiteX3" fmla="*/ 1436915 w 2707724"/>
              <a:gd name="connsiteY3" fmla="*/ 5799910 h 5799910"/>
              <a:gd name="connsiteX0" fmla="*/ 0 w 2177336"/>
              <a:gd name="connsiteY0" fmla="*/ 0 h 5434150"/>
              <a:gd name="connsiteX1" fmla="*/ 2142309 w 2177336"/>
              <a:gd name="connsiteY1" fmla="*/ 2599509 h 5434150"/>
              <a:gd name="connsiteX2" fmla="*/ 1332411 w 2177336"/>
              <a:gd name="connsiteY2" fmla="*/ 3618412 h 5434150"/>
              <a:gd name="connsiteX3" fmla="*/ 888275 w 2177336"/>
              <a:gd name="connsiteY3" fmla="*/ 5434150 h 5434150"/>
              <a:gd name="connsiteX0" fmla="*/ 0 w 2173283"/>
              <a:gd name="connsiteY0" fmla="*/ 0 h 5434150"/>
              <a:gd name="connsiteX1" fmla="*/ 2142309 w 2173283"/>
              <a:gd name="connsiteY1" fmla="*/ 2599509 h 5434150"/>
              <a:gd name="connsiteX2" fmla="*/ 1332411 w 2173283"/>
              <a:gd name="connsiteY2" fmla="*/ 3618412 h 5434150"/>
              <a:gd name="connsiteX3" fmla="*/ 888275 w 2173283"/>
              <a:gd name="connsiteY3" fmla="*/ 5434150 h 5434150"/>
              <a:gd name="connsiteX0" fmla="*/ 0 w 2206619"/>
              <a:gd name="connsiteY0" fmla="*/ 0 h 5434150"/>
              <a:gd name="connsiteX1" fmla="*/ 2142309 w 2206619"/>
              <a:gd name="connsiteY1" fmla="*/ 2599509 h 5434150"/>
              <a:gd name="connsiteX2" fmla="*/ 1332411 w 2206619"/>
              <a:gd name="connsiteY2" fmla="*/ 3618412 h 5434150"/>
              <a:gd name="connsiteX3" fmla="*/ 888275 w 2206619"/>
              <a:gd name="connsiteY3" fmla="*/ 5434150 h 5434150"/>
              <a:gd name="connsiteX0" fmla="*/ 0 w 2329606"/>
              <a:gd name="connsiteY0" fmla="*/ 0 h 5434150"/>
              <a:gd name="connsiteX1" fmla="*/ 2286000 w 2329606"/>
              <a:gd name="connsiteY1" fmla="*/ 2677886 h 5434150"/>
              <a:gd name="connsiteX2" fmla="*/ 1332411 w 2329606"/>
              <a:gd name="connsiteY2" fmla="*/ 3618412 h 5434150"/>
              <a:gd name="connsiteX3" fmla="*/ 888275 w 2329606"/>
              <a:gd name="connsiteY3" fmla="*/ 5434150 h 5434150"/>
              <a:gd name="connsiteX0" fmla="*/ 0 w 2299388"/>
              <a:gd name="connsiteY0" fmla="*/ 0 h 5434150"/>
              <a:gd name="connsiteX1" fmla="*/ 2286000 w 2299388"/>
              <a:gd name="connsiteY1" fmla="*/ 2677886 h 5434150"/>
              <a:gd name="connsiteX2" fmla="*/ 1332411 w 2299388"/>
              <a:gd name="connsiteY2" fmla="*/ 3618412 h 5434150"/>
              <a:gd name="connsiteX3" fmla="*/ 888275 w 2299388"/>
              <a:gd name="connsiteY3" fmla="*/ 5434150 h 5434150"/>
              <a:gd name="connsiteX0" fmla="*/ 0 w 2299388"/>
              <a:gd name="connsiteY0" fmla="*/ 0 h 5434150"/>
              <a:gd name="connsiteX1" fmla="*/ 2286000 w 2299388"/>
              <a:gd name="connsiteY1" fmla="*/ 2677886 h 5434150"/>
              <a:gd name="connsiteX2" fmla="*/ 1332411 w 2299388"/>
              <a:gd name="connsiteY2" fmla="*/ 3618412 h 5434150"/>
              <a:gd name="connsiteX3" fmla="*/ 888275 w 2299388"/>
              <a:gd name="connsiteY3" fmla="*/ 5434150 h 5434150"/>
              <a:gd name="connsiteX0" fmla="*/ 0 w 2309206"/>
              <a:gd name="connsiteY0" fmla="*/ 0 h 5434150"/>
              <a:gd name="connsiteX1" fmla="*/ 2286000 w 2309206"/>
              <a:gd name="connsiteY1" fmla="*/ 2677886 h 5434150"/>
              <a:gd name="connsiteX2" fmla="*/ 1332411 w 2309206"/>
              <a:gd name="connsiteY2" fmla="*/ 3618412 h 5434150"/>
              <a:gd name="connsiteX3" fmla="*/ 888275 w 2309206"/>
              <a:gd name="connsiteY3" fmla="*/ 5434150 h 5434150"/>
              <a:gd name="connsiteX0" fmla="*/ 0 w 2290007"/>
              <a:gd name="connsiteY0" fmla="*/ 0 h 5434150"/>
              <a:gd name="connsiteX1" fmla="*/ 2286000 w 2290007"/>
              <a:gd name="connsiteY1" fmla="*/ 2677886 h 5434150"/>
              <a:gd name="connsiteX2" fmla="*/ 1332411 w 2290007"/>
              <a:gd name="connsiteY2" fmla="*/ 3618412 h 5434150"/>
              <a:gd name="connsiteX3" fmla="*/ 888275 w 2290007"/>
              <a:gd name="connsiteY3" fmla="*/ 5434150 h 5434150"/>
              <a:gd name="connsiteX0" fmla="*/ 0 w 2277953"/>
              <a:gd name="connsiteY0" fmla="*/ 0 h 5434150"/>
              <a:gd name="connsiteX1" fmla="*/ 2272937 w 2277953"/>
              <a:gd name="connsiteY1" fmla="*/ 3056709 h 5434150"/>
              <a:gd name="connsiteX2" fmla="*/ 1332411 w 2277953"/>
              <a:gd name="connsiteY2" fmla="*/ 3618412 h 5434150"/>
              <a:gd name="connsiteX3" fmla="*/ 888275 w 2277953"/>
              <a:gd name="connsiteY3" fmla="*/ 5434150 h 5434150"/>
              <a:gd name="connsiteX0" fmla="*/ 0 w 2277953"/>
              <a:gd name="connsiteY0" fmla="*/ 0 h 5434150"/>
              <a:gd name="connsiteX1" fmla="*/ 2272937 w 2277953"/>
              <a:gd name="connsiteY1" fmla="*/ 3056709 h 5434150"/>
              <a:gd name="connsiteX2" fmla="*/ 1332411 w 2277953"/>
              <a:gd name="connsiteY2" fmla="*/ 3618412 h 5434150"/>
              <a:gd name="connsiteX3" fmla="*/ 888275 w 2277953"/>
              <a:gd name="connsiteY3" fmla="*/ 5434150 h 5434150"/>
              <a:gd name="connsiteX0" fmla="*/ 0 w 2277953"/>
              <a:gd name="connsiteY0" fmla="*/ 0 h 5434150"/>
              <a:gd name="connsiteX1" fmla="*/ 2272937 w 2277953"/>
              <a:gd name="connsiteY1" fmla="*/ 2847703 h 5434150"/>
              <a:gd name="connsiteX2" fmla="*/ 1332411 w 2277953"/>
              <a:gd name="connsiteY2" fmla="*/ 3618412 h 5434150"/>
              <a:gd name="connsiteX3" fmla="*/ 888275 w 2277953"/>
              <a:gd name="connsiteY3" fmla="*/ 5434150 h 5434150"/>
              <a:gd name="connsiteX0" fmla="*/ 0 w 2277953"/>
              <a:gd name="connsiteY0" fmla="*/ 0 h 5434150"/>
              <a:gd name="connsiteX1" fmla="*/ 2272937 w 2277953"/>
              <a:gd name="connsiteY1" fmla="*/ 2847703 h 5434150"/>
              <a:gd name="connsiteX2" fmla="*/ 1332411 w 2277953"/>
              <a:gd name="connsiteY2" fmla="*/ 3618412 h 5434150"/>
              <a:gd name="connsiteX3" fmla="*/ 888275 w 2277953"/>
              <a:gd name="connsiteY3" fmla="*/ 5434150 h 5434150"/>
              <a:gd name="connsiteX0" fmla="*/ 0 w 2273097"/>
              <a:gd name="connsiteY0" fmla="*/ 0 h 5434150"/>
              <a:gd name="connsiteX1" fmla="*/ 2272937 w 2273097"/>
              <a:gd name="connsiteY1" fmla="*/ 2847703 h 5434150"/>
              <a:gd name="connsiteX2" fmla="*/ 1332411 w 2273097"/>
              <a:gd name="connsiteY2" fmla="*/ 3618412 h 5434150"/>
              <a:gd name="connsiteX3" fmla="*/ 888275 w 2273097"/>
              <a:gd name="connsiteY3" fmla="*/ 5434150 h 5434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73097" h="5434150">
                <a:moveTo>
                  <a:pt x="0" y="0"/>
                </a:moveTo>
                <a:cubicBezTo>
                  <a:pt x="2130335" y="1707970"/>
                  <a:pt x="2259876" y="2296885"/>
                  <a:pt x="2272937" y="2847703"/>
                </a:cubicBezTo>
                <a:cubicBezTo>
                  <a:pt x="2285998" y="3398521"/>
                  <a:pt x="1497873" y="3605349"/>
                  <a:pt x="1332411" y="3618412"/>
                </a:cubicBezTo>
                <a:cubicBezTo>
                  <a:pt x="1166949" y="3631475"/>
                  <a:pt x="1068977" y="4650378"/>
                  <a:pt x="888275" y="5434150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직사각형 14"/>
          <p:cNvSpPr/>
          <p:nvPr/>
        </p:nvSpPr>
        <p:spPr>
          <a:xfrm rot="18739052">
            <a:off x="15686795" y="1901067"/>
            <a:ext cx="49353" cy="61198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직사각형 15"/>
          <p:cNvSpPr/>
          <p:nvPr/>
        </p:nvSpPr>
        <p:spPr>
          <a:xfrm rot="17196915">
            <a:off x="15613169" y="5221354"/>
            <a:ext cx="554708" cy="5184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모서리가 둥근 직사각형 16"/>
          <p:cNvSpPr/>
          <p:nvPr/>
        </p:nvSpPr>
        <p:spPr>
          <a:xfrm>
            <a:off x="16764000" y="3695700"/>
            <a:ext cx="457200" cy="381000"/>
          </a:xfrm>
          <a:prstGeom prst="roundRect">
            <a:avLst>
              <a:gd name="adj" fmla="val 40667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9" name="Straight Arrow Connector 38">
            <a:extLst>
              <a:ext uri="{FF2B5EF4-FFF2-40B4-BE49-F238E27FC236}">
                <a16:creationId xmlns:a16="http://schemas.microsoft.com/office/drawing/2014/main" id="{837E1206-0E87-4226-95A8-DF183D27E762}"/>
              </a:ext>
            </a:extLst>
          </p:cNvPr>
          <p:cNvCxnSpPr>
            <a:cxnSpLocks/>
          </p:cNvCxnSpPr>
          <p:nvPr/>
        </p:nvCxnSpPr>
        <p:spPr>
          <a:xfrm>
            <a:off x="1240550" y="4158355"/>
            <a:ext cx="2643201" cy="2968"/>
          </a:xfrm>
          <a:prstGeom prst="straightConnector1">
            <a:avLst/>
          </a:prstGeom>
          <a:ln w="19050">
            <a:solidFill>
              <a:srgbClr val="FF00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3E16242E-93E2-460C-AFA6-3A6AF1F05465}"/>
              </a:ext>
            </a:extLst>
          </p:cNvPr>
          <p:cNvSpPr txBox="1"/>
          <p:nvPr/>
        </p:nvSpPr>
        <p:spPr>
          <a:xfrm>
            <a:off x="2223775" y="3695700"/>
            <a:ext cx="50542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700" dirty="0">
                <a:solidFill>
                  <a:srgbClr val="FF0000"/>
                </a:solidFill>
              </a:rPr>
              <a:t>A</a:t>
            </a:r>
            <a:endParaRPr lang="ko-KR" altLang="en-US" sz="2700" dirty="0">
              <a:solidFill>
                <a:srgbClr val="FF0000"/>
              </a:solidFill>
            </a:endParaRPr>
          </a:p>
        </p:txBody>
      </p:sp>
      <p:cxnSp>
        <p:nvCxnSpPr>
          <p:cNvPr id="21" name="Straight Connector 46">
            <a:extLst>
              <a:ext uri="{FF2B5EF4-FFF2-40B4-BE49-F238E27FC236}">
                <a16:creationId xmlns:a16="http://schemas.microsoft.com/office/drawing/2014/main" id="{81E1D81F-1A84-485A-A74D-C31C3F3572BB}"/>
              </a:ext>
            </a:extLst>
          </p:cNvPr>
          <p:cNvCxnSpPr>
            <a:cxnSpLocks/>
          </p:cNvCxnSpPr>
          <p:nvPr/>
        </p:nvCxnSpPr>
        <p:spPr>
          <a:xfrm>
            <a:off x="1622332" y="4244166"/>
            <a:ext cx="0" cy="181709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48">
            <a:extLst>
              <a:ext uri="{FF2B5EF4-FFF2-40B4-BE49-F238E27FC236}">
                <a16:creationId xmlns:a16="http://schemas.microsoft.com/office/drawing/2014/main" id="{F3DF3FA8-CC56-4135-B7EB-DB098F35360C}"/>
              </a:ext>
            </a:extLst>
          </p:cNvPr>
          <p:cNvCxnSpPr>
            <a:cxnSpLocks/>
          </p:cNvCxnSpPr>
          <p:nvPr/>
        </p:nvCxnSpPr>
        <p:spPr>
          <a:xfrm>
            <a:off x="3407170" y="4161700"/>
            <a:ext cx="0" cy="181709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50">
            <a:extLst>
              <a:ext uri="{FF2B5EF4-FFF2-40B4-BE49-F238E27FC236}">
                <a16:creationId xmlns:a16="http://schemas.microsoft.com/office/drawing/2014/main" id="{ADF25861-2E4A-4E66-81D2-082F375653B6}"/>
              </a:ext>
            </a:extLst>
          </p:cNvPr>
          <p:cNvCxnSpPr>
            <a:cxnSpLocks/>
          </p:cNvCxnSpPr>
          <p:nvPr/>
        </p:nvCxnSpPr>
        <p:spPr>
          <a:xfrm>
            <a:off x="1673601" y="5823152"/>
            <a:ext cx="1733570" cy="0"/>
          </a:xfrm>
          <a:prstGeom prst="straightConnector1">
            <a:avLst/>
          </a:prstGeom>
          <a:ln w="19050">
            <a:solidFill>
              <a:srgbClr val="FF00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D7F9F414-6832-4B41-A286-C559B39D5567}"/>
              </a:ext>
            </a:extLst>
          </p:cNvPr>
          <p:cNvSpPr txBox="1"/>
          <p:nvPr/>
        </p:nvSpPr>
        <p:spPr>
          <a:xfrm>
            <a:off x="2221432" y="5375238"/>
            <a:ext cx="36901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700" dirty="0" smtClean="0">
                <a:solidFill>
                  <a:srgbClr val="FF0000"/>
                </a:solidFill>
              </a:rPr>
              <a:t>B</a:t>
            </a:r>
            <a:endParaRPr lang="ko-KR" altLang="en-US" sz="2700" dirty="0">
              <a:solidFill>
                <a:srgbClr val="FF0000"/>
              </a:solidFill>
            </a:endParaRPr>
          </a:p>
        </p:txBody>
      </p:sp>
      <p:grpSp>
        <p:nvGrpSpPr>
          <p:cNvPr id="40" name="그룹 39"/>
          <p:cNvGrpSpPr/>
          <p:nvPr/>
        </p:nvGrpSpPr>
        <p:grpSpPr>
          <a:xfrm>
            <a:off x="15975268" y="3695700"/>
            <a:ext cx="1502504" cy="2324927"/>
            <a:chOff x="15975268" y="3695700"/>
            <a:chExt cx="901211" cy="2324927"/>
          </a:xfrm>
        </p:grpSpPr>
        <p:cxnSp>
          <p:nvCxnSpPr>
            <p:cNvPr id="28" name="Straight Connector 54">
              <a:extLst>
                <a:ext uri="{FF2B5EF4-FFF2-40B4-BE49-F238E27FC236}">
                  <a16:creationId xmlns:a16="http://schemas.microsoft.com/office/drawing/2014/main" id="{2B8023E7-6E89-43DA-9306-0762C79E5A14}"/>
                </a:ext>
              </a:extLst>
            </p:cNvPr>
            <p:cNvCxnSpPr>
              <a:cxnSpLocks/>
            </p:cNvCxnSpPr>
            <p:nvPr/>
          </p:nvCxnSpPr>
          <p:spPr>
            <a:xfrm>
              <a:off x="15975268" y="4190343"/>
              <a:ext cx="0" cy="181709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55">
              <a:extLst>
                <a:ext uri="{FF2B5EF4-FFF2-40B4-BE49-F238E27FC236}">
                  <a16:creationId xmlns:a16="http://schemas.microsoft.com/office/drawing/2014/main" id="{79B3033A-C0B3-4419-924B-3701F79176CA}"/>
                </a:ext>
              </a:extLst>
            </p:cNvPr>
            <p:cNvCxnSpPr>
              <a:cxnSpLocks/>
            </p:cNvCxnSpPr>
            <p:nvPr/>
          </p:nvCxnSpPr>
          <p:spPr>
            <a:xfrm>
              <a:off x="16876479" y="3695700"/>
              <a:ext cx="0" cy="232492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56">
              <a:extLst>
                <a:ext uri="{FF2B5EF4-FFF2-40B4-BE49-F238E27FC236}">
                  <a16:creationId xmlns:a16="http://schemas.microsoft.com/office/drawing/2014/main" id="{B8CAE652-916B-4DE6-808D-AB186CECF185}"/>
                </a:ext>
              </a:extLst>
            </p:cNvPr>
            <p:cNvCxnSpPr>
              <a:cxnSpLocks/>
            </p:cNvCxnSpPr>
            <p:nvPr/>
          </p:nvCxnSpPr>
          <p:spPr>
            <a:xfrm>
              <a:off x="15994431" y="5875412"/>
              <a:ext cx="882048" cy="0"/>
            </a:xfrm>
            <a:prstGeom prst="straightConnector1">
              <a:avLst/>
            </a:prstGeom>
            <a:ln w="19050">
              <a:solidFill>
                <a:srgbClr val="FF0000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6D9C6A9-71C7-401C-A60D-7B5D61FEAEF7}"/>
                </a:ext>
              </a:extLst>
            </p:cNvPr>
            <p:cNvSpPr txBox="1"/>
            <p:nvPr/>
          </p:nvSpPr>
          <p:spPr>
            <a:xfrm>
              <a:off x="16315687" y="5321415"/>
              <a:ext cx="260895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700" dirty="0">
                  <a:solidFill>
                    <a:srgbClr val="FF0000"/>
                  </a:solidFill>
                </a:rPr>
                <a:t>C</a:t>
              </a:r>
              <a:endParaRPr lang="ko-KR" altLang="en-US" sz="2700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84934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B704437E-8DBE-408F-82FD-1F9ACA295B56}"/>
              </a:ext>
            </a:extLst>
          </p:cNvPr>
          <p:cNvSpPr txBox="1">
            <a:spLocks/>
          </p:cNvSpPr>
          <p:nvPr/>
        </p:nvSpPr>
        <p:spPr>
          <a:xfrm>
            <a:off x="762000" y="3522009"/>
            <a:ext cx="17449800" cy="39198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sz="12000" dirty="0"/>
              <a:t>경쟁사적용현황</a:t>
            </a:r>
          </a:p>
        </p:txBody>
      </p:sp>
    </p:spTree>
    <p:extLst>
      <p:ext uri="{BB962C8B-B14F-4D97-AF65-F5344CB8AC3E}">
        <p14:creationId xmlns:p14="http://schemas.microsoft.com/office/powerpoint/2010/main" val="27761579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TextBox 77"/>
          <p:cNvSpPr txBox="1"/>
          <p:nvPr/>
        </p:nvSpPr>
        <p:spPr>
          <a:xfrm>
            <a:off x="5562049" y="1806517"/>
            <a:ext cx="752443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800" dirty="0" smtClean="0">
                <a:latin typeface="Arial Black" panose="020B0A04020102020204" pitchFamily="34" charset="0"/>
              </a:rPr>
              <a:t>Competitors products</a:t>
            </a:r>
            <a:endParaRPr lang="ko-KR" altLang="en-US" sz="4800" dirty="0">
              <a:latin typeface="Arial Black" panose="020B0A04020102020204" pitchFamily="34" charset="0"/>
            </a:endParaRPr>
          </a:p>
        </p:txBody>
      </p:sp>
      <p:grpSp>
        <p:nvGrpSpPr>
          <p:cNvPr id="16" name="그룹 1008"/>
          <p:cNvGrpSpPr/>
          <p:nvPr/>
        </p:nvGrpSpPr>
        <p:grpSpPr>
          <a:xfrm>
            <a:off x="9714286" y="661100"/>
            <a:ext cx="7523810" cy="47619"/>
            <a:chOff x="9714286" y="661100"/>
            <a:chExt cx="7523810" cy="47619"/>
          </a:xfrm>
        </p:grpSpPr>
        <p:pic>
          <p:nvPicPr>
            <p:cNvPr id="18" name="Object 28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714286" y="661100"/>
              <a:ext cx="7523810" cy="47619"/>
            </a:xfrm>
            <a:prstGeom prst="rect">
              <a:avLst/>
            </a:prstGeom>
          </p:spPr>
        </p:pic>
      </p:grpSp>
      <p:grpSp>
        <p:nvGrpSpPr>
          <p:cNvPr id="19" name="그룹 1009"/>
          <p:cNvGrpSpPr/>
          <p:nvPr/>
        </p:nvGrpSpPr>
        <p:grpSpPr>
          <a:xfrm>
            <a:off x="1047619" y="694433"/>
            <a:ext cx="7523810" cy="47619"/>
            <a:chOff x="1047619" y="694433"/>
            <a:chExt cx="7523810" cy="47619"/>
          </a:xfrm>
        </p:grpSpPr>
        <p:pic>
          <p:nvPicPr>
            <p:cNvPr id="20" name="Object 31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47619" y="694433"/>
              <a:ext cx="7523810" cy="47619"/>
            </a:xfrm>
            <a:prstGeom prst="rect">
              <a:avLst/>
            </a:prstGeom>
          </p:spPr>
        </p:pic>
      </p:grpSp>
      <p:pic>
        <p:nvPicPr>
          <p:cNvPr id="21" name="그림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6602" y="333269"/>
            <a:ext cx="932510" cy="695431"/>
          </a:xfrm>
          <a:prstGeom prst="rect">
            <a:avLst/>
          </a:prstGeom>
        </p:spPr>
      </p:pic>
      <p:grpSp>
        <p:nvGrpSpPr>
          <p:cNvPr id="11" name="Group 19">
            <a:extLst>
              <a:ext uri="{FF2B5EF4-FFF2-40B4-BE49-F238E27FC236}">
                <a16:creationId xmlns:a16="http://schemas.microsoft.com/office/drawing/2014/main" id="{DED893AD-75BC-4111-8B43-E91F42D0DC18}"/>
              </a:ext>
            </a:extLst>
          </p:cNvPr>
          <p:cNvGrpSpPr/>
          <p:nvPr/>
        </p:nvGrpSpPr>
        <p:grpSpPr>
          <a:xfrm>
            <a:off x="762000" y="2781300"/>
            <a:ext cx="6396037" cy="3552229"/>
            <a:chOff x="247649" y="167034"/>
            <a:chExt cx="4981575" cy="2766666"/>
          </a:xfrm>
        </p:grpSpPr>
        <p:pic>
          <p:nvPicPr>
            <p:cNvPr id="12" name="Picture 4" descr="A person holding a skull&#10;&#10;Description automatically generated with low confidence">
              <a:extLst>
                <a:ext uri="{FF2B5EF4-FFF2-40B4-BE49-F238E27FC236}">
                  <a16:creationId xmlns:a16="http://schemas.microsoft.com/office/drawing/2014/main" id="{048D0A32-07B5-4207-9C59-BEB55C81D5F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7649" y="167034"/>
              <a:ext cx="4981575" cy="2766666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D7B919E-96B4-46DA-99C5-5E716ADE55BE}"/>
                </a:ext>
              </a:extLst>
            </p:cNvPr>
            <p:cNvSpPr txBox="1"/>
            <p:nvPr/>
          </p:nvSpPr>
          <p:spPr>
            <a:xfrm>
              <a:off x="405798" y="304735"/>
              <a:ext cx="2779421" cy="359569"/>
            </a:xfrm>
            <a:prstGeom prst="rect">
              <a:avLst/>
            </a:prstGeom>
            <a:solidFill>
              <a:srgbClr val="969696">
                <a:alpha val="50196"/>
              </a:srgbClr>
            </a:solidFill>
          </p:spPr>
          <p:txBody>
            <a:bodyPr wrap="none" rtlCol="0">
              <a:spAutoFit/>
            </a:bodyPr>
            <a:lstStyle/>
            <a:p>
              <a:r>
                <a:rPr lang="ko-KR" altLang="en-US" sz="2400" b="1" dirty="0" err="1" smtClean="0">
                  <a:solidFill>
                    <a:schemeClr val="bg1"/>
                  </a:solidFill>
                </a:rPr>
                <a:t>오포엠</a:t>
              </a:r>
              <a:r>
                <a:rPr lang="ko-KR" altLang="en-US" sz="2400" b="1" dirty="0" smtClean="0">
                  <a:solidFill>
                    <a:schemeClr val="bg1"/>
                  </a:solidFill>
                </a:rPr>
                <a:t> </a:t>
              </a:r>
              <a:r>
                <a:rPr lang="ko-KR" altLang="en-US" sz="2400" b="1" dirty="0" err="1" smtClean="0">
                  <a:solidFill>
                    <a:schemeClr val="bg1"/>
                  </a:solidFill>
                </a:rPr>
                <a:t>오픈캐스트기브스</a:t>
              </a:r>
              <a:endParaRPr lang="ko-KR" altLang="en-US" sz="2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4" name="Group 20">
            <a:extLst>
              <a:ext uri="{FF2B5EF4-FFF2-40B4-BE49-F238E27FC236}">
                <a16:creationId xmlns:a16="http://schemas.microsoft.com/office/drawing/2014/main" id="{E95E3C72-B10C-4B87-B559-DB71BF88F026}"/>
              </a:ext>
            </a:extLst>
          </p:cNvPr>
          <p:cNvGrpSpPr/>
          <p:nvPr/>
        </p:nvGrpSpPr>
        <p:grpSpPr>
          <a:xfrm>
            <a:off x="7361091" y="2765573"/>
            <a:ext cx="5307611" cy="3552229"/>
            <a:chOff x="5638799" y="167034"/>
            <a:chExt cx="4133851" cy="2766666"/>
          </a:xfrm>
        </p:grpSpPr>
        <p:pic>
          <p:nvPicPr>
            <p:cNvPr id="15" name="Picture 7" descr="A picture containing footwear&#10;&#10;Description automatically generated">
              <a:extLst>
                <a:ext uri="{FF2B5EF4-FFF2-40B4-BE49-F238E27FC236}">
                  <a16:creationId xmlns:a16="http://schemas.microsoft.com/office/drawing/2014/main" id="{BEB2A79A-37EC-44F6-98BE-6B1F3549C3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079" t="15518" r="4150" b="12939"/>
            <a:stretch/>
          </p:blipFill>
          <p:spPr>
            <a:xfrm>
              <a:off x="5638799" y="167034"/>
              <a:ext cx="4133851" cy="2766666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41343FE-E9C4-4BEA-B781-F451431A2418}"/>
                </a:ext>
              </a:extLst>
            </p:cNvPr>
            <p:cNvSpPr txBox="1"/>
            <p:nvPr/>
          </p:nvSpPr>
          <p:spPr>
            <a:xfrm>
              <a:off x="7778148" y="304735"/>
              <a:ext cx="1840545" cy="359569"/>
            </a:xfrm>
            <a:prstGeom prst="rect">
              <a:avLst/>
            </a:prstGeom>
            <a:solidFill>
              <a:srgbClr val="969696">
                <a:alpha val="50196"/>
              </a:srgbClr>
            </a:solidFill>
          </p:spPr>
          <p:txBody>
            <a:bodyPr wrap="none" rtlCol="0">
              <a:spAutoFit/>
            </a:bodyPr>
            <a:lstStyle/>
            <a:p>
              <a:r>
                <a:rPr lang="ko-KR" altLang="en-US" sz="2400" b="1" dirty="0" err="1">
                  <a:solidFill>
                    <a:schemeClr val="bg1"/>
                  </a:solidFill>
                </a:rPr>
                <a:t>기브스</a:t>
              </a:r>
              <a:r>
                <a:rPr lang="ko-KR" altLang="en-US" sz="2400" b="1" dirty="0">
                  <a:solidFill>
                    <a:schemeClr val="bg1"/>
                  </a:solidFill>
                </a:rPr>
                <a:t> 방수커버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A1D60E5-DA3A-4730-919B-3DDCE4CEF352}"/>
              </a:ext>
            </a:extLst>
          </p:cNvPr>
          <p:cNvGrpSpPr/>
          <p:nvPr/>
        </p:nvGrpSpPr>
        <p:grpSpPr>
          <a:xfrm>
            <a:off x="12871756" y="2781300"/>
            <a:ext cx="4303392" cy="3552230"/>
            <a:chOff x="247648" y="3238499"/>
            <a:chExt cx="3351711" cy="2766666"/>
          </a:xfrm>
        </p:grpSpPr>
        <p:pic>
          <p:nvPicPr>
            <p:cNvPr id="24" name="Picture 10" descr="A picture containing person, indoor, cosmetic&#10;&#10;Description automatically generated">
              <a:extLst>
                <a:ext uri="{FF2B5EF4-FFF2-40B4-BE49-F238E27FC236}">
                  <a16:creationId xmlns:a16="http://schemas.microsoft.com/office/drawing/2014/main" id="{C0109A59-A7D0-4909-9372-0A7EE79903D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7648" y="3238499"/>
              <a:ext cx="3351711" cy="2766666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AC8E73D-77B8-4A80-95D2-6DA432C30FCF}"/>
                </a:ext>
              </a:extLst>
            </p:cNvPr>
            <p:cNvSpPr txBox="1"/>
            <p:nvPr/>
          </p:nvSpPr>
          <p:spPr>
            <a:xfrm>
              <a:off x="344754" y="3333684"/>
              <a:ext cx="2779421" cy="359569"/>
            </a:xfrm>
            <a:prstGeom prst="rect">
              <a:avLst/>
            </a:prstGeom>
            <a:solidFill>
              <a:srgbClr val="969696">
                <a:alpha val="50196"/>
              </a:srgbClr>
            </a:solidFill>
          </p:spPr>
          <p:txBody>
            <a:bodyPr wrap="none" rtlCol="0">
              <a:spAutoFit/>
            </a:bodyPr>
            <a:lstStyle/>
            <a:p>
              <a:r>
                <a:rPr lang="ko-KR" altLang="en-US" sz="2400" b="1" dirty="0" err="1">
                  <a:solidFill>
                    <a:schemeClr val="bg1"/>
                  </a:solidFill>
                </a:rPr>
                <a:t>메디엔스토리</a:t>
              </a:r>
              <a:r>
                <a:rPr lang="ko-KR" altLang="en-US" sz="2400" b="1" dirty="0">
                  <a:solidFill>
                    <a:schemeClr val="bg1"/>
                  </a:solidFill>
                </a:rPr>
                <a:t> 손가락보호</a:t>
              </a:r>
            </a:p>
          </p:txBody>
        </p:sp>
      </p:grpSp>
      <p:grpSp>
        <p:nvGrpSpPr>
          <p:cNvPr id="26" name="Group 15">
            <a:extLst>
              <a:ext uri="{FF2B5EF4-FFF2-40B4-BE49-F238E27FC236}">
                <a16:creationId xmlns:a16="http://schemas.microsoft.com/office/drawing/2014/main" id="{FF379D49-C3F8-4125-B9EE-58177D693938}"/>
              </a:ext>
            </a:extLst>
          </p:cNvPr>
          <p:cNvGrpSpPr/>
          <p:nvPr/>
        </p:nvGrpSpPr>
        <p:grpSpPr>
          <a:xfrm>
            <a:off x="875733" y="6510329"/>
            <a:ext cx="6168570" cy="3608511"/>
            <a:chOff x="3599359" y="3429000"/>
            <a:chExt cx="4568405" cy="2620000"/>
          </a:xfrm>
        </p:grpSpPr>
        <p:pic>
          <p:nvPicPr>
            <p:cNvPr id="27" name="Picture 13" descr="A close-up of a foot&#10;&#10;Description automatically generated with low confidence">
              <a:extLst>
                <a:ext uri="{FF2B5EF4-FFF2-40B4-BE49-F238E27FC236}">
                  <a16:creationId xmlns:a16="http://schemas.microsoft.com/office/drawing/2014/main" id="{59B5E06C-977C-4EB5-982F-5CE756AA4D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642"/>
            <a:stretch/>
          </p:blipFill>
          <p:spPr>
            <a:xfrm>
              <a:off x="3599359" y="3429000"/>
              <a:ext cx="4568405" cy="2620000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3CB7D50-57E5-4199-A13A-B1AC2A72D390}"/>
                </a:ext>
              </a:extLst>
            </p:cNvPr>
            <p:cNvSpPr txBox="1"/>
            <p:nvPr/>
          </p:nvSpPr>
          <p:spPr>
            <a:xfrm>
              <a:off x="3826436" y="3521979"/>
              <a:ext cx="2419699" cy="335197"/>
            </a:xfrm>
            <a:prstGeom prst="rect">
              <a:avLst/>
            </a:prstGeom>
            <a:solidFill>
              <a:srgbClr val="969696">
                <a:alpha val="50196"/>
              </a:srgbClr>
            </a:solidFill>
          </p:spPr>
          <p:txBody>
            <a:bodyPr wrap="none" rtlCol="0">
              <a:spAutoFit/>
            </a:bodyPr>
            <a:lstStyle/>
            <a:p>
              <a:r>
                <a:rPr lang="ko-KR" altLang="en-US" sz="2400" b="1" dirty="0" err="1">
                  <a:solidFill>
                    <a:schemeClr val="bg1"/>
                  </a:solidFill>
                </a:rPr>
                <a:t>무지외반증</a:t>
              </a:r>
              <a:r>
                <a:rPr lang="ko-KR" altLang="en-US" sz="2400" b="1" dirty="0">
                  <a:solidFill>
                    <a:schemeClr val="bg1"/>
                  </a:solidFill>
                </a:rPr>
                <a:t> 발가락교정</a:t>
              </a:r>
            </a:p>
          </p:txBody>
        </p:sp>
      </p:grpSp>
      <p:grpSp>
        <p:nvGrpSpPr>
          <p:cNvPr id="29" name="Group 23">
            <a:extLst>
              <a:ext uri="{FF2B5EF4-FFF2-40B4-BE49-F238E27FC236}">
                <a16:creationId xmlns:a16="http://schemas.microsoft.com/office/drawing/2014/main" id="{89ADAE25-F2B2-424B-96E8-3BAF8B21EC95}"/>
              </a:ext>
            </a:extLst>
          </p:cNvPr>
          <p:cNvGrpSpPr/>
          <p:nvPr/>
        </p:nvGrpSpPr>
        <p:grpSpPr>
          <a:xfrm>
            <a:off x="6992791" y="6510329"/>
            <a:ext cx="3734909" cy="3509971"/>
            <a:chOff x="130628" y="301550"/>
            <a:chExt cx="3048000" cy="2864432"/>
          </a:xfrm>
        </p:grpSpPr>
        <p:pic>
          <p:nvPicPr>
            <p:cNvPr id="30" name="Picture 4" descr="A picture containing person, posing, feet&#10;&#10;Description automatically generated">
              <a:extLst>
                <a:ext uri="{FF2B5EF4-FFF2-40B4-BE49-F238E27FC236}">
                  <a16:creationId xmlns:a16="http://schemas.microsoft.com/office/drawing/2014/main" id="{A5090DF8-FFAF-4704-8699-CEF9AC5C44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410"/>
            <a:stretch/>
          </p:blipFill>
          <p:spPr>
            <a:xfrm>
              <a:off x="130628" y="301550"/>
              <a:ext cx="3048000" cy="2864432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5CA1B285-504D-4492-8B30-CE795432B157}"/>
                </a:ext>
              </a:extLst>
            </p:cNvPr>
            <p:cNvSpPr txBox="1"/>
            <p:nvPr/>
          </p:nvSpPr>
          <p:spPr>
            <a:xfrm>
              <a:off x="405798" y="304735"/>
              <a:ext cx="2364153" cy="376758"/>
            </a:xfrm>
            <a:prstGeom prst="rect">
              <a:avLst/>
            </a:prstGeom>
            <a:solidFill>
              <a:srgbClr val="969696">
                <a:alpha val="50196"/>
              </a:srgbClr>
            </a:solidFill>
          </p:spPr>
          <p:txBody>
            <a:bodyPr wrap="none" rtlCol="0">
              <a:spAutoFit/>
            </a:bodyPr>
            <a:lstStyle/>
            <a:p>
              <a:r>
                <a:rPr lang="ko-KR" altLang="en-US" sz="2400" b="1" dirty="0" err="1">
                  <a:solidFill>
                    <a:schemeClr val="bg1"/>
                  </a:solidFill>
                </a:rPr>
                <a:t>발가락스트레칭패드</a:t>
              </a:r>
              <a:endParaRPr lang="ko-KR" altLang="en-US" sz="2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2" name="Group 24">
            <a:extLst>
              <a:ext uri="{FF2B5EF4-FFF2-40B4-BE49-F238E27FC236}">
                <a16:creationId xmlns:a16="http://schemas.microsoft.com/office/drawing/2014/main" id="{6E7FCA26-ABC4-4EEB-BC2A-155946044BF8}"/>
              </a:ext>
            </a:extLst>
          </p:cNvPr>
          <p:cNvGrpSpPr/>
          <p:nvPr/>
        </p:nvGrpSpPr>
        <p:grpSpPr>
          <a:xfrm>
            <a:off x="10727700" y="6535729"/>
            <a:ext cx="3347616" cy="3347616"/>
            <a:chOff x="3905023" y="301551"/>
            <a:chExt cx="2731936" cy="2731936"/>
          </a:xfrm>
        </p:grpSpPr>
        <p:pic>
          <p:nvPicPr>
            <p:cNvPr id="33" name="Picture 7" descr="A picture containing text, person, clothing&#10;&#10;Description automatically generated">
              <a:extLst>
                <a:ext uri="{FF2B5EF4-FFF2-40B4-BE49-F238E27FC236}">
                  <a16:creationId xmlns:a16="http://schemas.microsoft.com/office/drawing/2014/main" id="{00135A2F-DF47-434A-9ABF-DB47232E9A1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05023" y="301551"/>
              <a:ext cx="2731936" cy="2731936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F7AD6628-83F0-4061-B7DA-9499CB7218A0}"/>
                </a:ext>
              </a:extLst>
            </p:cNvPr>
            <p:cNvSpPr txBox="1"/>
            <p:nvPr/>
          </p:nvSpPr>
          <p:spPr>
            <a:xfrm>
              <a:off x="3905023" y="326441"/>
              <a:ext cx="1928527" cy="376757"/>
            </a:xfrm>
            <a:prstGeom prst="rect">
              <a:avLst/>
            </a:prstGeom>
            <a:solidFill>
              <a:srgbClr val="969696">
                <a:alpha val="50196"/>
              </a:srgbClr>
            </a:solidFill>
          </p:spPr>
          <p:txBody>
            <a:bodyPr wrap="none" rtlCol="0">
              <a:spAutoFit/>
            </a:bodyPr>
            <a:lstStyle/>
            <a:p>
              <a:r>
                <a:rPr lang="ko-KR" altLang="en-US" sz="2400" b="1" dirty="0">
                  <a:solidFill>
                    <a:schemeClr val="bg1"/>
                  </a:solidFill>
                </a:rPr>
                <a:t>보아 손목보호대</a:t>
              </a:r>
            </a:p>
          </p:txBody>
        </p:sp>
      </p:grpSp>
      <p:grpSp>
        <p:nvGrpSpPr>
          <p:cNvPr id="35" name="Group 25">
            <a:extLst>
              <a:ext uri="{FF2B5EF4-FFF2-40B4-BE49-F238E27FC236}">
                <a16:creationId xmlns:a16="http://schemas.microsoft.com/office/drawing/2014/main" id="{238964F2-2FF4-4385-99C0-B52730942330}"/>
              </a:ext>
            </a:extLst>
          </p:cNvPr>
          <p:cNvGrpSpPr/>
          <p:nvPr/>
        </p:nvGrpSpPr>
        <p:grpSpPr>
          <a:xfrm>
            <a:off x="14192342" y="6582138"/>
            <a:ext cx="3309471" cy="3301207"/>
            <a:chOff x="7363354" y="377620"/>
            <a:chExt cx="2738905" cy="2732066"/>
          </a:xfrm>
        </p:grpSpPr>
        <p:pic>
          <p:nvPicPr>
            <p:cNvPr id="36" name="Picture 10" descr="A close-up of a person's hand holding a paper&#10;&#10;Description automatically generated with low confidence">
              <a:extLst>
                <a:ext uri="{FF2B5EF4-FFF2-40B4-BE49-F238E27FC236}">
                  <a16:creationId xmlns:a16="http://schemas.microsoft.com/office/drawing/2014/main" id="{C7D16763-611E-4EC0-9708-B9A6793DF2F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63354" y="377750"/>
              <a:ext cx="2738905" cy="2731936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538600D-7DC0-481D-9EF0-CA3E07CA12F6}"/>
                </a:ext>
              </a:extLst>
            </p:cNvPr>
            <p:cNvSpPr txBox="1"/>
            <p:nvPr/>
          </p:nvSpPr>
          <p:spPr>
            <a:xfrm>
              <a:off x="7363354" y="377620"/>
              <a:ext cx="2511593" cy="382072"/>
            </a:xfrm>
            <a:prstGeom prst="rect">
              <a:avLst/>
            </a:prstGeom>
            <a:solidFill>
              <a:srgbClr val="969696">
                <a:alpha val="50196"/>
              </a:srgbClr>
            </a:solidFill>
          </p:spPr>
          <p:txBody>
            <a:bodyPr wrap="none" rtlCol="0">
              <a:spAutoFit/>
            </a:bodyPr>
            <a:lstStyle/>
            <a:p>
              <a:r>
                <a:rPr lang="ko-KR" altLang="en-US" sz="2400" b="1" dirty="0" err="1">
                  <a:solidFill>
                    <a:schemeClr val="bg1"/>
                  </a:solidFill>
                </a:rPr>
                <a:t>볼렌데트</a:t>
              </a:r>
              <a:r>
                <a:rPr lang="ko-KR" altLang="en-US" sz="2400" b="1" dirty="0">
                  <a:solidFill>
                    <a:schemeClr val="bg1"/>
                  </a:solidFill>
                </a:rPr>
                <a:t> 발목 보호대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080260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TextBox 77"/>
          <p:cNvSpPr txBox="1"/>
          <p:nvPr/>
        </p:nvSpPr>
        <p:spPr>
          <a:xfrm>
            <a:off x="5562049" y="1806517"/>
            <a:ext cx="752443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800" dirty="0" smtClean="0">
                <a:latin typeface="Arial Black" panose="020B0A04020102020204" pitchFamily="34" charset="0"/>
              </a:rPr>
              <a:t>Competitors products</a:t>
            </a:r>
            <a:endParaRPr lang="ko-KR" altLang="en-US" sz="4800" dirty="0">
              <a:latin typeface="Arial Black" panose="020B0A04020102020204" pitchFamily="34" charset="0"/>
            </a:endParaRPr>
          </a:p>
        </p:txBody>
      </p:sp>
      <p:grpSp>
        <p:nvGrpSpPr>
          <p:cNvPr id="16" name="그룹 1008"/>
          <p:cNvGrpSpPr/>
          <p:nvPr/>
        </p:nvGrpSpPr>
        <p:grpSpPr>
          <a:xfrm>
            <a:off x="9714286" y="661100"/>
            <a:ext cx="7523810" cy="47619"/>
            <a:chOff x="9714286" y="661100"/>
            <a:chExt cx="7523810" cy="47619"/>
          </a:xfrm>
        </p:grpSpPr>
        <p:pic>
          <p:nvPicPr>
            <p:cNvPr id="18" name="Object 28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714286" y="661100"/>
              <a:ext cx="7523810" cy="47619"/>
            </a:xfrm>
            <a:prstGeom prst="rect">
              <a:avLst/>
            </a:prstGeom>
          </p:spPr>
        </p:pic>
      </p:grpSp>
      <p:grpSp>
        <p:nvGrpSpPr>
          <p:cNvPr id="19" name="그룹 1009"/>
          <p:cNvGrpSpPr/>
          <p:nvPr/>
        </p:nvGrpSpPr>
        <p:grpSpPr>
          <a:xfrm>
            <a:off x="1047619" y="694433"/>
            <a:ext cx="7523810" cy="47619"/>
            <a:chOff x="1047619" y="694433"/>
            <a:chExt cx="7523810" cy="47619"/>
          </a:xfrm>
        </p:grpSpPr>
        <p:pic>
          <p:nvPicPr>
            <p:cNvPr id="20" name="Object 31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47619" y="694433"/>
              <a:ext cx="7523810" cy="47619"/>
            </a:xfrm>
            <a:prstGeom prst="rect">
              <a:avLst/>
            </a:prstGeom>
          </p:spPr>
        </p:pic>
      </p:grpSp>
      <p:pic>
        <p:nvPicPr>
          <p:cNvPr id="21" name="그림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6602" y="333269"/>
            <a:ext cx="932510" cy="695431"/>
          </a:xfrm>
          <a:prstGeom prst="rect">
            <a:avLst/>
          </a:prstGeom>
        </p:spPr>
      </p:pic>
      <p:grpSp>
        <p:nvGrpSpPr>
          <p:cNvPr id="38" name="Group 26">
            <a:extLst>
              <a:ext uri="{FF2B5EF4-FFF2-40B4-BE49-F238E27FC236}">
                <a16:creationId xmlns:a16="http://schemas.microsoft.com/office/drawing/2014/main" id="{BA16D4E0-1D20-45C2-AC03-0F89960F1773}"/>
              </a:ext>
            </a:extLst>
          </p:cNvPr>
          <p:cNvGrpSpPr/>
          <p:nvPr/>
        </p:nvGrpSpPr>
        <p:grpSpPr>
          <a:xfrm>
            <a:off x="325551" y="2701759"/>
            <a:ext cx="6934200" cy="3054682"/>
            <a:chOff x="405798" y="3972039"/>
            <a:chExt cx="5306666" cy="2337714"/>
          </a:xfrm>
        </p:grpSpPr>
        <p:pic>
          <p:nvPicPr>
            <p:cNvPr id="39" name="Picture 16" descr="Text&#10;&#10;Description automatically generated with medium confidence">
              <a:extLst>
                <a:ext uri="{FF2B5EF4-FFF2-40B4-BE49-F238E27FC236}">
                  <a16:creationId xmlns:a16="http://schemas.microsoft.com/office/drawing/2014/main" id="{0F3EA196-031F-4C35-B080-CDB3688E767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5798" y="4055594"/>
              <a:ext cx="5306666" cy="2254159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45CFDBD4-5890-4A07-A358-BB985ED5013D}"/>
                </a:ext>
              </a:extLst>
            </p:cNvPr>
            <p:cNvSpPr txBox="1"/>
            <p:nvPr/>
          </p:nvSpPr>
          <p:spPr>
            <a:xfrm>
              <a:off x="1346921" y="3972039"/>
              <a:ext cx="2961645" cy="353307"/>
            </a:xfrm>
            <a:prstGeom prst="rect">
              <a:avLst/>
            </a:prstGeom>
            <a:solidFill>
              <a:srgbClr val="969696">
                <a:alpha val="50196"/>
              </a:srgbClr>
            </a:solidFill>
          </p:spPr>
          <p:txBody>
            <a:bodyPr wrap="none" rtlCol="0">
              <a:spAutoFit/>
            </a:bodyPr>
            <a:lstStyle/>
            <a:p>
              <a:r>
                <a:rPr lang="ko-KR" altLang="en-US" sz="2400" b="1" dirty="0" err="1">
                  <a:solidFill>
                    <a:schemeClr val="bg1"/>
                  </a:solidFill>
                </a:rPr>
                <a:t>비엔에스메디븐스</a:t>
              </a:r>
              <a:r>
                <a:rPr lang="ko-KR" altLang="en-US" sz="2400" b="1" dirty="0">
                  <a:solidFill>
                    <a:schemeClr val="bg1"/>
                  </a:solidFill>
                </a:rPr>
                <a:t> 현오밴드</a:t>
              </a:r>
            </a:p>
          </p:txBody>
        </p:sp>
      </p:grpSp>
      <p:grpSp>
        <p:nvGrpSpPr>
          <p:cNvPr id="41" name="Group 22">
            <a:extLst>
              <a:ext uri="{FF2B5EF4-FFF2-40B4-BE49-F238E27FC236}">
                <a16:creationId xmlns:a16="http://schemas.microsoft.com/office/drawing/2014/main" id="{3C7C1A06-4C98-4A17-82AF-97D58EF159CD}"/>
              </a:ext>
            </a:extLst>
          </p:cNvPr>
          <p:cNvGrpSpPr/>
          <p:nvPr/>
        </p:nvGrpSpPr>
        <p:grpSpPr>
          <a:xfrm>
            <a:off x="7554934" y="2701586"/>
            <a:ext cx="4061444" cy="3452342"/>
            <a:chOff x="6636148" y="3824514"/>
            <a:chExt cx="2738904" cy="2328146"/>
          </a:xfrm>
        </p:grpSpPr>
        <p:pic>
          <p:nvPicPr>
            <p:cNvPr id="42" name="Picture 18" descr="A picture containing text, accessory, bandage&#10;&#10;Description automatically generated">
              <a:extLst>
                <a:ext uri="{FF2B5EF4-FFF2-40B4-BE49-F238E27FC236}">
                  <a16:creationId xmlns:a16="http://schemas.microsoft.com/office/drawing/2014/main" id="{7886D3E9-CCF0-4B38-A7CC-CCBC9E5C7A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682"/>
            <a:stretch/>
          </p:blipFill>
          <p:spPr>
            <a:xfrm>
              <a:off x="6636148" y="3824514"/>
              <a:ext cx="2738904" cy="2328146"/>
            </a:xfrm>
            <a:prstGeom prst="rect">
              <a:avLst/>
            </a:prstGeom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E77E40F7-E8F2-45FD-A8EF-AFCA80096AAE}"/>
                </a:ext>
              </a:extLst>
            </p:cNvPr>
            <p:cNvSpPr txBox="1"/>
            <p:nvPr/>
          </p:nvSpPr>
          <p:spPr>
            <a:xfrm>
              <a:off x="6731914" y="3860258"/>
              <a:ext cx="1140684" cy="311332"/>
            </a:xfrm>
            <a:prstGeom prst="rect">
              <a:avLst/>
            </a:prstGeom>
            <a:solidFill>
              <a:srgbClr val="969696">
                <a:alpha val="50196"/>
              </a:srgbClr>
            </a:solidFill>
          </p:spPr>
          <p:txBody>
            <a:bodyPr wrap="none" rtlCol="0">
              <a:spAutoFit/>
            </a:bodyPr>
            <a:lstStyle/>
            <a:p>
              <a:r>
                <a:rPr lang="ko-KR" altLang="en-US" sz="2400" b="1" dirty="0" err="1">
                  <a:solidFill>
                    <a:schemeClr val="bg1"/>
                  </a:solidFill>
                </a:rPr>
                <a:t>손가락골무</a:t>
              </a:r>
              <a:endParaRPr lang="ko-KR" altLang="en-US" sz="2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4" name="Group 21">
            <a:extLst>
              <a:ext uri="{FF2B5EF4-FFF2-40B4-BE49-F238E27FC236}">
                <a16:creationId xmlns:a16="http://schemas.microsoft.com/office/drawing/2014/main" id="{335211C2-7BD5-4100-94D5-51ACA94BA4F1}"/>
              </a:ext>
            </a:extLst>
          </p:cNvPr>
          <p:cNvGrpSpPr/>
          <p:nvPr/>
        </p:nvGrpSpPr>
        <p:grpSpPr>
          <a:xfrm>
            <a:off x="11892173" y="2621068"/>
            <a:ext cx="5579121" cy="5466126"/>
            <a:chOff x="9276360" y="3932223"/>
            <a:chExt cx="3762375" cy="3686175"/>
          </a:xfrm>
        </p:grpSpPr>
        <p:pic>
          <p:nvPicPr>
            <p:cNvPr id="45" name="Picture 20">
              <a:extLst>
                <a:ext uri="{FF2B5EF4-FFF2-40B4-BE49-F238E27FC236}">
                  <a16:creationId xmlns:a16="http://schemas.microsoft.com/office/drawing/2014/main" id="{E838D67A-94AF-4CDD-837D-A1D874994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76360" y="3932223"/>
              <a:ext cx="3762375" cy="3686175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2830CADF-6DFF-4BA3-BD5F-777F4F5BEF9F}"/>
                </a:ext>
              </a:extLst>
            </p:cNvPr>
            <p:cNvSpPr txBox="1"/>
            <p:nvPr/>
          </p:nvSpPr>
          <p:spPr>
            <a:xfrm>
              <a:off x="9375052" y="3972039"/>
              <a:ext cx="2257370" cy="311332"/>
            </a:xfrm>
            <a:prstGeom prst="rect">
              <a:avLst/>
            </a:prstGeom>
            <a:solidFill>
              <a:srgbClr val="969696">
                <a:alpha val="50196"/>
              </a:srgbClr>
            </a:solidFill>
          </p:spPr>
          <p:txBody>
            <a:bodyPr wrap="none" rtlCol="0">
              <a:spAutoFit/>
            </a:bodyPr>
            <a:lstStyle/>
            <a:p>
              <a:r>
                <a:rPr lang="ko-KR" altLang="en-US" sz="2400" b="1" dirty="0">
                  <a:solidFill>
                    <a:schemeClr val="bg1"/>
                  </a:solidFill>
                </a:rPr>
                <a:t>쓸림</a:t>
              </a:r>
              <a:r>
                <a:rPr lang="en-US" altLang="ko-KR" sz="2400" b="1" dirty="0">
                  <a:solidFill>
                    <a:schemeClr val="bg1"/>
                  </a:solidFill>
                </a:rPr>
                <a:t>,</a:t>
              </a:r>
              <a:r>
                <a:rPr lang="ko-KR" altLang="en-US" sz="2400" b="1" dirty="0">
                  <a:solidFill>
                    <a:schemeClr val="bg1"/>
                  </a:solidFill>
                </a:rPr>
                <a:t>통증방지용 </a:t>
              </a:r>
              <a:r>
                <a:rPr lang="ko-KR" altLang="en-US" sz="2400" b="1" dirty="0" err="1">
                  <a:solidFill>
                    <a:schemeClr val="bg1"/>
                  </a:solidFill>
                </a:rPr>
                <a:t>발패드</a:t>
              </a:r>
              <a:endParaRPr lang="en-US" altLang="ko-KR" sz="2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7" name="Group 16">
            <a:extLst>
              <a:ext uri="{FF2B5EF4-FFF2-40B4-BE49-F238E27FC236}">
                <a16:creationId xmlns:a16="http://schemas.microsoft.com/office/drawing/2014/main" id="{0A839205-66C4-4F00-9D07-A8BE95F99637}"/>
              </a:ext>
            </a:extLst>
          </p:cNvPr>
          <p:cNvGrpSpPr/>
          <p:nvPr/>
        </p:nvGrpSpPr>
        <p:grpSpPr>
          <a:xfrm>
            <a:off x="6368748" y="6348790"/>
            <a:ext cx="5466360" cy="3817776"/>
            <a:chOff x="261258" y="3964014"/>
            <a:chExt cx="3759200" cy="2625473"/>
          </a:xfrm>
        </p:grpSpPr>
        <p:pic>
          <p:nvPicPr>
            <p:cNvPr id="48" name="Picture 4" descr="Graphical user interface, text, website&#10;&#10;Description automatically generated">
              <a:extLst>
                <a:ext uri="{FF2B5EF4-FFF2-40B4-BE49-F238E27FC236}">
                  <a16:creationId xmlns:a16="http://schemas.microsoft.com/office/drawing/2014/main" id="{274747BD-8D6A-4ED7-8C7C-AAC39EA4AC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915" r="32203" b="5819"/>
            <a:stretch/>
          </p:blipFill>
          <p:spPr>
            <a:xfrm>
              <a:off x="261258" y="4102366"/>
              <a:ext cx="3759200" cy="2487121"/>
            </a:xfrm>
            <a:prstGeom prst="rect">
              <a:avLst/>
            </a:prstGeom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1ECC4BA9-AE35-4F46-AF14-57222B07F609}"/>
                </a:ext>
              </a:extLst>
            </p:cNvPr>
            <p:cNvSpPr txBox="1"/>
            <p:nvPr/>
          </p:nvSpPr>
          <p:spPr>
            <a:xfrm>
              <a:off x="1226457" y="3964014"/>
              <a:ext cx="1935573" cy="338554"/>
            </a:xfrm>
            <a:prstGeom prst="rect">
              <a:avLst/>
            </a:prstGeom>
            <a:solidFill>
              <a:srgbClr val="969696">
                <a:alpha val="50196"/>
              </a:srgbClr>
            </a:solidFill>
          </p:spPr>
          <p:txBody>
            <a:bodyPr wrap="none" rtlCol="0">
              <a:spAutoFit/>
            </a:bodyPr>
            <a:lstStyle/>
            <a:p>
              <a:r>
                <a:rPr lang="ko-KR" altLang="en-US" sz="2700" b="1" dirty="0" err="1">
                  <a:solidFill>
                    <a:schemeClr val="bg1"/>
                  </a:solidFill>
                </a:rPr>
                <a:t>오티핑거스프린트</a:t>
              </a:r>
              <a:endParaRPr lang="ko-KR" altLang="en-US" sz="27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0" name="Group 17">
            <a:extLst>
              <a:ext uri="{FF2B5EF4-FFF2-40B4-BE49-F238E27FC236}">
                <a16:creationId xmlns:a16="http://schemas.microsoft.com/office/drawing/2014/main" id="{5078A834-0A39-42CD-A305-FAD653DFF192}"/>
              </a:ext>
            </a:extLst>
          </p:cNvPr>
          <p:cNvGrpSpPr/>
          <p:nvPr/>
        </p:nvGrpSpPr>
        <p:grpSpPr>
          <a:xfrm>
            <a:off x="731487" y="5859587"/>
            <a:ext cx="5714536" cy="4306979"/>
            <a:chOff x="7549880" y="89559"/>
            <a:chExt cx="4060301" cy="3060202"/>
          </a:xfrm>
        </p:grpSpPr>
        <p:pic>
          <p:nvPicPr>
            <p:cNvPr id="51" name="Picture 10" descr="A picture containing cosmetic&#10;&#10;Description automatically generated">
              <a:extLst>
                <a:ext uri="{FF2B5EF4-FFF2-40B4-BE49-F238E27FC236}">
                  <a16:creationId xmlns:a16="http://schemas.microsoft.com/office/drawing/2014/main" id="{1C89033A-3286-40BF-99BE-75396A92F03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49880" y="130563"/>
              <a:ext cx="4060301" cy="3019198"/>
            </a:xfrm>
            <a:prstGeom prst="rect">
              <a:avLst/>
            </a:prstGeom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57610023-9994-41D2-AFE4-4E1FABC1DD4B}"/>
                </a:ext>
              </a:extLst>
            </p:cNvPr>
            <p:cNvSpPr txBox="1"/>
            <p:nvPr/>
          </p:nvSpPr>
          <p:spPr>
            <a:xfrm>
              <a:off x="7736795" y="89559"/>
              <a:ext cx="3012798" cy="328023"/>
            </a:xfrm>
            <a:prstGeom prst="rect">
              <a:avLst/>
            </a:prstGeom>
            <a:solidFill>
              <a:srgbClr val="969696">
                <a:alpha val="50196"/>
              </a:srgbClr>
            </a:solidFill>
          </p:spPr>
          <p:txBody>
            <a:bodyPr wrap="none" rtlCol="0">
              <a:spAutoFit/>
            </a:bodyPr>
            <a:lstStyle/>
            <a:p>
              <a:r>
                <a:rPr lang="ko-KR" altLang="en-US" sz="2400" b="1" dirty="0" err="1">
                  <a:solidFill>
                    <a:schemeClr val="bg1"/>
                  </a:solidFill>
                </a:rPr>
                <a:t>잘라서쓰는</a:t>
              </a:r>
              <a:r>
                <a:rPr lang="ko-KR" altLang="en-US" sz="2400" b="1" dirty="0">
                  <a:solidFill>
                    <a:schemeClr val="bg1"/>
                  </a:solidFill>
                </a:rPr>
                <a:t> 손발가락 통증방지</a:t>
              </a:r>
            </a:p>
          </p:txBody>
        </p:sp>
      </p:grpSp>
      <p:grpSp>
        <p:nvGrpSpPr>
          <p:cNvPr id="53" name="Group 18">
            <a:extLst>
              <a:ext uri="{FF2B5EF4-FFF2-40B4-BE49-F238E27FC236}">
                <a16:creationId xmlns:a16="http://schemas.microsoft.com/office/drawing/2014/main" id="{F155BB13-472A-454B-8CEA-92C1499866A0}"/>
              </a:ext>
            </a:extLst>
          </p:cNvPr>
          <p:cNvGrpSpPr/>
          <p:nvPr/>
        </p:nvGrpSpPr>
        <p:grpSpPr>
          <a:xfrm>
            <a:off x="11795343" y="8164222"/>
            <a:ext cx="4322370" cy="2069793"/>
            <a:chOff x="8094816" y="3139267"/>
            <a:chExt cx="3055530" cy="1463159"/>
          </a:xfrm>
        </p:grpSpPr>
        <p:pic>
          <p:nvPicPr>
            <p:cNvPr id="54" name="Picture 12" descr="A picture containing text, band-aid, accessory, bandage&#10;&#10;Description automatically generated">
              <a:extLst>
                <a:ext uri="{FF2B5EF4-FFF2-40B4-BE49-F238E27FC236}">
                  <a16:creationId xmlns:a16="http://schemas.microsoft.com/office/drawing/2014/main" id="{D71B45A6-FF80-4DDE-9253-C75365F277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109" b="42899"/>
            <a:stretch/>
          </p:blipFill>
          <p:spPr>
            <a:xfrm>
              <a:off x="8094816" y="3364783"/>
              <a:ext cx="3055530" cy="1237643"/>
            </a:xfrm>
            <a:prstGeom prst="rect">
              <a:avLst/>
            </a:prstGeom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D97C45A0-15E2-4CED-9BEE-69AE052E367A}"/>
                </a:ext>
              </a:extLst>
            </p:cNvPr>
            <p:cNvSpPr txBox="1"/>
            <p:nvPr/>
          </p:nvSpPr>
          <p:spPr>
            <a:xfrm>
              <a:off x="8492142" y="3139267"/>
              <a:ext cx="1457497" cy="326356"/>
            </a:xfrm>
            <a:prstGeom prst="rect">
              <a:avLst/>
            </a:prstGeom>
            <a:solidFill>
              <a:srgbClr val="969696">
                <a:alpha val="50196"/>
              </a:srgbClr>
            </a:solidFill>
          </p:spPr>
          <p:txBody>
            <a:bodyPr wrap="none" rtlCol="0">
              <a:spAutoFit/>
            </a:bodyPr>
            <a:lstStyle/>
            <a:p>
              <a:r>
                <a:rPr lang="ko-KR" altLang="en-US" sz="2400" b="1" dirty="0" smtClean="0">
                  <a:solidFill>
                    <a:schemeClr val="bg1"/>
                  </a:solidFill>
                </a:rPr>
                <a:t>손가락보호대</a:t>
              </a:r>
              <a:endParaRPr lang="ko-KR" altLang="en-US" sz="24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56" name="Picture 12" descr="A picture containing text, band-aid, accessory, bandage&#10;&#10;Description automatically generated">
            <a:extLst>
              <a:ext uri="{FF2B5EF4-FFF2-40B4-BE49-F238E27FC236}">
                <a16:creationId xmlns:a16="http://schemas.microsoft.com/office/drawing/2014/main" id="{D71B45A6-FF80-4DDE-9253-C75365F277B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52" t="66064"/>
          <a:stretch/>
        </p:blipFill>
        <p:spPr>
          <a:xfrm>
            <a:off x="16002000" y="8678588"/>
            <a:ext cx="2210813" cy="1449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3228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TextBox 77"/>
          <p:cNvSpPr txBox="1"/>
          <p:nvPr/>
        </p:nvSpPr>
        <p:spPr>
          <a:xfrm>
            <a:off x="5562048" y="1806517"/>
            <a:ext cx="70109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4800" dirty="0" smtClean="0">
                <a:latin typeface="Arial Black" panose="020B0A04020102020204" pitchFamily="34" charset="0"/>
              </a:rPr>
              <a:t>Branding plan</a:t>
            </a:r>
            <a:endParaRPr lang="ko-KR" altLang="en-US" sz="4800" dirty="0">
              <a:latin typeface="Arial Black" panose="020B0A04020102020204" pitchFamily="34" charset="0"/>
            </a:endParaRPr>
          </a:p>
        </p:txBody>
      </p:sp>
      <p:grpSp>
        <p:nvGrpSpPr>
          <p:cNvPr id="19" name="그룹 1008"/>
          <p:cNvGrpSpPr/>
          <p:nvPr/>
        </p:nvGrpSpPr>
        <p:grpSpPr>
          <a:xfrm>
            <a:off x="9714286" y="661100"/>
            <a:ext cx="7523810" cy="47619"/>
            <a:chOff x="9714286" y="661100"/>
            <a:chExt cx="7523810" cy="47619"/>
          </a:xfrm>
        </p:grpSpPr>
        <p:pic>
          <p:nvPicPr>
            <p:cNvPr id="20" name="Object 28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714286" y="661100"/>
              <a:ext cx="7523810" cy="47619"/>
            </a:xfrm>
            <a:prstGeom prst="rect">
              <a:avLst/>
            </a:prstGeom>
          </p:spPr>
        </p:pic>
      </p:grpSp>
      <p:grpSp>
        <p:nvGrpSpPr>
          <p:cNvPr id="21" name="그룹 1009"/>
          <p:cNvGrpSpPr/>
          <p:nvPr/>
        </p:nvGrpSpPr>
        <p:grpSpPr>
          <a:xfrm>
            <a:off x="1047619" y="694433"/>
            <a:ext cx="7523810" cy="47619"/>
            <a:chOff x="1047619" y="694433"/>
            <a:chExt cx="7523810" cy="47619"/>
          </a:xfrm>
        </p:grpSpPr>
        <p:pic>
          <p:nvPicPr>
            <p:cNvPr id="23" name="Object 31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47619" y="694433"/>
              <a:ext cx="7523810" cy="47619"/>
            </a:xfrm>
            <a:prstGeom prst="rect">
              <a:avLst/>
            </a:prstGeom>
          </p:spPr>
        </p:pic>
      </p:grpSp>
      <p:pic>
        <p:nvPicPr>
          <p:cNvPr id="24" name="그림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6602" y="333269"/>
            <a:ext cx="932510" cy="695431"/>
          </a:xfrm>
          <a:prstGeom prst="rect">
            <a:avLst/>
          </a:prstGeom>
        </p:spPr>
      </p:pic>
      <p:sp>
        <p:nvSpPr>
          <p:cNvPr id="2" name="직사각형 1"/>
          <p:cNvSpPr/>
          <p:nvPr/>
        </p:nvSpPr>
        <p:spPr>
          <a:xfrm>
            <a:off x="1524000" y="3735312"/>
            <a:ext cx="14020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ko-KR" altLang="en-US" dirty="0">
                <a:solidFill>
                  <a:srgbClr val="000000"/>
                </a:solidFill>
                <a:latin typeface="Arial" panose="020B0604020202020204" pitchFamily="34" charset="0"/>
                <a:ea typeface="한양중고딕,한컴돋움"/>
              </a:rPr>
              <a:t>밴드</a:t>
            </a:r>
            <a:r>
              <a:rPr lang="en-US" altLang="ko-KR" dirty="0">
                <a:solidFill>
                  <a:srgbClr val="000000"/>
                </a:solidFill>
                <a:latin typeface="Arial" panose="020B0604020202020204" pitchFamily="34" charset="0"/>
                <a:ea typeface="한양중고딕,한컴돋움"/>
              </a:rPr>
              <a:t>/</a:t>
            </a:r>
            <a:r>
              <a:rPr lang="ko-KR" altLang="en-US" dirty="0">
                <a:solidFill>
                  <a:srgbClr val="000000"/>
                </a:solidFill>
                <a:latin typeface="Arial" panose="020B0604020202020204" pitchFamily="34" charset="0"/>
                <a:ea typeface="한양중고딕,한컴돋움"/>
              </a:rPr>
              <a:t>거즈</a:t>
            </a:r>
            <a:r>
              <a:rPr lang="en-US" altLang="ko-KR" dirty="0">
                <a:solidFill>
                  <a:srgbClr val="000000"/>
                </a:solidFill>
                <a:latin typeface="Arial" panose="020B0604020202020204" pitchFamily="34" charset="0"/>
                <a:ea typeface="한양중고딕,한컴돋움"/>
              </a:rPr>
              <a:t>/</a:t>
            </a:r>
            <a:r>
              <a:rPr lang="ko-KR" altLang="en-US" dirty="0">
                <a:solidFill>
                  <a:srgbClr val="000000"/>
                </a:solidFill>
                <a:latin typeface="Arial" panose="020B0604020202020204" pitchFamily="34" charset="0"/>
                <a:ea typeface="한양중고딕,한컴돋움"/>
              </a:rPr>
              <a:t>패치보다 강건하고 </a:t>
            </a:r>
            <a:r>
              <a:rPr lang="ko-KR" altLang="ko-KR" dirty="0" err="1">
                <a:solidFill>
                  <a:srgbClr val="000000"/>
                </a:solidFill>
                <a:latin typeface="Arial" panose="020B0604020202020204" pitchFamily="34" charset="0"/>
                <a:ea typeface="한양중고딕,한컴돋움"/>
              </a:rPr>
              <a:t>기브스</a:t>
            </a:r>
            <a:r>
              <a:rPr lang="ko-KR" altLang="en-US" dirty="0" err="1">
                <a:solidFill>
                  <a:srgbClr val="000000"/>
                </a:solidFill>
                <a:latin typeface="Arial" panose="020B0604020202020204" pitchFamily="34" charset="0"/>
                <a:ea typeface="한양중고딕,한컴돋움"/>
              </a:rPr>
              <a:t>보다</a:t>
            </a:r>
            <a:r>
              <a:rPr lang="ko-KR" altLang="en-US" dirty="0">
                <a:solidFill>
                  <a:srgbClr val="000000"/>
                </a:solidFill>
                <a:latin typeface="Arial" panose="020B0604020202020204" pitchFamily="34" charset="0"/>
                <a:ea typeface="한양중고딕,한컴돋움"/>
              </a:rPr>
              <a:t> </a:t>
            </a:r>
            <a:r>
              <a:rPr lang="ko-KR" altLang="ko-KR" dirty="0">
                <a:solidFill>
                  <a:srgbClr val="000000"/>
                </a:solidFill>
                <a:latin typeface="Arial" panose="020B0604020202020204" pitchFamily="34" charset="0"/>
                <a:ea typeface="한양중고딕,한컴돋움"/>
              </a:rPr>
              <a:t> 가볍고 범용적으로 적용하며, 재활용 또한 가능</a:t>
            </a:r>
            <a:r>
              <a:rPr lang="ko-KR" altLang="en-US" dirty="0">
                <a:solidFill>
                  <a:srgbClr val="000000"/>
                </a:solidFill>
                <a:latin typeface="Arial" panose="020B0604020202020204" pitchFamily="34" charset="0"/>
                <a:ea typeface="한양중고딕,한컴돋움"/>
              </a:rPr>
              <a:t>하여 활용도 높음</a:t>
            </a:r>
            <a:endParaRPr lang="ko-KR" altLang="ko-KR" sz="2800" dirty="0">
              <a:latin typeface="Arial" panose="020B0604020202020204" pitchFamily="34" charset="0"/>
            </a:endParaRPr>
          </a:p>
        </p:txBody>
      </p:sp>
      <p:sp>
        <p:nvSpPr>
          <p:cNvPr id="3" name="직사각형 2"/>
          <p:cNvSpPr/>
          <p:nvPr/>
        </p:nvSpPr>
        <p:spPr>
          <a:xfrm>
            <a:off x="1540152" y="3238500"/>
            <a:ext cx="28135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ko-KR" altLang="en-US" dirty="0" err="1">
                <a:solidFill>
                  <a:srgbClr val="000000"/>
                </a:solidFill>
                <a:latin typeface="Arial" panose="020B0604020202020204" pitchFamily="34" charset="0"/>
                <a:ea typeface="한양중고딕,한컴돋움"/>
              </a:rPr>
              <a:t>노다찌의</a:t>
            </a:r>
            <a:r>
              <a:rPr lang="ko-KR" altLang="en-US" dirty="0">
                <a:solidFill>
                  <a:srgbClr val="000000"/>
                </a:solidFill>
                <a:latin typeface="Arial" panose="020B0604020202020204" pitchFamily="34" charset="0"/>
                <a:ea typeface="한양중고딕,한컴돋움"/>
              </a:rPr>
              <a:t> 경쟁우위 요소 </a:t>
            </a:r>
            <a:r>
              <a:rPr lang="en-US" altLang="ko-KR" dirty="0">
                <a:solidFill>
                  <a:srgbClr val="000000"/>
                </a:solidFill>
                <a:latin typeface="Arial" panose="020B0604020202020204" pitchFamily="34" charset="0"/>
                <a:ea typeface="한양중고딕,한컴돋움"/>
              </a:rPr>
              <a:t>: </a:t>
            </a:r>
          </a:p>
        </p:txBody>
      </p:sp>
      <p:sp>
        <p:nvSpPr>
          <p:cNvPr id="15" name="Rectangle 1"/>
          <p:cNvSpPr>
            <a:spLocks noChangeArrowheads="1"/>
          </p:cNvSpPr>
          <p:nvPr/>
        </p:nvSpPr>
        <p:spPr bwMode="auto">
          <a:xfrm>
            <a:off x="1540152" y="4705630"/>
            <a:ext cx="12953999" cy="1354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ko-KR" altLang="en-US" dirty="0">
                <a:solidFill>
                  <a:srgbClr val="000000"/>
                </a:solidFill>
                <a:latin typeface="Arial" panose="020B0604020202020204" pitchFamily="34" charset="0"/>
              </a:rPr>
              <a:t>가격없이 제공되는 것 </a:t>
            </a:r>
            <a:r>
              <a:rPr lang="en-US" altLang="ko-KR" dirty="0">
                <a:solidFill>
                  <a:srgbClr val="000000"/>
                </a:solidFill>
                <a:latin typeface="Arial" panose="020B0604020202020204" pitchFamily="34" charset="0"/>
              </a:rPr>
              <a:t>: </a:t>
            </a:r>
            <a:r>
              <a:rPr lang="ko-KR" altLang="en-US" dirty="0">
                <a:solidFill>
                  <a:srgbClr val="000000"/>
                </a:solidFill>
                <a:latin typeface="Arial" panose="020B0604020202020204" pitchFamily="34" charset="0"/>
              </a:rPr>
              <a:t>제품구성</a:t>
            </a:r>
            <a:r>
              <a:rPr lang="en-US" altLang="ko-KR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ko-KR" altLang="en-US" dirty="0">
                <a:solidFill>
                  <a:srgbClr val="000000"/>
                </a:solidFill>
                <a:latin typeface="Arial" panose="020B0604020202020204" pitchFamily="34" charset="0"/>
              </a:rPr>
              <a:t>보기</a:t>
            </a:r>
            <a:r>
              <a:rPr lang="en-US" altLang="ko-KR" dirty="0">
                <a:solidFill>
                  <a:srgbClr val="000000"/>
                </a:solidFill>
                <a:latin typeface="Arial" panose="020B0604020202020204" pitchFamily="34" charset="0"/>
              </a:rPr>
              <a:t>, </a:t>
            </a:r>
            <a:r>
              <a:rPr lang="ko-KR" altLang="en-US" dirty="0">
                <a:solidFill>
                  <a:srgbClr val="000000"/>
                </a:solidFill>
                <a:latin typeface="Arial" panose="020B0604020202020204" pitchFamily="34" charset="0"/>
              </a:rPr>
              <a:t>커스터마이징 디자인 형상 미리보기</a:t>
            </a:r>
            <a:r>
              <a:rPr lang="en-US" altLang="ko-KR" dirty="0">
                <a:solidFill>
                  <a:srgbClr val="000000"/>
                </a:solidFill>
                <a:latin typeface="Arial" panose="020B0604020202020204" pitchFamily="34" charset="0"/>
              </a:rPr>
              <a:t>(</a:t>
            </a:r>
            <a:r>
              <a:rPr lang="ko-KR" altLang="en-US" dirty="0">
                <a:solidFill>
                  <a:srgbClr val="000000"/>
                </a:solidFill>
                <a:latin typeface="Arial" panose="020B0604020202020204" pitchFamily="34" charset="0"/>
              </a:rPr>
              <a:t>시물레이션</a:t>
            </a:r>
            <a:r>
              <a:rPr lang="en-US" altLang="ko-KR" dirty="0">
                <a:solidFill>
                  <a:srgbClr val="000000"/>
                </a:solidFill>
                <a:latin typeface="Arial" panose="020B0604020202020204" pitchFamily="34" charset="0"/>
              </a:rPr>
              <a:t>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o-K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가격이 있으며 사용자 관련 높은 것 </a:t>
            </a:r>
            <a:r>
              <a:rPr kumimoji="0" lang="en-US" altLang="ko-KR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: </a:t>
            </a:r>
            <a:r>
              <a:rPr kumimoji="0" lang="ko-K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제품 구매</a:t>
            </a:r>
            <a:r>
              <a:rPr lang="en-US" altLang="ko-KR" dirty="0">
                <a:solidFill>
                  <a:srgbClr val="000000"/>
                </a:solidFill>
                <a:latin typeface="Arial" panose="020B0604020202020204" pitchFamily="34" charset="0"/>
              </a:rPr>
              <a:t>, </a:t>
            </a:r>
            <a:r>
              <a:rPr lang="ko-KR" altLang="en-US" dirty="0">
                <a:solidFill>
                  <a:srgbClr val="000000"/>
                </a:solidFill>
                <a:latin typeface="Arial" panose="020B0604020202020204" pitchFamily="34" charset="0"/>
              </a:rPr>
              <a:t>대용량 커스터마이징 </a:t>
            </a:r>
            <a:r>
              <a:rPr lang="en-US" altLang="ko-KR" dirty="0">
                <a:solidFill>
                  <a:srgbClr val="000000"/>
                </a:solidFill>
                <a:latin typeface="Arial" panose="020B0604020202020204" pitchFamily="34" charset="0"/>
              </a:rPr>
              <a:t>(</a:t>
            </a:r>
            <a:r>
              <a:rPr lang="ko-KR" altLang="en-US" dirty="0">
                <a:solidFill>
                  <a:srgbClr val="000000"/>
                </a:solidFill>
                <a:latin typeface="Arial" panose="020B0604020202020204" pitchFamily="34" charset="0"/>
              </a:rPr>
              <a:t>단체</a:t>
            </a:r>
            <a:r>
              <a:rPr lang="en-US" altLang="ko-KR" dirty="0">
                <a:solidFill>
                  <a:srgbClr val="000000"/>
                </a:solidFill>
                <a:latin typeface="Arial" panose="020B0604020202020204" pitchFamily="34" charset="0"/>
              </a:rPr>
              <a:t>) </a:t>
            </a:r>
            <a:r>
              <a:rPr lang="ko-KR" altLang="en-US" dirty="0">
                <a:solidFill>
                  <a:srgbClr val="000000"/>
                </a:solidFill>
                <a:latin typeface="Arial" panose="020B0604020202020204" pitchFamily="34" charset="0"/>
              </a:rPr>
              <a:t>홍보물품 제작</a:t>
            </a:r>
            <a:endParaRPr lang="en-US" altLang="ko-KR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o-K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가격이 있으나 사용자 관련 낮은 것 </a:t>
            </a:r>
            <a:r>
              <a:rPr kumimoji="0" lang="en-US" altLang="ko-KR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: </a:t>
            </a:r>
            <a:r>
              <a:rPr kumimoji="0" lang="ko-K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광고</a:t>
            </a:r>
            <a:r>
              <a:rPr kumimoji="0" lang="en-US" altLang="ko-KR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</a:t>
            </a:r>
            <a:r>
              <a:rPr kumimoji="0" lang="ko-K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후원</a:t>
            </a:r>
            <a:endParaRPr kumimoji="0" lang="ko-KR" altLang="ko-KR" sz="7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ko-KR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5949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TextBox 77"/>
          <p:cNvSpPr txBox="1"/>
          <p:nvPr/>
        </p:nvSpPr>
        <p:spPr>
          <a:xfrm>
            <a:off x="5562048" y="1806517"/>
            <a:ext cx="70109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4800" dirty="0" smtClean="0">
                <a:latin typeface="Arial Black" panose="020B0A04020102020204" pitchFamily="34" charset="0"/>
              </a:rPr>
              <a:t>Branding plan</a:t>
            </a:r>
            <a:endParaRPr lang="ko-KR" altLang="en-US" sz="4800" dirty="0">
              <a:latin typeface="Arial Black" panose="020B0A04020102020204" pitchFamily="34" charset="0"/>
            </a:endParaRPr>
          </a:p>
        </p:txBody>
      </p:sp>
      <p:graphicFrame>
        <p:nvGraphicFramePr>
          <p:cNvPr id="6" name="표 5"/>
          <p:cNvGraphicFramePr>
            <a:graphicFrameLocks noGrp="1"/>
          </p:cNvGraphicFramePr>
          <p:nvPr>
            <p:extLst/>
          </p:nvPr>
        </p:nvGraphicFramePr>
        <p:xfrm>
          <a:off x="1054876" y="2776790"/>
          <a:ext cx="12661124" cy="70149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54540">
                  <a:extLst>
                    <a:ext uri="{9D8B030D-6E8A-4147-A177-3AD203B41FA5}">
                      <a16:colId xmlns:a16="http://schemas.microsoft.com/office/drawing/2014/main" val="2768705939"/>
                    </a:ext>
                  </a:extLst>
                </a:gridCol>
                <a:gridCol w="10106584">
                  <a:extLst>
                    <a:ext uri="{9D8B030D-6E8A-4147-A177-3AD203B41FA5}">
                      <a16:colId xmlns:a16="http://schemas.microsoft.com/office/drawing/2014/main" val="1276945295"/>
                    </a:ext>
                  </a:extLst>
                </a:gridCol>
              </a:tblGrid>
              <a:tr h="57236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800" b="1" dirty="0" err="1" smtClean="0">
                          <a:solidFill>
                            <a:schemeClr val="tx1"/>
                          </a:solidFill>
                          <a:latin typeface="Adobe 고딕 Std B" panose="020B0800000000000000" pitchFamily="34" charset="-127"/>
                          <a:ea typeface="Adobe 고딕 Std B" panose="020B0800000000000000" pitchFamily="34" charset="-127"/>
                        </a:rPr>
                        <a:t>브랜드명</a:t>
                      </a:r>
                      <a:endParaRPr lang="ko-KR" altLang="en-US" b="1" dirty="0">
                        <a:solidFill>
                          <a:schemeClr val="tx1"/>
                        </a:solidFill>
                        <a:latin typeface="Adobe 고딕 Std B" panose="020B0800000000000000" pitchFamily="34" charset="-127"/>
                        <a:ea typeface="Adobe 고딕 Std B" panose="020B0800000000000000" pitchFamily="34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b="1" dirty="0" err="1">
                          <a:solidFill>
                            <a:schemeClr val="tx1"/>
                          </a:solidFill>
                          <a:latin typeface="Adobe 고딕 Std B" panose="020B0800000000000000" pitchFamily="34" charset="-127"/>
                          <a:ea typeface="Adobe 고딕 Std B" panose="020B0800000000000000" pitchFamily="34" charset="-127"/>
                        </a:rPr>
                        <a:t>노다찌</a:t>
                      </a:r>
                      <a:r>
                        <a:rPr lang="ko-KR" altLang="en-US" b="1" dirty="0">
                          <a:solidFill>
                            <a:schemeClr val="tx1"/>
                          </a:solidFill>
                          <a:latin typeface="Adobe 고딕 Std B" panose="020B0800000000000000" pitchFamily="34" charset="-127"/>
                          <a:ea typeface="Adobe 고딕 Std B" panose="020B0800000000000000" pitchFamily="34" charset="-127"/>
                        </a:rPr>
                        <a:t> </a:t>
                      </a:r>
                      <a:r>
                        <a:rPr lang="ko-KR" altLang="en-US" b="1" dirty="0" smtClean="0">
                          <a:solidFill>
                            <a:schemeClr val="tx1"/>
                          </a:solidFill>
                          <a:latin typeface="Adobe 고딕 Std B" panose="020B0800000000000000" pitchFamily="34" charset="-127"/>
                          <a:ea typeface="Adobe 고딕 Std B" panose="020B0800000000000000" pitchFamily="34" charset="-127"/>
                        </a:rPr>
                        <a:t>   </a:t>
                      </a:r>
                      <a:r>
                        <a:rPr lang="en-US" altLang="ko-KR" b="1" dirty="0" smtClean="0">
                          <a:solidFill>
                            <a:schemeClr val="tx1"/>
                          </a:solidFill>
                          <a:latin typeface="Adobe 고딕 Std B" panose="020B0800000000000000" pitchFamily="34" charset="-127"/>
                          <a:ea typeface="Adobe 고딕 Std B" panose="020B0800000000000000" pitchFamily="34" charset="-127"/>
                        </a:rPr>
                        <a:t>NODAZZI</a:t>
                      </a:r>
                      <a:endParaRPr lang="ko-KR" altLang="en-US" b="1" dirty="0">
                        <a:solidFill>
                          <a:schemeClr val="tx1"/>
                        </a:solidFill>
                        <a:latin typeface="Adobe 고딕 Std B" panose="020B0800000000000000" pitchFamily="34" charset="-127"/>
                        <a:ea typeface="Adobe 고딕 Std B" panose="020B0800000000000000" pitchFamily="34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1859124"/>
                  </a:ext>
                </a:extLst>
              </a:tr>
              <a:tr h="38918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800" b="1" dirty="0" smtClean="0">
                          <a:solidFill>
                            <a:schemeClr val="tx1"/>
                          </a:solidFill>
                          <a:latin typeface="Adobe 고딕 Std B" panose="020B0800000000000000" pitchFamily="34" charset="-127"/>
                          <a:ea typeface="Adobe 고딕 Std B" panose="020B0800000000000000" pitchFamily="34" charset="-127"/>
                        </a:rPr>
                        <a:t>키워드</a:t>
                      </a:r>
                      <a:endParaRPr lang="ko-KR" altLang="en-US" b="1" dirty="0">
                        <a:solidFill>
                          <a:schemeClr val="tx1"/>
                        </a:solidFill>
                        <a:latin typeface="Adobe 고딕 Std B" panose="020B0800000000000000" pitchFamily="34" charset="-127"/>
                        <a:ea typeface="Adobe 고딕 Std B" panose="020B0800000000000000" pitchFamily="34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800" b="1" dirty="0">
                          <a:solidFill>
                            <a:schemeClr val="tx1"/>
                          </a:solidFill>
                          <a:latin typeface="Adobe 고딕 Std B" panose="020B0800000000000000" pitchFamily="34" charset="-127"/>
                          <a:ea typeface="Adobe 고딕 Std B" panose="020B0800000000000000" pitchFamily="34" charset="-127"/>
                        </a:rPr>
                        <a:t>피부에 직접 닿지 않고 상처 회복에 도움을 주는 밴드</a:t>
                      </a:r>
                      <a:endParaRPr lang="ko-KR" altLang="en-US" b="1" dirty="0">
                        <a:solidFill>
                          <a:schemeClr val="tx1"/>
                        </a:solidFill>
                        <a:latin typeface="Adobe 고딕 Std B" panose="020B0800000000000000" pitchFamily="34" charset="-127"/>
                        <a:ea typeface="Adobe 고딕 Std B" panose="020B0800000000000000" pitchFamily="34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6841248"/>
                  </a:ext>
                </a:extLst>
              </a:tr>
              <a:tr h="38918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800" b="1" dirty="0" err="1" smtClean="0">
                          <a:solidFill>
                            <a:schemeClr val="tx1"/>
                          </a:solidFill>
                          <a:latin typeface="Adobe 고딕 Std B" panose="020B0800000000000000" pitchFamily="34" charset="-127"/>
                          <a:ea typeface="Adobe 고딕 Std B" panose="020B0800000000000000" pitchFamily="34" charset="-127"/>
                        </a:rPr>
                        <a:t>서브키워드</a:t>
                      </a:r>
                      <a:endParaRPr lang="ko-KR" altLang="en-US" b="1" dirty="0">
                        <a:solidFill>
                          <a:schemeClr val="tx1"/>
                        </a:solidFill>
                        <a:latin typeface="Adobe 고딕 Std B" panose="020B0800000000000000" pitchFamily="34" charset="-127"/>
                        <a:ea typeface="Adobe 고딕 Std B" panose="020B0800000000000000" pitchFamily="34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b="1" dirty="0" err="1">
                          <a:solidFill>
                            <a:schemeClr val="tx1"/>
                          </a:solidFill>
                          <a:latin typeface="Adobe 고딕 Std B" panose="020B0800000000000000" pitchFamily="34" charset="-127"/>
                          <a:ea typeface="Adobe 고딕 Std B" panose="020B0800000000000000" pitchFamily="34" charset="-127"/>
                        </a:rPr>
                        <a:t>비접촉</a:t>
                      </a:r>
                      <a:r>
                        <a:rPr lang="en-US" altLang="ko-KR" b="1" dirty="0">
                          <a:solidFill>
                            <a:schemeClr val="tx1"/>
                          </a:solidFill>
                          <a:latin typeface="Adobe 고딕 Std B" panose="020B0800000000000000" pitchFamily="34" charset="-127"/>
                          <a:ea typeface="Adobe 고딕 Std B" panose="020B0800000000000000" pitchFamily="34" charset="-127"/>
                        </a:rPr>
                        <a:t>, </a:t>
                      </a:r>
                      <a:r>
                        <a:rPr lang="ko-KR" altLang="en-US" b="1" dirty="0">
                          <a:solidFill>
                            <a:schemeClr val="tx1"/>
                          </a:solidFill>
                          <a:latin typeface="Adobe 고딕 Std B" panose="020B0800000000000000" pitchFamily="34" charset="-127"/>
                          <a:ea typeface="Adobe 고딕 Std B" panose="020B0800000000000000" pitchFamily="34" charset="-127"/>
                        </a:rPr>
                        <a:t>치료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7822463"/>
                  </a:ext>
                </a:extLst>
              </a:tr>
              <a:tr h="217775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800" b="1" dirty="0" err="1" smtClean="0">
                          <a:solidFill>
                            <a:schemeClr val="tx1"/>
                          </a:solidFill>
                          <a:latin typeface="Adobe 고딕 Std B" panose="020B0800000000000000" pitchFamily="34" charset="-127"/>
                          <a:ea typeface="Adobe 고딕 Std B" panose="020B0800000000000000" pitchFamily="34" charset="-127"/>
                        </a:rPr>
                        <a:t>브랜드로고</a:t>
                      </a:r>
                      <a:endParaRPr lang="ko-KR" altLang="en-US" b="1" dirty="0">
                        <a:solidFill>
                          <a:schemeClr val="tx1"/>
                        </a:solidFill>
                        <a:latin typeface="Adobe 고딕 Std B" panose="020B0800000000000000" pitchFamily="34" charset="-127"/>
                        <a:ea typeface="Adobe 고딕 Std B" panose="020B0800000000000000" pitchFamily="34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b="1" dirty="0">
                        <a:solidFill>
                          <a:schemeClr val="tx1"/>
                        </a:solidFill>
                        <a:latin typeface="Adobe 고딕 Std B" panose="020B0800000000000000" pitchFamily="34" charset="-127"/>
                        <a:ea typeface="Adobe 고딕 Std B" panose="020B0800000000000000" pitchFamily="34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7794621"/>
                  </a:ext>
                </a:extLst>
              </a:tr>
              <a:tr h="243241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800" b="1" dirty="0" smtClean="0">
                          <a:solidFill>
                            <a:schemeClr val="tx1"/>
                          </a:solidFill>
                          <a:latin typeface="Adobe 고딕 Std B" panose="020B0800000000000000" pitchFamily="34" charset="-127"/>
                          <a:ea typeface="Adobe 고딕 Std B" panose="020B0800000000000000" pitchFamily="34" charset="-127"/>
                        </a:rPr>
                        <a:t>네임카드</a:t>
                      </a:r>
                      <a:endParaRPr lang="ko-KR" altLang="en-US" b="1" dirty="0">
                        <a:solidFill>
                          <a:schemeClr val="tx1"/>
                        </a:solidFill>
                        <a:latin typeface="Adobe 고딕 Std B" panose="020B0800000000000000" pitchFamily="34" charset="-127"/>
                        <a:ea typeface="Adobe 고딕 Std B" panose="020B0800000000000000" pitchFamily="34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b="1" dirty="0">
                        <a:solidFill>
                          <a:schemeClr val="tx1"/>
                        </a:solidFill>
                        <a:latin typeface="Adobe 고딕 Std B" panose="020B0800000000000000" pitchFamily="34" charset="-127"/>
                        <a:ea typeface="Adobe 고딕 Std B" panose="020B0800000000000000" pitchFamily="34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376066"/>
                  </a:ext>
                </a:extLst>
              </a:tr>
              <a:tr h="105399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800" b="1" dirty="0" smtClean="0">
                          <a:solidFill>
                            <a:schemeClr val="tx1"/>
                          </a:solidFill>
                          <a:latin typeface="Adobe 고딕 Std B" panose="020B0800000000000000" pitchFamily="34" charset="-127"/>
                          <a:ea typeface="Adobe 고딕 Std B" panose="020B0800000000000000" pitchFamily="34" charset="-127"/>
                        </a:rPr>
                        <a:t>캐릭터</a:t>
                      </a:r>
                      <a:endParaRPr lang="en-US" altLang="ko-KR" sz="1800" b="1" dirty="0">
                        <a:solidFill>
                          <a:schemeClr val="tx1"/>
                        </a:solidFill>
                        <a:latin typeface="Adobe 고딕 Std B" panose="020B0800000000000000" pitchFamily="34" charset="-127"/>
                        <a:ea typeface="Adobe 고딕 Std B" panose="020B0800000000000000" pitchFamily="34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b="1" dirty="0" smtClean="0">
                          <a:solidFill>
                            <a:schemeClr val="tx1"/>
                          </a:solidFill>
                          <a:latin typeface="Adobe 고딕 Std B" panose="020B0800000000000000" pitchFamily="34" charset="-127"/>
                          <a:ea typeface="Adobe 고딕 Std B" panose="020B0800000000000000" pitchFamily="34" charset="-127"/>
                        </a:rPr>
                        <a:t>머리의 상처를 외부 충격으로부터 </a:t>
                      </a:r>
                      <a:r>
                        <a:rPr lang="ko-KR" altLang="en-US" b="1" dirty="0" err="1" smtClean="0">
                          <a:solidFill>
                            <a:schemeClr val="tx1"/>
                          </a:solidFill>
                          <a:latin typeface="Adobe 고딕 Std B" panose="020B0800000000000000" pitchFamily="34" charset="-127"/>
                          <a:ea typeface="Adobe 고딕 Std B" panose="020B0800000000000000" pitchFamily="34" charset="-127"/>
                        </a:rPr>
                        <a:t>노다찌</a:t>
                      </a:r>
                      <a:r>
                        <a:rPr lang="ko-KR" altLang="en-US" b="1" baseline="0" dirty="0" smtClean="0">
                          <a:solidFill>
                            <a:schemeClr val="tx1"/>
                          </a:solidFill>
                          <a:latin typeface="Adobe 고딕 Std B" panose="020B0800000000000000" pitchFamily="34" charset="-127"/>
                          <a:ea typeface="Adobe 고딕 Std B" panose="020B0800000000000000" pitchFamily="34" charset="-127"/>
                        </a:rPr>
                        <a:t> 모자로 보호하고 있는 </a:t>
                      </a:r>
                      <a:r>
                        <a:rPr lang="ko-KR" altLang="en-US" b="1" baseline="0" dirty="0" err="1" smtClean="0">
                          <a:solidFill>
                            <a:schemeClr val="tx1"/>
                          </a:solidFill>
                          <a:latin typeface="Adobe 고딕 Std B" panose="020B0800000000000000" pitchFamily="34" charset="-127"/>
                          <a:ea typeface="Adobe 고딕 Std B" panose="020B0800000000000000" pitchFamily="34" charset="-127"/>
                        </a:rPr>
                        <a:t>노다찌</a:t>
                      </a:r>
                      <a:r>
                        <a:rPr lang="ko-KR" altLang="en-US" b="1" baseline="0" dirty="0" smtClean="0">
                          <a:solidFill>
                            <a:schemeClr val="tx1"/>
                          </a:solidFill>
                          <a:latin typeface="Adobe 고딕 Std B" panose="020B0800000000000000" pitchFamily="34" charset="-127"/>
                          <a:ea typeface="Adobe 고딕 Std B" panose="020B0800000000000000" pitchFamily="34" charset="-127"/>
                        </a:rPr>
                        <a:t> 아저씨</a:t>
                      </a:r>
                      <a:endParaRPr lang="ko-KR" altLang="en-US" b="1" dirty="0">
                        <a:solidFill>
                          <a:schemeClr val="tx1"/>
                        </a:solidFill>
                        <a:latin typeface="Adobe 고딕 Std B" panose="020B0800000000000000" pitchFamily="34" charset="-127"/>
                        <a:ea typeface="Adobe 고딕 Std B" panose="020B0800000000000000" pitchFamily="34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5248756"/>
                  </a:ext>
                </a:extLst>
              </a:tr>
            </a:tbl>
          </a:graphicData>
        </a:graphic>
      </p:graphicFrame>
      <p:pic>
        <p:nvPicPr>
          <p:cNvPr id="22" name="그림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5741" y="4305300"/>
            <a:ext cx="6000750" cy="1857375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59515" y="5099260"/>
            <a:ext cx="3076575" cy="4457700"/>
          </a:xfrm>
          <a:prstGeom prst="rect">
            <a:avLst/>
          </a:prstGeom>
        </p:spPr>
      </p:pic>
      <p:grpSp>
        <p:nvGrpSpPr>
          <p:cNvPr id="19" name="그룹 1008"/>
          <p:cNvGrpSpPr/>
          <p:nvPr/>
        </p:nvGrpSpPr>
        <p:grpSpPr>
          <a:xfrm>
            <a:off x="9714286" y="661100"/>
            <a:ext cx="7523810" cy="47619"/>
            <a:chOff x="9714286" y="661100"/>
            <a:chExt cx="7523810" cy="47619"/>
          </a:xfrm>
        </p:grpSpPr>
        <p:pic>
          <p:nvPicPr>
            <p:cNvPr id="20" name="Object 28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714286" y="661100"/>
              <a:ext cx="7523810" cy="47619"/>
            </a:xfrm>
            <a:prstGeom prst="rect">
              <a:avLst/>
            </a:prstGeom>
          </p:spPr>
        </p:pic>
      </p:grpSp>
      <p:grpSp>
        <p:nvGrpSpPr>
          <p:cNvPr id="21" name="그룹 1009"/>
          <p:cNvGrpSpPr/>
          <p:nvPr/>
        </p:nvGrpSpPr>
        <p:grpSpPr>
          <a:xfrm>
            <a:off x="1047619" y="694433"/>
            <a:ext cx="7523810" cy="47619"/>
            <a:chOff x="1047619" y="694433"/>
            <a:chExt cx="7523810" cy="47619"/>
          </a:xfrm>
        </p:grpSpPr>
        <p:pic>
          <p:nvPicPr>
            <p:cNvPr id="23" name="Object 31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47619" y="694433"/>
              <a:ext cx="7523810" cy="47619"/>
            </a:xfrm>
            <a:prstGeom prst="rect">
              <a:avLst/>
            </a:prstGeom>
          </p:spPr>
        </p:pic>
      </p:grpSp>
      <p:pic>
        <p:nvPicPr>
          <p:cNvPr id="24" name="그림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76602" y="333269"/>
            <a:ext cx="932510" cy="695431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75741" y="6438900"/>
            <a:ext cx="7778513" cy="2187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325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직사각형 9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2E2D2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002" name="그룹 1002"/>
          <p:cNvGrpSpPr/>
          <p:nvPr/>
        </p:nvGrpSpPr>
        <p:grpSpPr>
          <a:xfrm>
            <a:off x="1047619" y="9622846"/>
            <a:ext cx="16190476" cy="47619"/>
            <a:chOff x="1047619" y="9622846"/>
            <a:chExt cx="16190476" cy="47619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47619" y="9622846"/>
              <a:ext cx="16190476" cy="47619"/>
            </a:xfrm>
            <a:prstGeom prst="rect">
              <a:avLst/>
            </a:prstGeom>
          </p:spPr>
        </p:pic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4422" y="2166342"/>
            <a:ext cx="2783213" cy="27418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1" name="TextBox 30"/>
          <p:cNvSpPr txBox="1"/>
          <p:nvPr/>
        </p:nvSpPr>
        <p:spPr>
          <a:xfrm>
            <a:off x="9982200" y="2645526"/>
            <a:ext cx="28618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800" i="1" dirty="0">
                <a:solidFill>
                  <a:srgbClr val="FCD398"/>
                </a:solidFill>
              </a:rPr>
              <a:t>Robust protection</a:t>
            </a:r>
            <a:endParaRPr lang="ko-KR" altLang="en-US" sz="2800" i="1" dirty="0">
              <a:solidFill>
                <a:srgbClr val="FCD398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9701486" y="3196626"/>
            <a:ext cx="80619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7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BUSINESS PLAN </a:t>
            </a:r>
            <a:endParaRPr lang="ko-KR" altLang="en-US" sz="7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9967686" y="4450492"/>
            <a:ext cx="21186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000" b="1" dirty="0">
                <a:solidFill>
                  <a:schemeClr val="bg1"/>
                </a:solidFill>
              </a:rPr>
              <a:t>NODAZZI</a:t>
            </a:r>
            <a:endParaRPr lang="ko-KR" altLang="en-US" sz="4000" b="1" dirty="0">
              <a:solidFill>
                <a:schemeClr val="bg1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0429072" y="8119754"/>
            <a:ext cx="16812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chemeClr val="bg1"/>
                </a:solidFill>
              </a:rPr>
              <a:t>2021 NODAZZI </a:t>
            </a:r>
          </a:p>
          <a:p>
            <a:r>
              <a:rPr lang="en-US" altLang="ko-KR" dirty="0">
                <a:solidFill>
                  <a:schemeClr val="bg1"/>
                </a:solidFill>
              </a:rPr>
              <a:t>BUSINESS PLAN</a:t>
            </a:r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12911069" y="8119753"/>
            <a:ext cx="23834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chemeClr val="bg1"/>
                </a:solidFill>
              </a:rPr>
              <a:t>Jiin Oh</a:t>
            </a:r>
          </a:p>
          <a:p>
            <a:r>
              <a:rPr lang="en-US" altLang="ko-KR" dirty="0">
                <a:solidFill>
                  <a:schemeClr val="bg1"/>
                </a:solidFill>
              </a:rPr>
              <a:t>passionest@naver.com</a:t>
            </a:r>
            <a:endParaRPr lang="ko-KR" altLang="en-US" dirty="0">
              <a:solidFill>
                <a:schemeClr val="bg1"/>
              </a:solidFill>
            </a:endParaRP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2824" y="1356491"/>
            <a:ext cx="2723815" cy="18307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2824" y="4648668"/>
            <a:ext cx="2093472" cy="26168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90800" y="6305598"/>
            <a:ext cx="1960805" cy="21700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그림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742094" y="217291"/>
            <a:ext cx="2371725" cy="16859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3C0CE3-5395-45DB-8299-7A481AEAC0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3314700"/>
            <a:ext cx="17449800" cy="3919818"/>
          </a:xfrm>
        </p:spPr>
        <p:txBody>
          <a:bodyPr>
            <a:normAutofit/>
          </a:bodyPr>
          <a:lstStyle/>
          <a:p>
            <a:r>
              <a:rPr lang="ko-KR" altLang="en-US" sz="19900" dirty="0" err="1" smtClean="0"/>
              <a:t>관련특허</a:t>
            </a:r>
            <a:r>
              <a:rPr lang="ko-KR" altLang="en-US" sz="19900" dirty="0" smtClean="0"/>
              <a:t> </a:t>
            </a:r>
            <a:r>
              <a:rPr lang="ko-KR" altLang="en-US" sz="19900" dirty="0"/>
              <a:t>현황</a:t>
            </a:r>
          </a:p>
        </p:txBody>
      </p:sp>
    </p:spTree>
    <p:extLst>
      <p:ext uri="{BB962C8B-B14F-4D97-AF65-F5344CB8AC3E}">
        <p14:creationId xmlns:p14="http://schemas.microsoft.com/office/powerpoint/2010/main" val="72061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2800" y="1091254"/>
            <a:ext cx="5029201" cy="3018797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169" y="800100"/>
            <a:ext cx="6765391" cy="7010400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06200" y="184630"/>
            <a:ext cx="6505575" cy="6744807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7929" y="9024624"/>
            <a:ext cx="6956466" cy="1055892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0" y="7810500"/>
            <a:ext cx="6896576" cy="1469041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455640" y="4717113"/>
            <a:ext cx="6534802" cy="5400459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37872" y="4110051"/>
            <a:ext cx="2255783" cy="3848100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90828" y="8102252"/>
            <a:ext cx="2311940" cy="1771650"/>
          </a:xfrm>
          <a:prstGeom prst="rect">
            <a:avLst/>
          </a:prstGeom>
        </p:spPr>
      </p:pic>
      <p:graphicFrame>
        <p:nvGraphicFramePr>
          <p:cNvPr id="12" name="개체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51001308"/>
              </p:ext>
            </p:extLst>
          </p:nvPr>
        </p:nvGraphicFramePr>
        <p:xfrm>
          <a:off x="6354468" y="157361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90" name="포장기 셸 개체" showAsIcon="1" r:id="rId11" imgW="914400" imgH="771480" progId="Package">
                  <p:embed/>
                </p:oleObj>
              </mc:Choice>
              <mc:Fallback>
                <p:oleObj name="포장기 셸 개체" showAsIcon="1" r:id="rId11" imgW="914400" imgH="7714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6354468" y="157361"/>
                        <a:ext cx="914400" cy="771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개체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85655267"/>
              </p:ext>
            </p:extLst>
          </p:nvPr>
        </p:nvGraphicFramePr>
        <p:xfrm>
          <a:off x="6858000" y="114300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91" name="포장기 셸 개체" showAsIcon="1" r:id="rId13" imgW="914400" imgH="771480" progId="Package">
                  <p:embed/>
                </p:oleObj>
              </mc:Choice>
              <mc:Fallback>
                <p:oleObj name="포장기 셸 개체" showAsIcon="1" r:id="rId13" imgW="914400" imgH="7714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6858000" y="114300"/>
                        <a:ext cx="914400" cy="771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itle 1">
            <a:extLst>
              <a:ext uri="{FF2B5EF4-FFF2-40B4-BE49-F238E27FC236}">
                <a16:creationId xmlns:a16="http://schemas.microsoft.com/office/drawing/2014/main" id="{893C0CE3-5395-45DB-8299-7A481AEAC0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519" y="238534"/>
            <a:ext cx="5753338" cy="313855"/>
          </a:xfrm>
        </p:spPr>
        <p:txBody>
          <a:bodyPr>
            <a:noAutofit/>
          </a:bodyPr>
          <a:lstStyle/>
          <a:p>
            <a:pPr algn="l"/>
            <a:r>
              <a:rPr lang="ko-KR" altLang="en-US" sz="2800" dirty="0" smtClean="0"/>
              <a:t>실용신안</a:t>
            </a:r>
            <a:r>
              <a:rPr lang="en-US" altLang="ko-KR" sz="2800" dirty="0" smtClean="0"/>
              <a:t>.</a:t>
            </a:r>
            <a:r>
              <a:rPr lang="ko-KR" altLang="en-US" sz="2800" dirty="0" err="1" smtClean="0"/>
              <a:t>기한만료됨</a:t>
            </a:r>
            <a:r>
              <a:rPr lang="en-US" altLang="ko-KR" sz="2800" dirty="0" smtClean="0"/>
              <a:t>. </a:t>
            </a:r>
            <a:r>
              <a:rPr lang="ko-KR" altLang="en-US" sz="2800" dirty="0" err="1" smtClean="0"/>
              <a:t>연락안됨</a:t>
            </a:r>
            <a:endParaRPr lang="ko-KR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960697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1" y="1028700"/>
            <a:ext cx="6121360" cy="6353175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34601" y="952500"/>
            <a:ext cx="5016844" cy="4267201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58600" y="4275679"/>
            <a:ext cx="5996996" cy="4313224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 rotWithShape="1">
          <a:blip r:embed="rId6"/>
          <a:srcRect b="28864"/>
          <a:stretch/>
        </p:blipFill>
        <p:spPr>
          <a:xfrm>
            <a:off x="8834350" y="6972300"/>
            <a:ext cx="6016451" cy="3117550"/>
          </a:xfrm>
          <a:prstGeom prst="rect">
            <a:avLst/>
          </a:prstGeom>
        </p:spPr>
      </p:pic>
      <p:graphicFrame>
        <p:nvGraphicFramePr>
          <p:cNvPr id="8" name="개체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84449047"/>
              </p:ext>
            </p:extLst>
          </p:nvPr>
        </p:nvGraphicFramePr>
        <p:xfrm>
          <a:off x="7086600" y="769110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89" name="포장기 셸 개체" showAsIcon="1" r:id="rId7" imgW="914400" imgH="771480" progId="Package">
                  <p:embed/>
                </p:oleObj>
              </mc:Choice>
              <mc:Fallback>
                <p:oleObj name="포장기 셸 개체" showAsIcon="1" r:id="rId7" imgW="914400" imgH="7714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086600" y="769110"/>
                        <a:ext cx="914400" cy="771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그림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47690" y="5239012"/>
            <a:ext cx="2104882" cy="3810000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99660" y="1356790"/>
            <a:ext cx="2327646" cy="3529012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7431" y="7381875"/>
            <a:ext cx="6040235" cy="3086356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893C0CE3-5395-45DB-8299-7A481AEAC0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518" y="238534"/>
            <a:ext cx="18168481" cy="313855"/>
          </a:xfrm>
        </p:spPr>
        <p:txBody>
          <a:bodyPr>
            <a:noAutofit/>
          </a:bodyPr>
          <a:lstStyle/>
          <a:p>
            <a:pPr algn="l"/>
            <a:r>
              <a:rPr lang="ko-KR" altLang="en-US" sz="3200" dirty="0" smtClean="0"/>
              <a:t>실용신안</a:t>
            </a:r>
            <a:r>
              <a:rPr lang="en-US" altLang="ko-KR" sz="3200" dirty="0" smtClean="0"/>
              <a:t>. </a:t>
            </a:r>
            <a:r>
              <a:rPr lang="ko-KR" altLang="en-US" sz="3200" dirty="0" err="1" smtClean="0"/>
              <a:t>다른일로</a:t>
            </a:r>
            <a:r>
              <a:rPr lang="ko-KR" altLang="en-US" sz="3200" dirty="0" smtClean="0"/>
              <a:t> 바빠서 </a:t>
            </a:r>
            <a:r>
              <a:rPr lang="ko-KR" altLang="en-US" sz="3200" dirty="0" err="1" smtClean="0"/>
              <a:t>출시안함</a:t>
            </a:r>
            <a:r>
              <a:rPr lang="en-US" altLang="ko-KR" sz="3200" dirty="0" smtClean="0"/>
              <a:t>. </a:t>
            </a:r>
            <a:r>
              <a:rPr lang="ko-KR" altLang="en-US" sz="3200" dirty="0" smtClean="0"/>
              <a:t>사기꾼때문에 못했지만 </a:t>
            </a:r>
            <a:r>
              <a:rPr lang="ko-KR" altLang="en-US" sz="3200" dirty="0" err="1" smtClean="0"/>
              <a:t>사업할거면</a:t>
            </a:r>
            <a:r>
              <a:rPr lang="ko-KR" altLang="en-US" sz="3200" dirty="0" smtClean="0"/>
              <a:t> 실용신안 지분 주겠다고 함</a:t>
            </a:r>
            <a:endParaRPr lang="ko-KR" altLang="en-US" sz="3200" dirty="0"/>
          </a:p>
        </p:txBody>
      </p:sp>
    </p:spTree>
    <p:extLst>
      <p:ext uri="{BB962C8B-B14F-4D97-AF65-F5344CB8AC3E}">
        <p14:creationId xmlns:p14="http://schemas.microsoft.com/office/powerpoint/2010/main" val="41067079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876300"/>
            <a:ext cx="6211513" cy="6172200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8609" y="1066800"/>
            <a:ext cx="5848604" cy="5524500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67213" y="1676400"/>
            <a:ext cx="5538734" cy="4572000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6553" y="6819900"/>
            <a:ext cx="2027129" cy="3113837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67000" y="6819900"/>
            <a:ext cx="7239000" cy="3106759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92011" y="6591300"/>
            <a:ext cx="2760188" cy="3514725"/>
          </a:xfrm>
          <a:prstGeom prst="rect">
            <a:avLst/>
          </a:prstGeom>
        </p:spPr>
      </p:pic>
      <p:graphicFrame>
        <p:nvGraphicFramePr>
          <p:cNvPr id="11" name="개체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07674053"/>
              </p:ext>
            </p:extLst>
          </p:nvPr>
        </p:nvGraphicFramePr>
        <p:xfrm>
          <a:off x="12952199" y="947737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10" name="포장기 셸 개체" showAsIcon="1" r:id="rId9" imgW="914400" imgH="771480" progId="Package">
                  <p:embed/>
                </p:oleObj>
              </mc:Choice>
              <mc:Fallback>
                <p:oleObj name="포장기 셸 개체" showAsIcon="1" r:id="rId9" imgW="914400" imgH="7714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2952199" y="947737"/>
                        <a:ext cx="914400" cy="771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itle 1">
            <a:extLst>
              <a:ext uri="{FF2B5EF4-FFF2-40B4-BE49-F238E27FC236}">
                <a16:creationId xmlns:a16="http://schemas.microsoft.com/office/drawing/2014/main" id="{893C0CE3-5395-45DB-8299-7A481AEAC0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518" y="238534"/>
            <a:ext cx="11996281" cy="313855"/>
          </a:xfrm>
        </p:spPr>
        <p:txBody>
          <a:bodyPr>
            <a:noAutofit/>
          </a:bodyPr>
          <a:lstStyle/>
          <a:p>
            <a:pPr algn="l"/>
            <a:r>
              <a:rPr lang="ko-KR" altLang="en-US" sz="2800" dirty="0" smtClean="0"/>
              <a:t>특허</a:t>
            </a:r>
            <a:r>
              <a:rPr lang="en-US" altLang="ko-KR" sz="2800" dirty="0" smtClean="0"/>
              <a:t>. </a:t>
            </a:r>
            <a:r>
              <a:rPr lang="ko-KR" altLang="en-US" sz="2800" dirty="0" err="1" smtClean="0"/>
              <a:t>시제품만만들고</a:t>
            </a:r>
            <a:r>
              <a:rPr lang="ko-KR" altLang="en-US" sz="2800" dirty="0" smtClean="0"/>
              <a:t> </a:t>
            </a:r>
            <a:r>
              <a:rPr lang="ko-KR" altLang="en-US" sz="2800" dirty="0" err="1" smtClean="0"/>
              <a:t>시장성검증</a:t>
            </a:r>
            <a:r>
              <a:rPr lang="ko-KR" altLang="en-US" sz="2800" dirty="0" smtClean="0"/>
              <a:t> 안되어 </a:t>
            </a:r>
            <a:r>
              <a:rPr lang="ko-KR" altLang="en-US" sz="2800" dirty="0" err="1" smtClean="0"/>
              <a:t>출시안함</a:t>
            </a:r>
            <a:endParaRPr lang="ko-KR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4508970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876300"/>
            <a:ext cx="8020050" cy="7058025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81100"/>
            <a:ext cx="7658100" cy="5286375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0" y="6210300"/>
            <a:ext cx="6590387" cy="3660393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38400" y="7219950"/>
            <a:ext cx="2689508" cy="2793551"/>
          </a:xfrm>
          <a:prstGeom prst="rect">
            <a:avLst/>
          </a:prstGeom>
        </p:spPr>
      </p:pic>
      <p:graphicFrame>
        <p:nvGraphicFramePr>
          <p:cNvPr id="12" name="개체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25746286"/>
              </p:ext>
            </p:extLst>
          </p:nvPr>
        </p:nvGraphicFramePr>
        <p:xfrm>
          <a:off x="10591800" y="795337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31" name="포장기 셸 개체" showAsIcon="1" r:id="rId7" imgW="914400" imgH="771480" progId="Package">
                  <p:embed/>
                </p:oleObj>
              </mc:Choice>
              <mc:Fallback>
                <p:oleObj name="포장기 셸 개체" showAsIcon="1" r:id="rId7" imgW="914400" imgH="7714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0591800" y="795337"/>
                        <a:ext cx="914400" cy="771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21393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/>
          <p:cNvSpPr/>
          <p:nvPr/>
        </p:nvSpPr>
        <p:spPr>
          <a:xfrm>
            <a:off x="609600" y="1417638"/>
            <a:ext cx="58750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/>
              <a:t>http://kpat.kipris.or.kr/kpat/biblioa.do?method=biblioFrame</a:t>
            </a:r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" y="3087162"/>
            <a:ext cx="6362569" cy="7009337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3190" y="1245388"/>
            <a:ext cx="5811727" cy="7094635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73552" y="1602304"/>
            <a:ext cx="5451791" cy="5330134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406638" y="7277099"/>
            <a:ext cx="5689113" cy="2922587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873608" y="34968"/>
            <a:ext cx="2391224" cy="2160569"/>
          </a:xfrm>
          <a:prstGeom prst="rect">
            <a:avLst/>
          </a:prstGeom>
        </p:spPr>
      </p:pic>
      <p:pic>
        <p:nvPicPr>
          <p:cNvPr id="14" name="그림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51235" y="8297592"/>
            <a:ext cx="5188427" cy="1798907"/>
          </a:xfrm>
          <a:prstGeom prst="rect">
            <a:avLst/>
          </a:prstGeom>
        </p:spPr>
      </p:pic>
      <p:graphicFrame>
        <p:nvGraphicFramePr>
          <p:cNvPr id="15" name="개체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50461499"/>
              </p:ext>
            </p:extLst>
          </p:nvPr>
        </p:nvGraphicFramePr>
        <p:xfrm>
          <a:off x="3360545" y="2013251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82" name="포장기 셸 개체" showAsIcon="1" r:id="rId9" imgW="914400" imgH="771480" progId="Package">
                  <p:embed/>
                </p:oleObj>
              </mc:Choice>
              <mc:Fallback>
                <p:oleObj name="포장기 셸 개체" showAsIcon="1" r:id="rId9" imgW="914400" imgH="771480" progId="Package">
                  <p:embed/>
                  <p:pic>
                    <p:nvPicPr>
                      <p:cNvPr id="15" name="개체 14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360545" y="2013251"/>
                        <a:ext cx="914400" cy="771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개체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94173929"/>
              </p:ext>
            </p:extLst>
          </p:nvPr>
        </p:nvGraphicFramePr>
        <p:xfrm>
          <a:off x="2395283" y="2051303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83" name="포장기 셸 개체" showAsIcon="1" r:id="rId11" imgW="914400" imgH="771480" progId="Package">
                  <p:embed/>
                </p:oleObj>
              </mc:Choice>
              <mc:Fallback>
                <p:oleObj name="포장기 셸 개체" showAsIcon="1" r:id="rId11" imgW="914400" imgH="771480" progId="Package">
                  <p:embed/>
                  <p:pic>
                    <p:nvPicPr>
                      <p:cNvPr id="16" name="개체 15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2395283" y="2051303"/>
                        <a:ext cx="914400" cy="771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직사각형 17"/>
          <p:cNvSpPr/>
          <p:nvPr/>
        </p:nvSpPr>
        <p:spPr>
          <a:xfrm>
            <a:off x="529571" y="1115252"/>
            <a:ext cx="46458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dirty="0" err="1"/>
              <a:t>출원번호</a:t>
            </a:r>
            <a:r>
              <a:rPr lang="en-US" altLang="ko-KR" dirty="0"/>
              <a:t>(</a:t>
            </a:r>
            <a:r>
              <a:rPr lang="ko-KR" altLang="en-US" dirty="0"/>
              <a:t>일자</a:t>
            </a:r>
            <a:r>
              <a:rPr lang="en-US" altLang="ko-KR" dirty="0"/>
              <a:t>) : 2019930017022 (1993.08.27)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310167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605760"/>
            <a:ext cx="7762875" cy="7077075"/>
          </a:xfrm>
          <a:prstGeom prst="rect">
            <a:avLst/>
          </a:prstGeom>
        </p:spPr>
      </p:pic>
      <p:sp>
        <p:nvSpPr>
          <p:cNvPr id="5" name="직사각형 4"/>
          <p:cNvSpPr/>
          <p:nvPr/>
        </p:nvSpPr>
        <p:spPr>
          <a:xfrm>
            <a:off x="457200" y="190500"/>
            <a:ext cx="44791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dirty="0" err="1"/>
              <a:t>출원번호</a:t>
            </a:r>
            <a:r>
              <a:rPr lang="en-US" altLang="ko-KR" dirty="0"/>
              <a:t>/</a:t>
            </a:r>
            <a:r>
              <a:rPr lang="ko-KR" altLang="en-US" dirty="0"/>
              <a:t>일자 </a:t>
            </a:r>
            <a:r>
              <a:rPr lang="en-US" altLang="ko-KR" dirty="0"/>
              <a:t>2019860000344 (1986.01.16)</a:t>
            </a:r>
            <a:endParaRPr lang="ko-KR" altLang="en-US" dirty="0"/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416" y="4305300"/>
            <a:ext cx="7562850" cy="5819775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72600" y="1028700"/>
            <a:ext cx="7439025" cy="4962525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59030" y="5905500"/>
            <a:ext cx="7239000" cy="3914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982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52254"/>
            <a:ext cx="7810500" cy="7962900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5313" y="1308225"/>
            <a:ext cx="4336942" cy="4028282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92000" y="-30339"/>
            <a:ext cx="5886450" cy="3887964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92000" y="3425444"/>
            <a:ext cx="5144609" cy="2027618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501119" y="5077738"/>
            <a:ext cx="4470710" cy="5181600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20000" y="5905500"/>
            <a:ext cx="5625028" cy="4188420"/>
          </a:xfrm>
          <a:prstGeom prst="rect">
            <a:avLst/>
          </a:prstGeom>
        </p:spPr>
      </p:pic>
      <p:graphicFrame>
        <p:nvGraphicFramePr>
          <p:cNvPr id="11" name="개체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97496472"/>
              </p:ext>
            </p:extLst>
          </p:nvPr>
        </p:nvGraphicFramePr>
        <p:xfrm>
          <a:off x="5355969" y="781631"/>
          <a:ext cx="1341644" cy="1132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6" name="포장기 셸 개체" showAsIcon="1" r:id="rId9" imgW="914400" imgH="771480" progId="Package">
                  <p:embed/>
                </p:oleObj>
              </mc:Choice>
              <mc:Fallback>
                <p:oleObj name="포장기 셸 개체" showAsIcon="1" r:id="rId9" imgW="914400" imgH="771480" progId="Package">
                  <p:embed/>
                  <p:pic>
                    <p:nvPicPr>
                      <p:cNvPr id="11" name="개체 10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355969" y="781631"/>
                        <a:ext cx="1341644" cy="11320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직사각형 11"/>
          <p:cNvSpPr/>
          <p:nvPr/>
        </p:nvSpPr>
        <p:spPr>
          <a:xfrm>
            <a:off x="685800" y="900842"/>
            <a:ext cx="46458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dirty="0" err="1"/>
              <a:t>출원번호</a:t>
            </a:r>
            <a:r>
              <a:rPr lang="en-US" altLang="ko-KR" dirty="0"/>
              <a:t>(</a:t>
            </a:r>
            <a:r>
              <a:rPr lang="ko-KR" altLang="en-US" dirty="0"/>
              <a:t>일자</a:t>
            </a:r>
            <a:r>
              <a:rPr lang="en-US" altLang="ko-KR" dirty="0"/>
              <a:t>) : 2020020037326 (2002.12.13)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31813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943100"/>
            <a:ext cx="6934200" cy="6562121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6600" y="1181100"/>
            <a:ext cx="6477000" cy="6127750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6600" y="6667500"/>
            <a:ext cx="6477000" cy="3104547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2848" y="342900"/>
            <a:ext cx="4319028" cy="6096000"/>
          </a:xfrm>
          <a:prstGeom prst="rect">
            <a:avLst/>
          </a:prstGeom>
        </p:spPr>
      </p:pic>
      <p:sp>
        <p:nvSpPr>
          <p:cNvPr id="9" name="직사각형 8"/>
          <p:cNvSpPr/>
          <p:nvPr/>
        </p:nvSpPr>
        <p:spPr>
          <a:xfrm>
            <a:off x="457200" y="996434"/>
            <a:ext cx="29514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/>
              <a:t>2019860003298 (1986.03.19)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232170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/>
        </p:nvSpPr>
        <p:spPr>
          <a:xfrm>
            <a:off x="228600" y="342900"/>
            <a:ext cx="46458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dirty="0" err="1"/>
              <a:t>출원번호</a:t>
            </a:r>
            <a:r>
              <a:rPr lang="en-US" altLang="ko-KR" dirty="0"/>
              <a:t>(</a:t>
            </a:r>
            <a:r>
              <a:rPr lang="ko-KR" altLang="en-US" dirty="0"/>
              <a:t>일자</a:t>
            </a:r>
            <a:r>
              <a:rPr lang="en-US" altLang="ko-KR" dirty="0"/>
              <a:t>) : 2019980013691 (1998.07.25)</a:t>
            </a:r>
            <a:endParaRPr lang="ko-KR" altLang="en-US" dirty="0"/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715885"/>
            <a:ext cx="5926234" cy="6180215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9155" y="1027656"/>
            <a:ext cx="6010521" cy="4868449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000" y="6753225"/>
            <a:ext cx="4765680" cy="3533775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77000" y="6077733"/>
            <a:ext cx="5430872" cy="4205614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453997" y="2628900"/>
            <a:ext cx="5362575" cy="6172200"/>
          </a:xfrm>
          <a:prstGeom prst="rect">
            <a:avLst/>
          </a:prstGeom>
        </p:spPr>
      </p:pic>
      <p:graphicFrame>
        <p:nvGraphicFramePr>
          <p:cNvPr id="11" name="개체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16503000"/>
              </p:ext>
            </p:extLst>
          </p:nvPr>
        </p:nvGraphicFramePr>
        <p:xfrm>
          <a:off x="12466697" y="1027656"/>
          <a:ext cx="1231759" cy="10392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00" name="포장기 셸 개체" showAsIcon="1" r:id="rId8" imgW="914400" imgH="771480" progId="Package">
                  <p:embed/>
                </p:oleObj>
              </mc:Choice>
              <mc:Fallback>
                <p:oleObj name="포장기 셸 개체" showAsIcon="1" r:id="rId8" imgW="914400" imgH="771480" progId="Package">
                  <p:embed/>
                  <p:pic>
                    <p:nvPicPr>
                      <p:cNvPr id="11" name="개체 10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2466697" y="1027656"/>
                        <a:ext cx="1231759" cy="103929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59398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직사각형 41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2E2D2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002" name="그룹 1002"/>
          <p:cNvGrpSpPr/>
          <p:nvPr/>
        </p:nvGrpSpPr>
        <p:grpSpPr>
          <a:xfrm>
            <a:off x="9714286" y="661100"/>
            <a:ext cx="7523810" cy="47619"/>
            <a:chOff x="9714286" y="661100"/>
            <a:chExt cx="7523810" cy="47619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714286" y="661100"/>
              <a:ext cx="7523810" cy="47619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1047619" y="694433"/>
            <a:ext cx="7523810" cy="47619"/>
            <a:chOff x="1047619" y="694433"/>
            <a:chExt cx="7523810" cy="47619"/>
          </a:xfrm>
        </p:grpSpPr>
        <p:pic>
          <p:nvPicPr>
            <p:cNvPr id="9" name="Object 8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47619" y="694433"/>
              <a:ext cx="7523810" cy="47619"/>
            </a:xfrm>
            <a:prstGeom prst="rect">
              <a:avLst/>
            </a:prstGeom>
          </p:spPr>
        </p:pic>
      </p:grpSp>
      <p:pic>
        <p:nvPicPr>
          <p:cNvPr id="14" name="Object 1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468565" y="1327036"/>
            <a:ext cx="2911731" cy="495775"/>
          </a:xfrm>
          <a:prstGeom prst="rect">
            <a:avLst/>
          </a:prstGeom>
        </p:spPr>
      </p:pic>
      <p:pic>
        <p:nvPicPr>
          <p:cNvPr id="15" name="Object 1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876105" y="1674182"/>
            <a:ext cx="5393980" cy="1086793"/>
          </a:xfrm>
          <a:prstGeom prst="rect">
            <a:avLst/>
          </a:prstGeom>
        </p:spPr>
      </p:pic>
      <p:grpSp>
        <p:nvGrpSpPr>
          <p:cNvPr id="1005" name="그룹 1005"/>
          <p:cNvGrpSpPr/>
          <p:nvPr/>
        </p:nvGrpSpPr>
        <p:grpSpPr>
          <a:xfrm>
            <a:off x="1765474" y="4350433"/>
            <a:ext cx="3426750" cy="3428745"/>
            <a:chOff x="1765474" y="4350433"/>
            <a:chExt cx="3426750" cy="3428745"/>
          </a:xfrm>
        </p:grpSpPr>
        <p:pic>
          <p:nvPicPr>
            <p:cNvPr id="17" name="Object 16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765474" y="4350433"/>
              <a:ext cx="3426750" cy="3428745"/>
            </a:xfrm>
            <a:prstGeom prst="rect">
              <a:avLst/>
            </a:prstGeom>
          </p:spPr>
        </p:pic>
      </p:grpSp>
      <p:pic>
        <p:nvPicPr>
          <p:cNvPr id="28" name="Object 27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496322" y="5441503"/>
            <a:ext cx="1581516" cy="417425"/>
          </a:xfrm>
          <a:prstGeom prst="rect">
            <a:avLst/>
          </a:prstGeom>
        </p:spPr>
      </p:pic>
      <p:grpSp>
        <p:nvGrpSpPr>
          <p:cNvPr id="1008" name="그룹 1008"/>
          <p:cNvGrpSpPr/>
          <p:nvPr/>
        </p:nvGrpSpPr>
        <p:grpSpPr>
          <a:xfrm>
            <a:off x="5385017" y="6106112"/>
            <a:ext cx="772101" cy="126902"/>
            <a:chOff x="5385017" y="6106112"/>
            <a:chExt cx="772101" cy="126902"/>
          </a:xfrm>
        </p:grpSpPr>
        <p:pic>
          <p:nvPicPr>
            <p:cNvPr id="30" name="Object 29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385017" y="6106112"/>
              <a:ext cx="772101" cy="126902"/>
            </a:xfrm>
            <a:prstGeom prst="rect">
              <a:avLst/>
            </a:prstGeom>
          </p:spPr>
        </p:pic>
      </p:grpSp>
      <p:pic>
        <p:nvPicPr>
          <p:cNvPr id="39" name="Object 38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flipV="1">
            <a:off x="6531027" y="4370586"/>
            <a:ext cx="622406" cy="373552"/>
          </a:xfrm>
          <a:prstGeom prst="rect">
            <a:avLst/>
          </a:prstGeom>
        </p:spPr>
      </p:pic>
      <p:pic>
        <p:nvPicPr>
          <p:cNvPr id="40" name="Object 39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0622588" y="3684892"/>
            <a:ext cx="616631" cy="370086"/>
          </a:xfrm>
          <a:prstGeom prst="rect">
            <a:avLst/>
          </a:prstGeom>
        </p:spPr>
      </p:pic>
      <p:pic>
        <p:nvPicPr>
          <p:cNvPr id="41" name="Object 40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0768925" y="6599128"/>
            <a:ext cx="616631" cy="370086"/>
          </a:xfrm>
          <a:prstGeom prst="rect">
            <a:avLst/>
          </a:prstGeom>
        </p:spPr>
      </p:pic>
      <p:grpSp>
        <p:nvGrpSpPr>
          <p:cNvPr id="1010" name="그룹 1010"/>
          <p:cNvGrpSpPr/>
          <p:nvPr/>
        </p:nvGrpSpPr>
        <p:grpSpPr>
          <a:xfrm>
            <a:off x="11716214" y="6106112"/>
            <a:ext cx="772101" cy="126902"/>
            <a:chOff x="11716214" y="6106112"/>
            <a:chExt cx="772101" cy="126902"/>
          </a:xfrm>
        </p:grpSpPr>
        <p:pic>
          <p:nvPicPr>
            <p:cNvPr id="43" name="Object 42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1716214" y="6106112"/>
              <a:ext cx="772101" cy="126902"/>
            </a:xfrm>
            <a:prstGeom prst="rect">
              <a:avLst/>
            </a:prstGeom>
          </p:spPr>
        </p:pic>
      </p:grpSp>
      <p:grpSp>
        <p:nvGrpSpPr>
          <p:cNvPr id="1011" name="그룹 1011"/>
          <p:cNvGrpSpPr/>
          <p:nvPr/>
        </p:nvGrpSpPr>
        <p:grpSpPr>
          <a:xfrm>
            <a:off x="12861240" y="4239450"/>
            <a:ext cx="3648586" cy="3650710"/>
            <a:chOff x="12861240" y="4239450"/>
            <a:chExt cx="3648586" cy="3650710"/>
          </a:xfrm>
        </p:grpSpPr>
        <p:pic>
          <p:nvPicPr>
            <p:cNvPr id="47" name="Object 46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2861240" y="4239450"/>
              <a:ext cx="3648586" cy="3650710"/>
            </a:xfrm>
            <a:prstGeom prst="rect">
              <a:avLst/>
            </a:prstGeom>
          </p:spPr>
        </p:pic>
      </p:grpSp>
      <p:pic>
        <p:nvPicPr>
          <p:cNvPr id="49" name="Object 48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3792279" y="5343706"/>
            <a:ext cx="1644419" cy="1153163"/>
          </a:xfrm>
          <a:prstGeom prst="rect">
            <a:avLst/>
          </a:prstGeom>
        </p:spPr>
      </p:pic>
      <p:grpSp>
        <p:nvGrpSpPr>
          <p:cNvPr id="1013" name="그룹 1013"/>
          <p:cNvGrpSpPr/>
          <p:nvPr/>
        </p:nvGrpSpPr>
        <p:grpSpPr>
          <a:xfrm>
            <a:off x="14566433" y="5041568"/>
            <a:ext cx="238199" cy="194031"/>
            <a:chOff x="14566433" y="5041568"/>
            <a:chExt cx="238199" cy="194031"/>
          </a:xfrm>
        </p:grpSpPr>
        <p:grpSp>
          <p:nvGrpSpPr>
            <p:cNvPr id="1014" name="그룹 1014"/>
            <p:cNvGrpSpPr/>
            <p:nvPr/>
          </p:nvGrpSpPr>
          <p:grpSpPr>
            <a:xfrm>
              <a:off x="14705218" y="5041568"/>
              <a:ext cx="99415" cy="194031"/>
              <a:chOff x="14705218" y="5041568"/>
              <a:chExt cx="99415" cy="194031"/>
            </a:xfrm>
          </p:grpSpPr>
          <p:pic>
            <p:nvPicPr>
              <p:cNvPr id="56" name="Object 55"/>
              <p:cNvPicPr>
                <a:picLocks noChangeAspect="1"/>
              </p:cNvPicPr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 rot="-10800000">
                <a:off x="14705218" y="5041568"/>
                <a:ext cx="99415" cy="194031"/>
              </a:xfrm>
              <a:prstGeom prst="rect">
                <a:avLst/>
              </a:prstGeom>
            </p:spPr>
          </p:pic>
        </p:grpSp>
        <p:grpSp>
          <p:nvGrpSpPr>
            <p:cNvPr id="1015" name="그룹 1015"/>
            <p:cNvGrpSpPr/>
            <p:nvPr/>
          </p:nvGrpSpPr>
          <p:grpSpPr>
            <a:xfrm>
              <a:off x="14566433" y="5041568"/>
              <a:ext cx="99415" cy="194031"/>
              <a:chOff x="14566433" y="5041568"/>
              <a:chExt cx="99415" cy="194031"/>
            </a:xfrm>
          </p:grpSpPr>
          <p:pic>
            <p:nvPicPr>
              <p:cNvPr id="59" name="Object 58"/>
              <p:cNvPicPr>
                <a:picLocks noChangeAspect="1"/>
              </p:cNvPicPr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 rot="-10800000">
                <a:off x="14566433" y="5041568"/>
                <a:ext cx="99415" cy="194031"/>
              </a:xfrm>
              <a:prstGeom prst="rect">
                <a:avLst/>
              </a:prstGeom>
            </p:spPr>
          </p:pic>
        </p:grpSp>
      </p:grpSp>
      <p:grpSp>
        <p:nvGrpSpPr>
          <p:cNvPr id="54" name="Group 53"/>
          <p:cNvGrpSpPr/>
          <p:nvPr/>
        </p:nvGrpSpPr>
        <p:grpSpPr>
          <a:xfrm>
            <a:off x="8947450" y="586199"/>
            <a:ext cx="500868" cy="408270"/>
            <a:chOff x="16535400" y="448598"/>
            <a:chExt cx="1443386" cy="1176539"/>
          </a:xfrm>
        </p:grpSpPr>
        <p:grpSp>
          <p:nvGrpSpPr>
            <p:cNvPr id="55" name="Group 54"/>
            <p:cNvGrpSpPr/>
            <p:nvPr/>
          </p:nvGrpSpPr>
          <p:grpSpPr>
            <a:xfrm>
              <a:off x="16535400" y="448598"/>
              <a:ext cx="1105454" cy="1176539"/>
              <a:chOff x="4724126" y="1637355"/>
              <a:chExt cx="5952373" cy="5490505"/>
            </a:xfrm>
          </p:grpSpPr>
          <p:sp>
            <p:nvSpPr>
              <p:cNvPr id="58" name="Freeform 57"/>
              <p:cNvSpPr/>
              <p:nvPr/>
            </p:nvSpPr>
            <p:spPr>
              <a:xfrm>
                <a:off x="4724126" y="1637355"/>
                <a:ext cx="5334351" cy="3819876"/>
              </a:xfrm>
              <a:custGeom>
                <a:avLst/>
                <a:gdLst>
                  <a:gd name="connsiteX0" fmla="*/ 179 w 7039740"/>
                  <a:gd name="connsiteY0" fmla="*/ 6025 h 3680215"/>
                  <a:gd name="connsiteX1" fmla="*/ 3120750 w 7039740"/>
                  <a:gd name="connsiteY1" fmla="*/ 3591053 h 3680215"/>
                  <a:gd name="connsiteX2" fmla="*/ 7039607 w 7039740"/>
                  <a:gd name="connsiteY2" fmla="*/ 2604082 h 3680215"/>
                  <a:gd name="connsiteX3" fmla="*/ 3251379 w 7039740"/>
                  <a:gd name="connsiteY3" fmla="*/ 2734710 h 3680215"/>
                  <a:gd name="connsiteX4" fmla="*/ 179 w 7039740"/>
                  <a:gd name="connsiteY4" fmla="*/ 6025 h 3680215"/>
                  <a:gd name="connsiteX0" fmla="*/ 541 w 7040102"/>
                  <a:gd name="connsiteY0" fmla="*/ 6025 h 3818931"/>
                  <a:gd name="connsiteX1" fmla="*/ 3121112 w 7040102"/>
                  <a:gd name="connsiteY1" fmla="*/ 3591053 h 3818931"/>
                  <a:gd name="connsiteX2" fmla="*/ 7039969 w 7040102"/>
                  <a:gd name="connsiteY2" fmla="*/ 2604082 h 3818931"/>
                  <a:gd name="connsiteX3" fmla="*/ 3251741 w 7040102"/>
                  <a:gd name="connsiteY3" fmla="*/ 2734710 h 3818931"/>
                  <a:gd name="connsiteX4" fmla="*/ 541 w 7040102"/>
                  <a:gd name="connsiteY4" fmla="*/ 6025 h 3818931"/>
                  <a:gd name="connsiteX0" fmla="*/ 541 w 7040204"/>
                  <a:gd name="connsiteY0" fmla="*/ 6970 h 3819876"/>
                  <a:gd name="connsiteX1" fmla="*/ 3121112 w 7040204"/>
                  <a:gd name="connsiteY1" fmla="*/ 3591998 h 3819876"/>
                  <a:gd name="connsiteX2" fmla="*/ 7039969 w 7040204"/>
                  <a:gd name="connsiteY2" fmla="*/ 2605027 h 3819876"/>
                  <a:gd name="connsiteX3" fmla="*/ 3251741 w 7040204"/>
                  <a:gd name="connsiteY3" fmla="*/ 2735655 h 3819876"/>
                  <a:gd name="connsiteX4" fmla="*/ 541 w 7040204"/>
                  <a:gd name="connsiteY4" fmla="*/ 6970 h 3819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040204" h="3819876">
                    <a:moveTo>
                      <a:pt x="541" y="6970"/>
                    </a:moveTo>
                    <a:cubicBezTo>
                      <a:pt x="-21230" y="149694"/>
                      <a:pt x="606971" y="2767103"/>
                      <a:pt x="3121112" y="3591998"/>
                    </a:cubicBezTo>
                    <a:cubicBezTo>
                      <a:pt x="5635253" y="4416893"/>
                      <a:pt x="7018198" y="2747751"/>
                      <a:pt x="7039969" y="2605027"/>
                    </a:cubicBezTo>
                    <a:cubicBezTo>
                      <a:pt x="7061740" y="2462303"/>
                      <a:pt x="5569488" y="3519427"/>
                      <a:pt x="3251741" y="2735655"/>
                    </a:cubicBezTo>
                    <a:cubicBezTo>
                      <a:pt x="933994" y="1951883"/>
                      <a:pt x="22312" y="-135754"/>
                      <a:pt x="541" y="6970"/>
                    </a:cubicBezTo>
                    <a:close/>
                  </a:path>
                </a:pathLst>
              </a:custGeom>
              <a:solidFill>
                <a:srgbClr val="96EA26"/>
              </a:solidFill>
              <a:ln>
                <a:solidFill>
                  <a:srgbClr val="96EA2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60" name="Freeform 59"/>
              <p:cNvSpPr/>
              <p:nvPr/>
            </p:nvSpPr>
            <p:spPr>
              <a:xfrm>
                <a:off x="7407291" y="5817327"/>
                <a:ext cx="720184" cy="868036"/>
              </a:xfrm>
              <a:custGeom>
                <a:avLst/>
                <a:gdLst>
                  <a:gd name="connsiteX0" fmla="*/ 1098146 w 1239203"/>
                  <a:gd name="connsiteY0" fmla="*/ 740763 h 829719"/>
                  <a:gd name="connsiteX1" fmla="*/ 1170717 w 1239203"/>
                  <a:gd name="connsiteY1" fmla="*/ 535 h 829719"/>
                  <a:gd name="connsiteX2" fmla="*/ 590146 w 1239203"/>
                  <a:gd name="connsiteY2" fmla="*/ 624649 h 829719"/>
                  <a:gd name="connsiteX3" fmla="*/ 9574 w 1239203"/>
                  <a:gd name="connsiteY3" fmla="*/ 798821 h 829719"/>
                  <a:gd name="connsiteX4" fmla="*/ 1098146 w 1239203"/>
                  <a:gd name="connsiteY4" fmla="*/ 740763 h 829719"/>
                  <a:gd name="connsiteX0" fmla="*/ 1113652 w 1247940"/>
                  <a:gd name="connsiteY0" fmla="*/ 902666 h 949389"/>
                  <a:gd name="connsiteX1" fmla="*/ 1171709 w 1247940"/>
                  <a:gd name="connsiteY1" fmla="*/ 2781 h 949389"/>
                  <a:gd name="connsiteX2" fmla="*/ 591138 w 1247940"/>
                  <a:gd name="connsiteY2" fmla="*/ 626895 h 949389"/>
                  <a:gd name="connsiteX3" fmla="*/ 10566 w 1247940"/>
                  <a:gd name="connsiteY3" fmla="*/ 801067 h 949389"/>
                  <a:gd name="connsiteX4" fmla="*/ 1113652 w 1247940"/>
                  <a:gd name="connsiteY4" fmla="*/ 902666 h 949389"/>
                  <a:gd name="connsiteX0" fmla="*/ 1104212 w 1219257"/>
                  <a:gd name="connsiteY0" fmla="*/ 902337 h 948715"/>
                  <a:gd name="connsiteX1" fmla="*/ 1162269 w 1219257"/>
                  <a:gd name="connsiteY1" fmla="*/ 2452 h 948715"/>
                  <a:gd name="connsiteX2" fmla="*/ 901012 w 1219257"/>
                  <a:gd name="connsiteY2" fmla="*/ 641080 h 948715"/>
                  <a:gd name="connsiteX3" fmla="*/ 1126 w 1219257"/>
                  <a:gd name="connsiteY3" fmla="*/ 800738 h 948715"/>
                  <a:gd name="connsiteX4" fmla="*/ 1104212 w 1219257"/>
                  <a:gd name="connsiteY4" fmla="*/ 902337 h 948715"/>
                  <a:gd name="connsiteX0" fmla="*/ 527074 w 607205"/>
                  <a:gd name="connsiteY0" fmla="*/ 902337 h 952154"/>
                  <a:gd name="connsiteX1" fmla="*/ 585131 w 607205"/>
                  <a:gd name="connsiteY1" fmla="*/ 2452 h 952154"/>
                  <a:gd name="connsiteX2" fmla="*/ 323874 w 607205"/>
                  <a:gd name="connsiteY2" fmla="*/ 641080 h 952154"/>
                  <a:gd name="connsiteX3" fmla="*/ 4559 w 607205"/>
                  <a:gd name="connsiteY3" fmla="*/ 815252 h 952154"/>
                  <a:gd name="connsiteX4" fmla="*/ 527074 w 607205"/>
                  <a:gd name="connsiteY4" fmla="*/ 902337 h 952154"/>
                  <a:gd name="connsiteX0" fmla="*/ 524010 w 598907"/>
                  <a:gd name="connsiteY0" fmla="*/ 901502 h 950209"/>
                  <a:gd name="connsiteX1" fmla="*/ 582067 w 598907"/>
                  <a:gd name="connsiteY1" fmla="*/ 1617 h 950209"/>
                  <a:gd name="connsiteX2" fmla="*/ 393382 w 598907"/>
                  <a:gd name="connsiteY2" fmla="*/ 683788 h 950209"/>
                  <a:gd name="connsiteX3" fmla="*/ 1495 w 598907"/>
                  <a:gd name="connsiteY3" fmla="*/ 814417 h 950209"/>
                  <a:gd name="connsiteX4" fmla="*/ 524010 w 598907"/>
                  <a:gd name="connsiteY4" fmla="*/ 901502 h 950209"/>
                  <a:gd name="connsiteX0" fmla="*/ 688327 w 720185"/>
                  <a:gd name="connsiteY0" fmla="*/ 798768 h 868037"/>
                  <a:gd name="connsiteX1" fmla="*/ 586727 w 720185"/>
                  <a:gd name="connsiteY1" fmla="*/ 483 h 868037"/>
                  <a:gd name="connsiteX2" fmla="*/ 398042 w 720185"/>
                  <a:gd name="connsiteY2" fmla="*/ 682654 h 868037"/>
                  <a:gd name="connsiteX3" fmla="*/ 6155 w 720185"/>
                  <a:gd name="connsiteY3" fmla="*/ 813283 h 868037"/>
                  <a:gd name="connsiteX4" fmla="*/ 688327 w 720185"/>
                  <a:gd name="connsiteY4" fmla="*/ 798768 h 8680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20185" h="868037">
                    <a:moveTo>
                      <a:pt x="688327" y="798768"/>
                    </a:moveTo>
                    <a:cubicBezTo>
                      <a:pt x="785089" y="663301"/>
                      <a:pt x="635108" y="19835"/>
                      <a:pt x="586727" y="483"/>
                    </a:cubicBezTo>
                    <a:cubicBezTo>
                      <a:pt x="538346" y="-18869"/>
                      <a:pt x="591566" y="549606"/>
                      <a:pt x="398042" y="682654"/>
                    </a:cubicBezTo>
                    <a:cubicBezTo>
                      <a:pt x="204518" y="815702"/>
                      <a:pt x="-42226" y="793931"/>
                      <a:pt x="6155" y="813283"/>
                    </a:cubicBezTo>
                    <a:cubicBezTo>
                      <a:pt x="54536" y="832635"/>
                      <a:pt x="591565" y="934235"/>
                      <a:pt x="688327" y="798768"/>
                    </a:cubicBezTo>
                    <a:close/>
                  </a:path>
                </a:pathLst>
              </a:custGeom>
              <a:solidFill>
                <a:srgbClr val="96EA26"/>
              </a:solidFill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61" name="Freeform 60"/>
              <p:cNvSpPr/>
              <p:nvPr/>
            </p:nvSpPr>
            <p:spPr>
              <a:xfrm rot="20672946">
                <a:off x="5962831" y="5258285"/>
                <a:ext cx="4713668" cy="1869575"/>
              </a:xfrm>
              <a:custGeom>
                <a:avLst/>
                <a:gdLst>
                  <a:gd name="connsiteX0" fmla="*/ 179 w 7039740"/>
                  <a:gd name="connsiteY0" fmla="*/ 6025 h 3680215"/>
                  <a:gd name="connsiteX1" fmla="*/ 3120750 w 7039740"/>
                  <a:gd name="connsiteY1" fmla="*/ 3591053 h 3680215"/>
                  <a:gd name="connsiteX2" fmla="*/ 7039607 w 7039740"/>
                  <a:gd name="connsiteY2" fmla="*/ 2604082 h 3680215"/>
                  <a:gd name="connsiteX3" fmla="*/ 3251379 w 7039740"/>
                  <a:gd name="connsiteY3" fmla="*/ 2734710 h 3680215"/>
                  <a:gd name="connsiteX4" fmla="*/ 179 w 7039740"/>
                  <a:gd name="connsiteY4" fmla="*/ 6025 h 3680215"/>
                  <a:gd name="connsiteX0" fmla="*/ 541 w 7040102"/>
                  <a:gd name="connsiteY0" fmla="*/ 6025 h 3818931"/>
                  <a:gd name="connsiteX1" fmla="*/ 3121112 w 7040102"/>
                  <a:gd name="connsiteY1" fmla="*/ 3591053 h 3818931"/>
                  <a:gd name="connsiteX2" fmla="*/ 7039969 w 7040102"/>
                  <a:gd name="connsiteY2" fmla="*/ 2604082 h 3818931"/>
                  <a:gd name="connsiteX3" fmla="*/ 3251741 w 7040102"/>
                  <a:gd name="connsiteY3" fmla="*/ 2734710 h 3818931"/>
                  <a:gd name="connsiteX4" fmla="*/ 541 w 7040102"/>
                  <a:gd name="connsiteY4" fmla="*/ 6025 h 3818931"/>
                  <a:gd name="connsiteX0" fmla="*/ 541 w 7040204"/>
                  <a:gd name="connsiteY0" fmla="*/ 6970 h 3819876"/>
                  <a:gd name="connsiteX1" fmla="*/ 3121112 w 7040204"/>
                  <a:gd name="connsiteY1" fmla="*/ 3591998 h 3819876"/>
                  <a:gd name="connsiteX2" fmla="*/ 7039969 w 7040204"/>
                  <a:gd name="connsiteY2" fmla="*/ 2605027 h 3819876"/>
                  <a:gd name="connsiteX3" fmla="*/ 3251741 w 7040204"/>
                  <a:gd name="connsiteY3" fmla="*/ 2735655 h 3819876"/>
                  <a:gd name="connsiteX4" fmla="*/ 541 w 7040204"/>
                  <a:gd name="connsiteY4" fmla="*/ 6970 h 3819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040204" h="3819876">
                    <a:moveTo>
                      <a:pt x="541" y="6970"/>
                    </a:moveTo>
                    <a:cubicBezTo>
                      <a:pt x="-21230" y="149694"/>
                      <a:pt x="606971" y="2767103"/>
                      <a:pt x="3121112" y="3591998"/>
                    </a:cubicBezTo>
                    <a:cubicBezTo>
                      <a:pt x="5635253" y="4416893"/>
                      <a:pt x="7018198" y="2747751"/>
                      <a:pt x="7039969" y="2605027"/>
                    </a:cubicBezTo>
                    <a:cubicBezTo>
                      <a:pt x="7061740" y="2462303"/>
                      <a:pt x="5569488" y="3519427"/>
                      <a:pt x="3251741" y="2735655"/>
                    </a:cubicBezTo>
                    <a:cubicBezTo>
                      <a:pt x="933994" y="1951883"/>
                      <a:pt x="22312" y="-135754"/>
                      <a:pt x="541" y="6970"/>
                    </a:cubicBezTo>
                    <a:close/>
                  </a:path>
                </a:pathLst>
              </a:custGeom>
              <a:solidFill>
                <a:srgbClr val="96EA26"/>
              </a:solidFill>
              <a:ln>
                <a:solidFill>
                  <a:srgbClr val="96EA2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57" name="Plus 56"/>
            <p:cNvSpPr/>
            <p:nvPr/>
          </p:nvSpPr>
          <p:spPr>
            <a:xfrm>
              <a:off x="17432723" y="533776"/>
              <a:ext cx="546063" cy="546063"/>
            </a:xfrm>
            <a:prstGeom prst="mathPlus">
              <a:avLst>
                <a:gd name="adj1" fmla="val 12888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10713197" y="3914877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400" dirty="0" err="1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비접촉</a:t>
            </a:r>
            <a:endParaRPr lang="en-US" altLang="ko-KR" sz="2400" dirty="0"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6479244" y="4707594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400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공기순환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10542288" y="6887455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400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상처보호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1389895" y="5989252"/>
            <a:ext cx="41954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2</a:t>
            </a:r>
            <a:r>
              <a:rPr lang="ko-KR" altLang="en-US" sz="2400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차적인 외부의 손상으로부터</a:t>
            </a:r>
            <a:endParaRPr lang="en-US" altLang="ko-KR" sz="2400" dirty="0"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" panose="020B0604020202020204" pitchFamily="34" charset="0"/>
            </a:endParaRPr>
          </a:p>
          <a:p>
            <a:pPr algn="ctr"/>
            <a:r>
              <a:rPr lang="ko-KR" altLang="en-US" sz="2400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상처를 보호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13997855" y="6497610"/>
            <a:ext cx="152477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2400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강건한 </a:t>
            </a:r>
            <a:endParaRPr lang="en-US" altLang="ko-KR" sz="2400" dirty="0"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" panose="020B0604020202020204" pitchFamily="34" charset="0"/>
            </a:endParaRPr>
          </a:p>
          <a:p>
            <a:pPr algn="ctr"/>
            <a:r>
              <a:rPr lang="ko-KR" altLang="en-US" sz="2400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상처 보호</a:t>
            </a:r>
          </a:p>
        </p:txBody>
      </p:sp>
      <p:pic>
        <p:nvPicPr>
          <p:cNvPr id="62" name="Picture 61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45888" y="4959134"/>
            <a:ext cx="4572486" cy="2687746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85862" y="4050200"/>
            <a:ext cx="4175596" cy="2285382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95015" y="6950609"/>
            <a:ext cx="4190947" cy="2389021"/>
          </a:xfrm>
          <a:prstGeom prst="rect">
            <a:avLst/>
          </a:prstGeom>
        </p:spPr>
      </p:pic>
      <p:pic>
        <p:nvPicPr>
          <p:cNvPr id="44" name="그림 43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681815" y="297096"/>
            <a:ext cx="1117931" cy="7946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559" y="2275828"/>
            <a:ext cx="6575549" cy="6992420"/>
          </a:xfrm>
          <a:prstGeom prst="rect">
            <a:avLst/>
          </a:prstGeom>
        </p:spPr>
      </p:pic>
      <p:sp>
        <p:nvSpPr>
          <p:cNvPr id="6" name="직사각형 5"/>
          <p:cNvSpPr/>
          <p:nvPr/>
        </p:nvSpPr>
        <p:spPr>
          <a:xfrm>
            <a:off x="228600" y="82034"/>
            <a:ext cx="46458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dirty="0" err="1"/>
              <a:t>출원번호</a:t>
            </a:r>
            <a:r>
              <a:rPr lang="en-US" altLang="ko-KR" dirty="0"/>
              <a:t>(</a:t>
            </a:r>
            <a:r>
              <a:rPr lang="ko-KR" altLang="en-US" dirty="0"/>
              <a:t>일자</a:t>
            </a:r>
            <a:r>
              <a:rPr lang="en-US" altLang="ko-KR" dirty="0"/>
              <a:t>) : 1020180152127 (2018.11.30)</a:t>
            </a:r>
            <a:endParaRPr lang="ko-KR" altLang="en-US" dirty="0"/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2749" y="1485900"/>
            <a:ext cx="4077667" cy="4685198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88108" y="4939415"/>
            <a:ext cx="4928273" cy="5186362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40701" y="33925"/>
            <a:ext cx="5893798" cy="5738113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513501" y="5372100"/>
            <a:ext cx="4688445" cy="4449655"/>
          </a:xfrm>
          <a:prstGeom prst="rect">
            <a:avLst/>
          </a:prstGeom>
        </p:spPr>
      </p:pic>
      <p:graphicFrame>
        <p:nvGraphicFramePr>
          <p:cNvPr id="12" name="개체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56178557"/>
              </p:ext>
            </p:extLst>
          </p:nvPr>
        </p:nvGraphicFramePr>
        <p:xfrm>
          <a:off x="871080" y="1181101"/>
          <a:ext cx="1126518" cy="95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84" name="포장기 셸 개체" showAsIcon="1" r:id="rId8" imgW="914400" imgH="771480" progId="Package">
                  <p:embed/>
                </p:oleObj>
              </mc:Choice>
              <mc:Fallback>
                <p:oleObj name="포장기 셸 개체" showAsIcon="1" r:id="rId8" imgW="914400" imgH="771480" progId="Package">
                  <p:embed/>
                  <p:pic>
                    <p:nvPicPr>
                      <p:cNvPr id="12" name="개체 11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871080" y="1181101"/>
                        <a:ext cx="1126518" cy="950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개체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75681815"/>
              </p:ext>
            </p:extLst>
          </p:nvPr>
        </p:nvGraphicFramePr>
        <p:xfrm>
          <a:off x="1785480" y="1181100"/>
          <a:ext cx="1126518" cy="95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85" name="포장기 셸 개체" showAsIcon="1" r:id="rId10" imgW="914400" imgH="771480" progId="Package">
                  <p:embed/>
                </p:oleObj>
              </mc:Choice>
              <mc:Fallback>
                <p:oleObj name="포장기 셸 개체" showAsIcon="1" r:id="rId10" imgW="914400" imgH="771480" progId="Package">
                  <p:embed/>
                  <p:pic>
                    <p:nvPicPr>
                      <p:cNvPr id="13" name="개체 12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785480" y="1181100"/>
                        <a:ext cx="1126518" cy="950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개체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68820889"/>
              </p:ext>
            </p:extLst>
          </p:nvPr>
        </p:nvGraphicFramePr>
        <p:xfrm>
          <a:off x="2667000" y="1181100"/>
          <a:ext cx="1126518" cy="95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86" name="포장기 셸 개체" showAsIcon="1" r:id="rId12" imgW="914400" imgH="771480" progId="Package">
                  <p:embed/>
                </p:oleObj>
              </mc:Choice>
              <mc:Fallback>
                <p:oleObj name="포장기 셸 개체" showAsIcon="1" r:id="rId12" imgW="914400" imgH="771480" progId="Package">
                  <p:embed/>
                  <p:pic>
                    <p:nvPicPr>
                      <p:cNvPr id="14" name="개체 13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2667000" y="1181100"/>
                        <a:ext cx="1126518" cy="950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91413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342900"/>
            <a:ext cx="7781925" cy="7791450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5301" y="2159019"/>
            <a:ext cx="5095173" cy="4680523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56449" y="4238625"/>
            <a:ext cx="5150680" cy="5040540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96400" y="7684444"/>
            <a:ext cx="4800553" cy="2495550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560138" y="134181"/>
            <a:ext cx="3733081" cy="4109141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3376" y="6364633"/>
            <a:ext cx="9177337" cy="3863284"/>
          </a:xfrm>
          <a:prstGeom prst="rect">
            <a:avLst/>
          </a:prstGeom>
        </p:spPr>
      </p:pic>
      <p:graphicFrame>
        <p:nvGraphicFramePr>
          <p:cNvPr id="11" name="개체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27995453"/>
              </p:ext>
            </p:extLst>
          </p:nvPr>
        </p:nvGraphicFramePr>
        <p:xfrm>
          <a:off x="8631691" y="1145679"/>
          <a:ext cx="1125714" cy="9498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68" name="포장기 셸 개체" showAsIcon="1" r:id="rId9" imgW="914400" imgH="771480" progId="Package">
                  <p:embed/>
                </p:oleObj>
              </mc:Choice>
              <mc:Fallback>
                <p:oleObj name="포장기 셸 개체" showAsIcon="1" r:id="rId9" imgW="914400" imgH="771480" progId="Package">
                  <p:embed/>
                  <p:pic>
                    <p:nvPicPr>
                      <p:cNvPr id="11" name="개체 10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8631691" y="1145679"/>
                        <a:ext cx="1125714" cy="94982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개체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41812182"/>
              </p:ext>
            </p:extLst>
          </p:nvPr>
        </p:nvGraphicFramePr>
        <p:xfrm>
          <a:off x="9771414" y="1139102"/>
          <a:ext cx="1125714" cy="9498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69" name="포장기 셸 개체" showAsIcon="1" r:id="rId11" imgW="914400" imgH="771480" progId="Package">
                  <p:embed/>
                </p:oleObj>
              </mc:Choice>
              <mc:Fallback>
                <p:oleObj name="포장기 셸 개체" showAsIcon="1" r:id="rId11" imgW="914400" imgH="771480" progId="Package">
                  <p:embed/>
                  <p:pic>
                    <p:nvPicPr>
                      <p:cNvPr id="12" name="개체 11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9771414" y="1139102"/>
                        <a:ext cx="1125714" cy="94982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개체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58676005"/>
              </p:ext>
            </p:extLst>
          </p:nvPr>
        </p:nvGraphicFramePr>
        <p:xfrm>
          <a:off x="10873454" y="1161276"/>
          <a:ext cx="1125714" cy="9498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70" name="포장기 셸 개체" showAsIcon="1" r:id="rId13" imgW="914400" imgH="771480" progId="Package">
                  <p:embed/>
                </p:oleObj>
              </mc:Choice>
              <mc:Fallback>
                <p:oleObj name="포장기 셸 개체" showAsIcon="1" r:id="rId13" imgW="914400" imgH="771480" progId="Package">
                  <p:embed/>
                  <p:pic>
                    <p:nvPicPr>
                      <p:cNvPr id="13" name="개체 12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0873454" y="1161276"/>
                        <a:ext cx="1125714" cy="94982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개체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6925687"/>
              </p:ext>
            </p:extLst>
          </p:nvPr>
        </p:nvGraphicFramePr>
        <p:xfrm>
          <a:off x="11788711" y="1185237"/>
          <a:ext cx="1125714" cy="9498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71" name="포장기 셸 개체" showAsIcon="1" r:id="rId15" imgW="914400" imgH="771480" progId="Package">
                  <p:embed/>
                </p:oleObj>
              </mc:Choice>
              <mc:Fallback>
                <p:oleObj name="포장기 셸 개체" showAsIcon="1" r:id="rId15" imgW="914400" imgH="771480" progId="Package">
                  <p:embed/>
                  <p:pic>
                    <p:nvPicPr>
                      <p:cNvPr id="14" name="개체 13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11788711" y="1185237"/>
                        <a:ext cx="1125714" cy="94982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개체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36138610"/>
              </p:ext>
            </p:extLst>
          </p:nvPr>
        </p:nvGraphicFramePr>
        <p:xfrm>
          <a:off x="12813258" y="1161276"/>
          <a:ext cx="1125714" cy="9498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72" name="포장기 셸 개체" showAsIcon="1" r:id="rId17" imgW="914400" imgH="771480" progId="Package">
                  <p:embed/>
                </p:oleObj>
              </mc:Choice>
              <mc:Fallback>
                <p:oleObj name="포장기 셸 개체" showAsIcon="1" r:id="rId17" imgW="914400" imgH="771480" progId="Package">
                  <p:embed/>
                  <p:pic>
                    <p:nvPicPr>
                      <p:cNvPr id="15" name="개체 14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12813258" y="1161276"/>
                        <a:ext cx="1125714" cy="94982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07184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Object 29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75462" y="1831001"/>
            <a:ext cx="6714492" cy="1086793"/>
          </a:xfrm>
          <a:prstGeom prst="rect">
            <a:avLst/>
          </a:prstGeom>
        </p:spPr>
      </p:pic>
      <p:pic>
        <p:nvPicPr>
          <p:cNvPr id="48" name="Object 4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95239" y="4693916"/>
            <a:ext cx="1592665" cy="76220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03951" y="5575936"/>
            <a:ext cx="2210336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ko-KR" altLang="en-US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피부에 상처를</a:t>
            </a:r>
            <a:endParaRPr lang="en-US" altLang="ko-KR" dirty="0"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ko-KR" altLang="en-US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endParaRPr lang="en-US" altLang="ko-KR" dirty="0"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ko-KR" altLang="en-US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입었을 때 </a:t>
            </a:r>
            <a:endParaRPr lang="en-US" altLang="ko-KR" dirty="0"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ko-KR" dirty="0"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ko-KR" altLang="en-US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거즈</a:t>
            </a:r>
            <a:r>
              <a:rPr lang="en-US" altLang="ko-KR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/</a:t>
            </a:r>
            <a:r>
              <a:rPr lang="ko-KR" altLang="en-US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밴드</a:t>
            </a:r>
            <a:r>
              <a:rPr lang="en-US" altLang="ko-KR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/</a:t>
            </a:r>
            <a:r>
              <a:rPr lang="ko-KR" altLang="en-US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패치</a:t>
            </a:r>
            <a:endParaRPr lang="en-US" altLang="ko-KR" dirty="0"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ko-KR" dirty="0"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ko-KR" altLang="en-US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기브스</a:t>
            </a:r>
            <a:r>
              <a:rPr lang="en-US" altLang="ko-KR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/</a:t>
            </a:r>
            <a:r>
              <a:rPr lang="ko-KR" altLang="en-US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반기브스의 </a:t>
            </a:r>
            <a:endParaRPr lang="en-US" altLang="ko-KR" dirty="0"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ko-KR" dirty="0"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ko-KR" altLang="en-US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불편한 점은</a:t>
            </a:r>
            <a:endParaRPr lang="en-US" altLang="ko-KR" dirty="0"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ko-KR" dirty="0"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ko-KR" altLang="en-US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무엇일까</a:t>
            </a:r>
            <a:r>
              <a:rPr lang="en-US" altLang="ko-KR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?</a:t>
            </a:r>
          </a:p>
        </p:txBody>
      </p:sp>
      <p:sp>
        <p:nvSpPr>
          <p:cNvPr id="4" name="Rectangle 3"/>
          <p:cNvSpPr/>
          <p:nvPr/>
        </p:nvSpPr>
        <p:spPr>
          <a:xfrm>
            <a:off x="1047619" y="3069560"/>
            <a:ext cx="16190478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endParaRPr lang="en-US" altLang="ko-KR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28600" lvl="0" indent="-228600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ko-KR" altLang="en-US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멍이 들거나 외상이 크게 없더라도 상처 부위가 활동 시 주변으로부터 닿으면 아픈 경우가 있는데</a:t>
            </a:r>
            <a:r>
              <a:rPr lang="en-US" altLang="ko-KR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밴드를 붙이는 것으로는 아픈것을 보호할수 있는 해결이 되지 않는다</a:t>
            </a:r>
            <a:r>
              <a:rPr lang="en-US" altLang="ko-KR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</a:p>
          <a:p>
            <a:pPr marL="228600" lvl="0" indent="-228600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endParaRPr lang="en-US" altLang="ko-KR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28600" lvl="0" indent="-228600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ko-KR" altLang="en-US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살이 생기면서 자꾸 간지러워서 긁음으로써 상처가 덧난다</a:t>
            </a:r>
            <a:r>
              <a:rPr lang="en-US" altLang="ko-KR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  <a:p>
            <a:pPr marL="228600" lvl="0" indent="-228600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endParaRPr lang="en-US" altLang="ko-KR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28600" indent="-228600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ko-KR" altLang="en-US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기브스를 할 만큼 상처가 크지는 않지 않거나</a:t>
            </a:r>
            <a:r>
              <a:rPr lang="en-US" altLang="ko-KR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외적인 상처가 없을 때</a:t>
            </a:r>
            <a:r>
              <a:rPr lang="en-US" altLang="ko-KR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내상일 때</a:t>
            </a:r>
            <a:r>
              <a:rPr lang="en-US" altLang="ko-KR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), </a:t>
            </a:r>
            <a:r>
              <a:rPr lang="ko-KR" altLang="en-US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주변의 충격으로부터 보호할 수 있을 만큼 단단하고 안전한 장치를 사용하고 싶을 때가 있는데</a:t>
            </a:r>
            <a:r>
              <a:rPr lang="en-US" altLang="ko-KR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그러한 적절한 제품이 없다</a:t>
            </a:r>
            <a:r>
              <a:rPr lang="en-US" altLang="ko-KR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  <a:p>
            <a:pPr marL="228600" indent="-228600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endParaRPr lang="en-US" altLang="ko-KR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28600" indent="-228600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ko-KR" altLang="en-US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투박하고 거추장스러운 기브스 대신에 가볍게 사용할 수 있는 상처 보호구가 필요하다</a:t>
            </a:r>
            <a:r>
              <a:rPr lang="en-US" altLang="ko-KR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  <a:p>
            <a:pPr marL="228600" indent="-228600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endParaRPr lang="en-US" altLang="ko-KR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28600" indent="-228600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ko-KR" altLang="en-US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옷을 입고 벗을 때나 옷을 입고 있을 때</a:t>
            </a:r>
            <a:r>
              <a:rPr lang="en-US" altLang="ko-KR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밴드를 붙여도 스치는 것이 불편하게 느껴진다</a:t>
            </a:r>
            <a:r>
              <a:rPr lang="en-US" altLang="ko-KR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  <a:p>
            <a:pPr marL="228600" indent="-228600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endParaRPr lang="en-US" altLang="ko-KR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28600" indent="-228600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ko-KR" altLang="en-US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발바닥에 물집이 생겨서 걸을 때마다 물집 부위가 스치고 아프다</a:t>
            </a:r>
            <a:r>
              <a:rPr lang="en-US" altLang="ko-KR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  <a:p>
            <a:pPr marL="228600" indent="-228600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endParaRPr lang="en-US" altLang="ko-KR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28600" indent="-228600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ko-KR" altLang="en-US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모유 수유 시 유두의 통증으로 속옷을 입는 것이 고통스럽다</a:t>
            </a:r>
            <a:r>
              <a:rPr lang="en-US" altLang="ko-KR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  <a:p>
            <a:pPr marL="228600" indent="-228600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endParaRPr lang="en-US" altLang="ko-KR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ko-KR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Case#1) </a:t>
            </a:r>
            <a:r>
              <a:rPr lang="ko-KR" altLang="en-US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어머니께서 버스에서 내리다 넘어지셔서 복숭아뼈를 다치셨는데</a:t>
            </a:r>
            <a:r>
              <a:rPr lang="en-US" altLang="ko-KR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처음엔 반기브스를 한달간 차고 다니시다가</a:t>
            </a:r>
            <a:r>
              <a:rPr lang="en-US" altLang="ko-KR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ko-KR" altLang="en-US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여름에 덥고 대충 다 나아가니 더이상 반기브스를 하지 않고 다니게 되셨음</a:t>
            </a:r>
            <a:r>
              <a:rPr lang="en-US" altLang="ko-KR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ko-KR" altLang="en-US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그런데 다 나아갈 때쯤 항상 부주의하기 때문에 오히려 많이 다쳤을 때부터 여기저기 부딪치게 되는 경우가 생김</a:t>
            </a:r>
            <a:r>
              <a:rPr lang="en-US" altLang="ko-KR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ko-KR" altLang="en-US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거의  나아가다가도 다시 다치고 악순환이 반복되는 경우 발생 </a:t>
            </a:r>
            <a:r>
              <a:rPr lang="en-US" altLang="ko-KR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!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ko-KR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ko-KR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Case#2) </a:t>
            </a:r>
            <a:r>
              <a:rPr lang="ko-KR" altLang="en-US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피부에 상처가 생겼는데 다 나아갈때쯤 되어서 밴드를 더이상 붙이지 않았는데</a:t>
            </a:r>
            <a:r>
              <a:rPr lang="en-US" altLang="ko-KR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자면서 잠결에 간지럽다고 긁어서 딱지가 떨어지는 바람에 피가 나고 상처가 더 늦게 낫게 되는 상황이 발생 </a:t>
            </a:r>
            <a:r>
              <a:rPr lang="en-US" altLang="ko-KR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! </a:t>
            </a:r>
          </a:p>
        </p:txBody>
      </p:sp>
      <p:grpSp>
        <p:nvGrpSpPr>
          <p:cNvPr id="19" name="그룹 1008"/>
          <p:cNvGrpSpPr/>
          <p:nvPr/>
        </p:nvGrpSpPr>
        <p:grpSpPr>
          <a:xfrm>
            <a:off x="9714286" y="661100"/>
            <a:ext cx="7523810" cy="47619"/>
            <a:chOff x="9714286" y="661100"/>
            <a:chExt cx="7523810" cy="47619"/>
          </a:xfrm>
        </p:grpSpPr>
        <p:pic>
          <p:nvPicPr>
            <p:cNvPr id="20" name="Object 28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714286" y="661100"/>
              <a:ext cx="7523810" cy="47619"/>
            </a:xfrm>
            <a:prstGeom prst="rect">
              <a:avLst/>
            </a:prstGeom>
          </p:spPr>
        </p:pic>
      </p:grpSp>
      <p:grpSp>
        <p:nvGrpSpPr>
          <p:cNvPr id="21" name="그룹 1009"/>
          <p:cNvGrpSpPr/>
          <p:nvPr/>
        </p:nvGrpSpPr>
        <p:grpSpPr>
          <a:xfrm>
            <a:off x="1047619" y="694433"/>
            <a:ext cx="7523810" cy="47619"/>
            <a:chOff x="1047619" y="694433"/>
            <a:chExt cx="7523810" cy="47619"/>
          </a:xfrm>
        </p:grpSpPr>
        <p:pic>
          <p:nvPicPr>
            <p:cNvPr id="23" name="Object 31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47619" y="694433"/>
              <a:ext cx="7523810" cy="47619"/>
            </a:xfrm>
            <a:prstGeom prst="rect">
              <a:avLst/>
            </a:prstGeom>
          </p:spPr>
        </p:pic>
      </p:grpSp>
      <p:pic>
        <p:nvPicPr>
          <p:cNvPr id="24" name="그림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76602" y="333269"/>
            <a:ext cx="932510" cy="6954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Object 4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5239" y="4693916"/>
            <a:ext cx="1592665" cy="762203"/>
          </a:xfrm>
          <a:prstGeom prst="rect">
            <a:avLst/>
          </a:prstGeom>
        </p:spPr>
      </p:pic>
      <p:graphicFrame>
        <p:nvGraphicFramePr>
          <p:cNvPr id="17" name="표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5391079"/>
              </p:ext>
            </p:extLst>
          </p:nvPr>
        </p:nvGraphicFramePr>
        <p:xfrm>
          <a:off x="762000" y="3097381"/>
          <a:ext cx="10439401" cy="54024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973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420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3863"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800" dirty="0">
                          <a:solidFill>
                            <a:schemeClr val="tx1"/>
                          </a:solidFill>
                        </a:rPr>
                        <a:t>비즈니스 정의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9438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8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정의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6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피부에 직접 닿지 않는 상처 보호 밴드 개발 런칭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8591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800" b="1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목  표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28600" indent="-228600">
                        <a:buFont typeface="+mj-ea"/>
                        <a:buAutoNum type="circleNumDbPlain"/>
                      </a:pPr>
                      <a:r>
                        <a:rPr lang="ko-KR" altLang="en-US" sz="1600" b="1" dirty="0">
                          <a:solidFill>
                            <a:schemeClr val="tx1"/>
                          </a:solidFill>
                          <a:latin typeface="+mn-ea"/>
                        </a:rPr>
                        <a:t>피부에 직접 닿지 않는 밴드를 선호하는 고객군에</a:t>
                      </a:r>
                      <a:r>
                        <a:rPr lang="ko-KR" altLang="en-US" sz="1600" b="1" baseline="0" dirty="0">
                          <a:solidFill>
                            <a:schemeClr val="tx1"/>
                          </a:solidFill>
                          <a:latin typeface="+mn-ea"/>
                        </a:rPr>
                        <a:t> 어필</a:t>
                      </a:r>
                      <a:endParaRPr lang="en-US" altLang="ko-KR" sz="1600" b="1" dirty="0">
                        <a:solidFill>
                          <a:schemeClr val="tx1"/>
                        </a:solidFill>
                        <a:latin typeface="+mn-ea"/>
                      </a:endParaRPr>
                    </a:p>
                    <a:p>
                      <a:pPr marL="228600" indent="-228600">
                        <a:buFont typeface="+mj-ea"/>
                        <a:buAutoNum type="circleNumDbPlain"/>
                      </a:pPr>
                      <a:r>
                        <a:rPr lang="ko-KR" altLang="en-US" sz="1600" b="1" dirty="0">
                          <a:solidFill>
                            <a:schemeClr val="tx1"/>
                          </a:solidFill>
                          <a:latin typeface="+mn-ea"/>
                        </a:rPr>
                        <a:t>특수한 밴드의 특성을 활용한 커스터미이징 밴드 적용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08787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800" b="1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내  용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28600" indent="-228600">
                        <a:buFont typeface="+mj-ea"/>
                        <a:buAutoNum type="circleNumDbPlain"/>
                      </a:pPr>
                      <a:r>
                        <a:rPr lang="ko-KR" altLang="en-US" sz="1600" b="1" dirty="0">
                          <a:solidFill>
                            <a:schemeClr val="tx1"/>
                          </a:solidFill>
                          <a:latin typeface="+mn-ea"/>
                        </a:rPr>
                        <a:t>고객의 특수한 </a:t>
                      </a:r>
                      <a:r>
                        <a:rPr lang="en-US" altLang="ko-KR" sz="1600" b="1" dirty="0">
                          <a:solidFill>
                            <a:schemeClr val="tx1"/>
                          </a:solidFill>
                          <a:latin typeface="+mn-ea"/>
                        </a:rPr>
                        <a:t>Needs</a:t>
                      </a:r>
                      <a:r>
                        <a:rPr lang="ko-KR" altLang="en-US" sz="1600" b="1" dirty="0">
                          <a:solidFill>
                            <a:schemeClr val="tx1"/>
                          </a:solidFill>
                          <a:latin typeface="+mn-ea"/>
                        </a:rPr>
                        <a:t>를 충족 시킬 수 있는 제품 브랜드 런칭</a:t>
                      </a:r>
                      <a:endParaRPr lang="en-US" altLang="ko-KR" sz="1600" b="1" dirty="0">
                        <a:solidFill>
                          <a:schemeClr val="tx1"/>
                        </a:solidFill>
                        <a:latin typeface="+mn-ea"/>
                      </a:endParaRPr>
                    </a:p>
                    <a:p>
                      <a:pPr marL="228600" indent="-228600">
                        <a:buFont typeface="+mj-ea"/>
                        <a:buAutoNum type="circleNumDbPlain"/>
                      </a:pPr>
                      <a:r>
                        <a:rPr lang="ko-KR" altLang="en-US" sz="1600" b="1" dirty="0">
                          <a:solidFill>
                            <a:schemeClr val="tx1"/>
                          </a:solidFill>
                          <a:latin typeface="+mn-ea"/>
                        </a:rPr>
                        <a:t>인체의 특성을 다양하게 활용할 수 있는 밴드 형상 다양화</a:t>
                      </a:r>
                      <a:endParaRPr lang="en-US" altLang="ko-KR" sz="1600" b="1" dirty="0">
                        <a:solidFill>
                          <a:schemeClr val="tx1"/>
                        </a:solidFill>
                        <a:latin typeface="+mn-ea"/>
                      </a:endParaRPr>
                    </a:p>
                    <a:p>
                      <a:pPr marL="228600" indent="-228600">
                        <a:buFont typeface="+mj-ea"/>
                        <a:buAutoNum type="circleNumDbPlain"/>
                      </a:pPr>
                      <a:r>
                        <a:rPr lang="ko-KR" altLang="en-US" sz="1600" b="1" dirty="0">
                          <a:solidFill>
                            <a:schemeClr val="tx1"/>
                          </a:solidFill>
                          <a:latin typeface="+mn-ea"/>
                        </a:rPr>
                        <a:t>커스터마이징 가능한 밴드 제품 개발 및 공급 방안 도입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29912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800" b="1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기대효과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28600" indent="-228600">
                        <a:buFont typeface="+mj-ea"/>
                        <a:buAutoNum type="circleNumDbPlain"/>
                      </a:pPr>
                      <a:r>
                        <a:rPr lang="ko-KR" altLang="en-US" sz="1600" b="1" dirty="0">
                          <a:solidFill>
                            <a:schemeClr val="tx1"/>
                          </a:solidFill>
                          <a:latin typeface="+mn-ea"/>
                        </a:rPr>
                        <a:t>시중에 없는</a:t>
                      </a:r>
                      <a:r>
                        <a:rPr lang="ko-KR" altLang="en-US" sz="1600" b="1" baseline="0" dirty="0">
                          <a:solidFill>
                            <a:schemeClr val="tx1"/>
                          </a:solidFill>
                          <a:latin typeface="+mn-ea"/>
                        </a:rPr>
                        <a:t> 새로운 밴드를 일반화 시킴</a:t>
                      </a:r>
                      <a:endParaRPr lang="ko-KR" altLang="en-US" sz="1600" b="1" dirty="0">
                        <a:solidFill>
                          <a:schemeClr val="tx1"/>
                        </a:solidFill>
                        <a:latin typeface="+mn-ea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8" name="직사각형 17"/>
          <p:cNvSpPr/>
          <p:nvPr/>
        </p:nvSpPr>
        <p:spPr>
          <a:xfrm>
            <a:off x="11658600" y="3633730"/>
            <a:ext cx="5867400" cy="1554423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8600" indent="-228600">
              <a:buFont typeface="+mj-ea"/>
              <a:buAutoNum type="circleNumDbPlain"/>
            </a:pPr>
            <a:r>
              <a:rPr lang="ko-KR" altLang="en-US" b="1" dirty="0">
                <a:solidFill>
                  <a:schemeClr val="tx1"/>
                </a:solidFill>
                <a:latin typeface="한글누리" panose="020B0803000000000000" pitchFamily="50" charset="-127"/>
                <a:ea typeface="한글누리" panose="020B0803000000000000" pitchFamily="50" charset="-127"/>
              </a:rPr>
              <a:t>피부에 직접 닿지 않는 밴드는 일반적인 약국</a:t>
            </a:r>
            <a:r>
              <a:rPr lang="en-US" altLang="ko-KR" b="1" dirty="0">
                <a:solidFill>
                  <a:schemeClr val="tx1"/>
                </a:solidFill>
                <a:latin typeface="한글누리" panose="020B0803000000000000" pitchFamily="50" charset="-127"/>
                <a:ea typeface="한글누리" panose="020B0803000000000000" pitchFamily="50" charset="-127"/>
              </a:rPr>
              <a:t>/</a:t>
            </a:r>
            <a:r>
              <a:rPr lang="ko-KR" altLang="en-US" b="1" dirty="0">
                <a:solidFill>
                  <a:schemeClr val="tx1"/>
                </a:solidFill>
                <a:latin typeface="한글누리" panose="020B0803000000000000" pitchFamily="50" charset="-127"/>
                <a:ea typeface="한글누리" panose="020B0803000000000000" pitchFamily="50" charset="-127"/>
              </a:rPr>
              <a:t>편의점</a:t>
            </a:r>
            <a:r>
              <a:rPr lang="en-US" altLang="ko-KR" b="1" dirty="0">
                <a:solidFill>
                  <a:schemeClr val="tx1"/>
                </a:solidFill>
                <a:latin typeface="한글누리" panose="020B0803000000000000" pitchFamily="50" charset="-127"/>
                <a:ea typeface="한글누리" panose="020B0803000000000000" pitchFamily="50" charset="-127"/>
              </a:rPr>
              <a:t>/</a:t>
            </a:r>
            <a:r>
              <a:rPr lang="ko-KR" altLang="en-US" b="1" dirty="0">
                <a:solidFill>
                  <a:schemeClr val="tx1"/>
                </a:solidFill>
                <a:latin typeface="한글누리" panose="020B0803000000000000" pitchFamily="50" charset="-127"/>
                <a:ea typeface="한글누리" panose="020B0803000000000000" pitchFamily="50" charset="-127"/>
              </a:rPr>
              <a:t>마트에 없음</a:t>
            </a:r>
            <a:endParaRPr lang="en-US" altLang="ko-KR" b="1" dirty="0">
              <a:solidFill>
                <a:schemeClr val="tx1"/>
              </a:solidFill>
              <a:latin typeface="한글누리" panose="020B0803000000000000" pitchFamily="50" charset="-127"/>
              <a:ea typeface="한글누리" panose="020B0803000000000000" pitchFamily="50" charset="-127"/>
            </a:endParaRPr>
          </a:p>
          <a:p>
            <a:pPr marL="228600" indent="-228600">
              <a:buFont typeface="+mj-ea"/>
              <a:buAutoNum type="circleNumDbPlain"/>
            </a:pPr>
            <a:r>
              <a:rPr lang="ko-KR" altLang="en-US" b="1" dirty="0">
                <a:solidFill>
                  <a:schemeClr val="tx1"/>
                </a:solidFill>
                <a:latin typeface="한글누리" panose="020B0803000000000000" pitchFamily="50" charset="-127"/>
                <a:ea typeface="한글누리" panose="020B0803000000000000" pitchFamily="50" charset="-127"/>
              </a:rPr>
              <a:t>특허로 상장되지 않아 누구나 제품을 개발하여 판매할 수 있으나 시중에 </a:t>
            </a:r>
            <a:r>
              <a:rPr lang="ko-KR" altLang="en-US" b="1" dirty="0" smtClean="0">
                <a:solidFill>
                  <a:schemeClr val="tx1"/>
                </a:solidFill>
                <a:latin typeface="한글누리" panose="020B0803000000000000" pitchFamily="50" charset="-127"/>
                <a:ea typeface="한글누리" panose="020B0803000000000000" pitchFamily="50" charset="-127"/>
              </a:rPr>
              <a:t>없음</a:t>
            </a:r>
            <a:endParaRPr lang="en-US" altLang="ko-KR" b="1" dirty="0">
              <a:solidFill>
                <a:schemeClr val="tx1"/>
              </a:solidFill>
              <a:latin typeface="한글누리" panose="020B0803000000000000" pitchFamily="50" charset="-127"/>
              <a:ea typeface="한글누리" panose="020B0803000000000000" pitchFamily="50" charset="-127"/>
            </a:endParaRPr>
          </a:p>
        </p:txBody>
      </p:sp>
      <p:sp>
        <p:nvSpPr>
          <p:cNvPr id="19" name="직사각형 18"/>
          <p:cNvSpPr/>
          <p:nvPr/>
        </p:nvSpPr>
        <p:spPr>
          <a:xfrm>
            <a:off x="11658600" y="6247724"/>
            <a:ext cx="5867400" cy="2250246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8600" indent="-228600">
              <a:buFont typeface="+mj-ea"/>
              <a:buAutoNum type="circleNumDbPlain"/>
            </a:pPr>
            <a:r>
              <a:rPr lang="ko-KR" altLang="en-US" b="1" dirty="0">
                <a:solidFill>
                  <a:schemeClr val="tx1"/>
                </a:solidFill>
                <a:latin typeface="한글누리" panose="020B0803000000000000" pitchFamily="50" charset="-127"/>
                <a:ea typeface="한글누리" panose="020B0803000000000000" pitchFamily="50" charset="-127"/>
              </a:rPr>
              <a:t>닿지 않는 밴드의 효용성</a:t>
            </a:r>
            <a:r>
              <a:rPr lang="en-US" altLang="ko-KR" b="1" dirty="0">
                <a:solidFill>
                  <a:schemeClr val="tx1"/>
                </a:solidFill>
                <a:latin typeface="한글누리" panose="020B0803000000000000" pitchFamily="50" charset="-127"/>
                <a:ea typeface="한글누리" panose="020B0803000000000000" pitchFamily="50" charset="-127"/>
              </a:rPr>
              <a:t>(</a:t>
            </a:r>
            <a:r>
              <a:rPr lang="ko-KR" altLang="en-US" b="1" dirty="0">
                <a:solidFill>
                  <a:schemeClr val="tx1"/>
                </a:solidFill>
                <a:latin typeface="한글누리" panose="020B0803000000000000" pitchFamily="50" charset="-127"/>
                <a:ea typeface="한글누리" panose="020B0803000000000000" pitchFamily="50" charset="-127"/>
              </a:rPr>
              <a:t>다양한 목적으로 닿지 않는 밴드를 사용할 수 있음</a:t>
            </a:r>
            <a:r>
              <a:rPr lang="en-US" altLang="ko-KR" b="1" dirty="0">
                <a:solidFill>
                  <a:schemeClr val="tx1"/>
                </a:solidFill>
                <a:latin typeface="한글누리" panose="020B0803000000000000" pitchFamily="50" charset="-127"/>
                <a:ea typeface="한글누리" panose="020B0803000000000000" pitchFamily="50" charset="-127"/>
              </a:rPr>
              <a:t>)</a:t>
            </a:r>
            <a:r>
              <a:rPr lang="ko-KR" altLang="en-US" b="1" dirty="0">
                <a:solidFill>
                  <a:schemeClr val="tx1"/>
                </a:solidFill>
                <a:latin typeface="한글누리" panose="020B0803000000000000" pitchFamily="50" charset="-127"/>
                <a:ea typeface="한글누리" panose="020B0803000000000000" pitchFamily="50" charset="-127"/>
              </a:rPr>
              <a:t>을 어필하고 광고하여 실생활에 꼭 필요한 제품임을 일반인들에게 각인시킴 </a:t>
            </a:r>
            <a:endParaRPr lang="en-US" altLang="ko-KR" b="1" dirty="0">
              <a:solidFill>
                <a:schemeClr val="tx1"/>
              </a:solidFill>
              <a:latin typeface="한글누리" panose="020B0803000000000000" pitchFamily="50" charset="-127"/>
              <a:ea typeface="한글누리" panose="020B0803000000000000" pitchFamily="50" charset="-127"/>
            </a:endParaRPr>
          </a:p>
          <a:p>
            <a:pPr marL="228600" indent="-228600">
              <a:buFont typeface="+mj-ea"/>
              <a:buAutoNum type="circleNumDbPlain"/>
            </a:pPr>
            <a:r>
              <a:rPr lang="ko-KR" altLang="en-US" b="1" dirty="0">
                <a:solidFill>
                  <a:schemeClr val="tx1"/>
                </a:solidFill>
                <a:latin typeface="한글누리" panose="020B0803000000000000" pitchFamily="50" charset="-127"/>
                <a:ea typeface="한글누리" panose="020B0803000000000000" pitchFamily="50" charset="-127"/>
              </a:rPr>
              <a:t>밴드의 커스터마이징화를 통하여 밴드를 고급화 </a:t>
            </a:r>
            <a:endParaRPr lang="en-US" altLang="ko-KR" b="1" dirty="0">
              <a:solidFill>
                <a:schemeClr val="tx1"/>
              </a:solidFill>
              <a:latin typeface="한글누리" panose="020B0803000000000000" pitchFamily="50" charset="-127"/>
              <a:ea typeface="한글누리" panose="020B0803000000000000" pitchFamily="50" charset="-127"/>
            </a:endParaRPr>
          </a:p>
        </p:txBody>
      </p:sp>
      <p:sp>
        <p:nvSpPr>
          <p:cNvPr id="20" name="직사각형 19"/>
          <p:cNvSpPr/>
          <p:nvPr/>
        </p:nvSpPr>
        <p:spPr>
          <a:xfrm>
            <a:off x="11658600" y="3108659"/>
            <a:ext cx="5867400" cy="3758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>
                <a:solidFill>
                  <a:schemeClr val="bg1"/>
                </a:solidFill>
                <a:latin typeface="+mn-ea"/>
              </a:rPr>
              <a:t>As-Is</a:t>
            </a:r>
            <a:endParaRPr lang="ko-KR" altLang="en-US" b="1">
              <a:solidFill>
                <a:schemeClr val="bg1"/>
              </a:solidFill>
              <a:latin typeface="+mn-ea"/>
            </a:endParaRPr>
          </a:p>
        </p:txBody>
      </p:sp>
      <p:sp>
        <p:nvSpPr>
          <p:cNvPr id="21" name="직사각형 20"/>
          <p:cNvSpPr/>
          <p:nvPr/>
        </p:nvSpPr>
        <p:spPr>
          <a:xfrm>
            <a:off x="11658600" y="5701166"/>
            <a:ext cx="5867400" cy="3758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>
                <a:solidFill>
                  <a:schemeClr val="bg1"/>
                </a:solidFill>
                <a:latin typeface="+mn-ea"/>
              </a:rPr>
              <a:t>To-Be</a:t>
            </a:r>
            <a:endParaRPr lang="ko-KR" altLang="en-US" b="1">
              <a:solidFill>
                <a:schemeClr val="bg1"/>
              </a:solidFill>
              <a:latin typeface="+mn-ea"/>
            </a:endParaRPr>
          </a:p>
        </p:txBody>
      </p:sp>
      <p:sp>
        <p:nvSpPr>
          <p:cNvPr id="23" name="이등변 삼각형 22"/>
          <p:cNvSpPr/>
          <p:nvPr/>
        </p:nvSpPr>
        <p:spPr>
          <a:xfrm rot="10800000">
            <a:off x="12500774" y="5320359"/>
            <a:ext cx="4134775" cy="273621"/>
          </a:xfrm>
          <a:prstGeom prst="triangl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/>
          </a:p>
        </p:txBody>
      </p:sp>
      <p:sp>
        <p:nvSpPr>
          <p:cNvPr id="24" name="TextBox 23"/>
          <p:cNvSpPr txBox="1"/>
          <p:nvPr/>
        </p:nvSpPr>
        <p:spPr>
          <a:xfrm>
            <a:off x="4649301" y="1948128"/>
            <a:ext cx="792729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800" dirty="0">
                <a:latin typeface="Arial Black" panose="020B0A04020102020204" pitchFamily="34" charset="0"/>
              </a:rPr>
              <a:t>BUSINESS DEFINITION</a:t>
            </a:r>
            <a:endParaRPr lang="ko-KR" altLang="en-US" sz="4800" dirty="0">
              <a:latin typeface="Arial Black" panose="020B0A04020102020204" pitchFamily="34" charset="0"/>
            </a:endParaRPr>
          </a:p>
        </p:txBody>
      </p:sp>
      <p:grpSp>
        <p:nvGrpSpPr>
          <p:cNvPr id="27" name="그룹 1008"/>
          <p:cNvGrpSpPr/>
          <p:nvPr/>
        </p:nvGrpSpPr>
        <p:grpSpPr>
          <a:xfrm>
            <a:off x="9714286" y="661100"/>
            <a:ext cx="7523810" cy="47619"/>
            <a:chOff x="9714286" y="661100"/>
            <a:chExt cx="7523810" cy="47619"/>
          </a:xfrm>
        </p:grpSpPr>
        <p:pic>
          <p:nvPicPr>
            <p:cNvPr id="28" name="Object 28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714286" y="661100"/>
              <a:ext cx="7523810" cy="47619"/>
            </a:xfrm>
            <a:prstGeom prst="rect">
              <a:avLst/>
            </a:prstGeom>
          </p:spPr>
        </p:pic>
      </p:grpSp>
      <p:grpSp>
        <p:nvGrpSpPr>
          <p:cNvPr id="29" name="그룹 1009"/>
          <p:cNvGrpSpPr/>
          <p:nvPr/>
        </p:nvGrpSpPr>
        <p:grpSpPr>
          <a:xfrm>
            <a:off x="1047619" y="694433"/>
            <a:ext cx="7523810" cy="47619"/>
            <a:chOff x="1047619" y="694433"/>
            <a:chExt cx="7523810" cy="47619"/>
          </a:xfrm>
        </p:grpSpPr>
        <p:pic>
          <p:nvPicPr>
            <p:cNvPr id="30" name="Object 31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47619" y="694433"/>
              <a:ext cx="7523810" cy="47619"/>
            </a:xfrm>
            <a:prstGeom prst="rect">
              <a:avLst/>
            </a:prstGeom>
          </p:spPr>
        </p:pic>
      </p:grpSp>
      <p:pic>
        <p:nvPicPr>
          <p:cNvPr id="31" name="그림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76602" y="333269"/>
            <a:ext cx="932510" cy="695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063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Object 4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5239" y="4693916"/>
            <a:ext cx="1592665" cy="762203"/>
          </a:xfrm>
          <a:prstGeom prst="rect">
            <a:avLst/>
          </a:prstGeom>
        </p:spPr>
      </p:pic>
      <p:grpSp>
        <p:nvGrpSpPr>
          <p:cNvPr id="3" name="그룹 2"/>
          <p:cNvGrpSpPr/>
          <p:nvPr/>
        </p:nvGrpSpPr>
        <p:grpSpPr>
          <a:xfrm>
            <a:off x="895239" y="2990043"/>
            <a:ext cx="16630761" cy="6954057"/>
            <a:chOff x="5359146" y="2990043"/>
            <a:chExt cx="8604454" cy="5514347"/>
          </a:xfrm>
        </p:grpSpPr>
        <p:grpSp>
          <p:nvGrpSpPr>
            <p:cNvPr id="26" name="그룹 25"/>
            <p:cNvGrpSpPr/>
            <p:nvPr/>
          </p:nvGrpSpPr>
          <p:grpSpPr>
            <a:xfrm>
              <a:off x="5359146" y="3545742"/>
              <a:ext cx="8604454" cy="720080"/>
              <a:chOff x="288026" y="1350672"/>
              <a:chExt cx="8604454" cy="720080"/>
            </a:xfrm>
          </p:grpSpPr>
          <p:sp>
            <p:nvSpPr>
              <p:cNvPr id="27" name="직사각형 26"/>
              <p:cNvSpPr/>
              <p:nvPr/>
            </p:nvSpPr>
            <p:spPr>
              <a:xfrm>
                <a:off x="288026" y="1350672"/>
                <a:ext cx="899598" cy="720080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2400" b="1">
                    <a:solidFill>
                      <a:schemeClr val="tx1"/>
                    </a:solidFill>
                    <a:latin typeface="+mn-ea"/>
                  </a:rPr>
                  <a:t>시장</a:t>
                </a:r>
              </a:p>
            </p:txBody>
          </p:sp>
          <p:sp>
            <p:nvSpPr>
              <p:cNvPr id="28" name="직사각형 27"/>
              <p:cNvSpPr/>
              <p:nvPr/>
            </p:nvSpPr>
            <p:spPr>
              <a:xfrm>
                <a:off x="1259632" y="1350672"/>
                <a:ext cx="3600400" cy="7200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ko-KR" altLang="en-US" sz="1600" b="1" dirty="0">
                    <a:solidFill>
                      <a:schemeClr val="tx1"/>
                    </a:solidFill>
                    <a:latin typeface="+mn-ea"/>
                  </a:rPr>
                  <a:t>시장의 세분화</a:t>
                </a:r>
                <a:r>
                  <a:rPr lang="en-US" altLang="ko-KR" sz="1600" b="1" dirty="0">
                    <a:solidFill>
                      <a:schemeClr val="tx1"/>
                    </a:solidFill>
                    <a:latin typeface="+mn-ea"/>
                  </a:rPr>
                  <a:t>(</a:t>
                </a:r>
                <a:r>
                  <a:rPr lang="ko-KR" altLang="en-US" sz="1600" b="1" dirty="0">
                    <a:solidFill>
                      <a:schemeClr val="tx1"/>
                    </a:solidFill>
                    <a:latin typeface="+mn-ea"/>
                  </a:rPr>
                  <a:t>다양한 제품 요구</a:t>
                </a:r>
                <a:r>
                  <a:rPr lang="en-US" altLang="ko-KR" sz="1600" b="1" dirty="0">
                    <a:solidFill>
                      <a:schemeClr val="tx1"/>
                    </a:solidFill>
                    <a:latin typeface="+mn-ea"/>
                  </a:rPr>
                  <a:t>)</a:t>
                </a:r>
                <a:r>
                  <a:rPr lang="ko-KR" altLang="en-US" sz="1600" b="1" dirty="0">
                    <a:solidFill>
                      <a:schemeClr val="tx1"/>
                    </a:solidFill>
                    <a:latin typeface="+mn-ea"/>
                  </a:rPr>
                  <a:t> 및 개인 맞춤형 요구 증대</a:t>
                </a:r>
                <a:endParaRPr lang="en-US" altLang="ko-KR" sz="1600" b="1" dirty="0">
                  <a:solidFill>
                    <a:schemeClr val="tx1"/>
                  </a:solidFill>
                  <a:latin typeface="+mn-ea"/>
                </a:endParaRPr>
              </a:p>
              <a:p>
                <a:r>
                  <a:rPr lang="ko-KR" altLang="en-US" sz="1600" b="1" dirty="0">
                    <a:solidFill>
                      <a:schemeClr val="tx1"/>
                    </a:solidFill>
                    <a:latin typeface="+mn-ea"/>
                  </a:rPr>
                  <a:t>친환경</a:t>
                </a:r>
                <a:r>
                  <a:rPr lang="en-US" altLang="ko-KR" sz="1600" b="1" dirty="0">
                    <a:solidFill>
                      <a:schemeClr val="tx1"/>
                    </a:solidFill>
                    <a:latin typeface="+mn-ea"/>
                  </a:rPr>
                  <a:t>, </a:t>
                </a:r>
                <a:r>
                  <a:rPr lang="ko-KR" altLang="en-US" sz="1600" b="1" dirty="0">
                    <a:solidFill>
                      <a:schemeClr val="tx1"/>
                    </a:solidFill>
                    <a:latin typeface="+mn-ea"/>
                  </a:rPr>
                  <a:t>에너지 절약 제품의 선호</a:t>
                </a:r>
                <a:endParaRPr lang="en-US" altLang="ko-KR" sz="1600" b="1" dirty="0">
                  <a:solidFill>
                    <a:schemeClr val="tx1"/>
                  </a:solidFill>
                  <a:latin typeface="+mn-ea"/>
                </a:endParaRPr>
              </a:p>
              <a:p>
                <a:r>
                  <a:rPr lang="ko-KR" altLang="en-US" sz="1600" b="1" dirty="0">
                    <a:solidFill>
                      <a:schemeClr val="tx1"/>
                    </a:solidFill>
                    <a:latin typeface="+mn-ea"/>
                  </a:rPr>
                  <a:t>소비 양극화의 확대</a:t>
                </a:r>
                <a:endParaRPr lang="en-US" altLang="ko-KR" sz="1600" b="1" dirty="0">
                  <a:solidFill>
                    <a:schemeClr val="tx1"/>
                  </a:solidFill>
                  <a:latin typeface="+mn-ea"/>
                </a:endParaRPr>
              </a:p>
            </p:txBody>
          </p:sp>
          <p:sp>
            <p:nvSpPr>
              <p:cNvPr id="29" name="직사각형 28"/>
              <p:cNvSpPr/>
              <p:nvPr/>
            </p:nvSpPr>
            <p:spPr>
              <a:xfrm>
                <a:off x="5292080" y="1350672"/>
                <a:ext cx="3600400" cy="7200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ko-KR" altLang="en-US" sz="1600" b="1" dirty="0">
                    <a:solidFill>
                      <a:schemeClr val="tx1"/>
                    </a:solidFill>
                    <a:latin typeface="+mn-ea"/>
                  </a:rPr>
                  <a:t>빠르게 커스터마이징한 제품을 개발하여 제공하는 시스템을 구축해야 함</a:t>
                </a:r>
                <a:endParaRPr lang="en-US" altLang="ko-KR" sz="1600" b="1" dirty="0">
                  <a:solidFill>
                    <a:schemeClr val="tx1"/>
                  </a:solidFill>
                  <a:latin typeface="+mn-ea"/>
                </a:endParaRPr>
              </a:p>
              <a:p>
                <a:r>
                  <a:rPr lang="ko-KR" altLang="en-US" sz="1600" b="1" dirty="0">
                    <a:solidFill>
                      <a:schemeClr val="tx1"/>
                    </a:solidFill>
                    <a:latin typeface="+mn-ea"/>
                  </a:rPr>
                  <a:t>고객과 같이 제품을 개발해나가는 참여방식으로 재미를 추구함</a:t>
                </a:r>
              </a:p>
            </p:txBody>
          </p:sp>
          <p:sp>
            <p:nvSpPr>
              <p:cNvPr id="31" name="이등변 삼각형 30"/>
              <p:cNvSpPr/>
              <p:nvPr/>
            </p:nvSpPr>
            <p:spPr>
              <a:xfrm rot="5400000">
                <a:off x="4805830" y="1602700"/>
                <a:ext cx="566160" cy="216024"/>
              </a:xfrm>
              <a:prstGeom prst="triangl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3600"/>
              </a:p>
            </p:txBody>
          </p:sp>
        </p:grpSp>
        <p:grpSp>
          <p:nvGrpSpPr>
            <p:cNvPr id="33" name="그룹 32"/>
            <p:cNvGrpSpPr/>
            <p:nvPr/>
          </p:nvGrpSpPr>
          <p:grpSpPr>
            <a:xfrm>
              <a:off x="5359146" y="4393456"/>
              <a:ext cx="8604454" cy="720080"/>
              <a:chOff x="288026" y="1350672"/>
              <a:chExt cx="8604454" cy="720080"/>
            </a:xfrm>
          </p:grpSpPr>
          <p:sp>
            <p:nvSpPr>
              <p:cNvPr id="34" name="직사각형 33"/>
              <p:cNvSpPr/>
              <p:nvPr/>
            </p:nvSpPr>
            <p:spPr>
              <a:xfrm>
                <a:off x="288026" y="1350672"/>
                <a:ext cx="899598" cy="720080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2400" b="1">
                    <a:solidFill>
                      <a:schemeClr val="tx1"/>
                    </a:solidFill>
                    <a:latin typeface="+mn-ea"/>
                  </a:rPr>
                  <a:t>고객</a:t>
                </a:r>
              </a:p>
            </p:txBody>
          </p:sp>
          <p:sp>
            <p:nvSpPr>
              <p:cNvPr id="35" name="직사각형 34"/>
              <p:cNvSpPr/>
              <p:nvPr/>
            </p:nvSpPr>
            <p:spPr>
              <a:xfrm>
                <a:off x="1259632" y="1350672"/>
                <a:ext cx="3600400" cy="7200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ko-KR" altLang="en-US" sz="1600" b="1" dirty="0">
                    <a:solidFill>
                      <a:schemeClr val="tx1"/>
                    </a:solidFill>
                    <a:latin typeface="+mn-ea"/>
                  </a:rPr>
                  <a:t>커스터마이징을 중시함</a:t>
                </a:r>
                <a:endParaRPr lang="en-US" altLang="ko-KR" sz="1600" b="1" dirty="0">
                  <a:solidFill>
                    <a:schemeClr val="tx1"/>
                  </a:solidFill>
                  <a:latin typeface="+mn-ea"/>
                </a:endParaRPr>
              </a:p>
              <a:p>
                <a:r>
                  <a:rPr lang="en-US" altLang="ko-KR" sz="1600" b="1" dirty="0">
                    <a:solidFill>
                      <a:schemeClr val="tx1"/>
                    </a:solidFill>
                    <a:latin typeface="+mn-ea"/>
                  </a:rPr>
                  <a:t>SNS </a:t>
                </a:r>
                <a:r>
                  <a:rPr lang="ko-KR" altLang="en-US" sz="1600" b="1" dirty="0">
                    <a:solidFill>
                      <a:schemeClr val="tx1"/>
                    </a:solidFill>
                    <a:latin typeface="+mn-ea"/>
                  </a:rPr>
                  <a:t>활동에 적극참여</a:t>
                </a:r>
                <a:endParaRPr lang="en-US" altLang="ko-KR" sz="1600" b="1" dirty="0">
                  <a:solidFill>
                    <a:schemeClr val="tx1"/>
                  </a:solidFill>
                  <a:latin typeface="+mn-ea"/>
                </a:endParaRPr>
              </a:p>
              <a:p>
                <a:r>
                  <a:rPr lang="ko-KR" altLang="en-US" sz="1600" b="1" dirty="0">
                    <a:solidFill>
                      <a:schemeClr val="tx1"/>
                    </a:solidFill>
                    <a:latin typeface="+mn-ea"/>
                  </a:rPr>
                  <a:t>단순한 제품 구입이 아닌 디자인에 대한 니즈</a:t>
                </a:r>
              </a:p>
            </p:txBody>
          </p:sp>
          <p:sp>
            <p:nvSpPr>
              <p:cNvPr id="36" name="직사각형 35"/>
              <p:cNvSpPr/>
              <p:nvPr/>
            </p:nvSpPr>
            <p:spPr>
              <a:xfrm>
                <a:off x="5292080" y="1350672"/>
                <a:ext cx="3600400" cy="7200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altLang="ko-KR" sz="1400" b="1" dirty="0">
                    <a:solidFill>
                      <a:schemeClr val="tx1"/>
                    </a:solidFill>
                    <a:latin typeface="+mn-ea"/>
                  </a:rPr>
                  <a:t>MZ </a:t>
                </a:r>
                <a:r>
                  <a:rPr lang="ko-KR" altLang="en-US" sz="1400" b="1" dirty="0">
                    <a:solidFill>
                      <a:schemeClr val="tx1"/>
                    </a:solidFill>
                    <a:latin typeface="+mn-ea"/>
                  </a:rPr>
                  <a:t>세대는 다양한 </a:t>
                </a:r>
                <a:r>
                  <a:rPr lang="en-US" altLang="ko-KR" sz="1400" b="1" dirty="0">
                    <a:solidFill>
                      <a:schemeClr val="tx1"/>
                    </a:solidFill>
                    <a:latin typeface="+mn-ea"/>
                  </a:rPr>
                  <a:t>Needs</a:t>
                </a:r>
                <a:r>
                  <a:rPr lang="ko-KR" altLang="en-US" sz="1400" b="1" dirty="0">
                    <a:solidFill>
                      <a:schemeClr val="tx1"/>
                    </a:solidFill>
                    <a:latin typeface="+mn-ea"/>
                  </a:rPr>
                  <a:t>를 가지고 있으며</a:t>
                </a:r>
                <a:r>
                  <a:rPr lang="en-US" altLang="ko-KR" sz="1400" b="1" dirty="0">
                    <a:solidFill>
                      <a:schemeClr val="tx1"/>
                    </a:solidFill>
                    <a:latin typeface="+mn-ea"/>
                  </a:rPr>
                  <a:t>, </a:t>
                </a:r>
                <a:r>
                  <a:rPr lang="ko-KR" altLang="en-US" sz="1400" b="1" dirty="0">
                    <a:solidFill>
                      <a:schemeClr val="tx1"/>
                    </a:solidFill>
                    <a:latin typeface="+mn-ea"/>
                  </a:rPr>
                  <a:t>이러한 </a:t>
                </a:r>
                <a:r>
                  <a:rPr lang="en-US" altLang="ko-KR" sz="1400" b="1" dirty="0">
                    <a:solidFill>
                      <a:schemeClr val="tx1"/>
                    </a:solidFill>
                    <a:latin typeface="+mn-ea"/>
                  </a:rPr>
                  <a:t>Needs</a:t>
                </a:r>
                <a:r>
                  <a:rPr lang="ko-KR" altLang="en-US" sz="1400" b="1" dirty="0">
                    <a:solidFill>
                      <a:schemeClr val="tx1"/>
                    </a:solidFill>
                    <a:latin typeface="+mn-ea"/>
                  </a:rPr>
                  <a:t>에 대한 정보를 주로 스마트폰</a:t>
                </a:r>
                <a:r>
                  <a:rPr lang="en-US" altLang="ko-KR" sz="1400" b="1" dirty="0">
                    <a:solidFill>
                      <a:schemeClr val="tx1"/>
                    </a:solidFill>
                    <a:latin typeface="+mn-ea"/>
                  </a:rPr>
                  <a:t>(</a:t>
                </a:r>
                <a:r>
                  <a:rPr lang="en-US" altLang="ko-KR" sz="1400" b="1" dirty="0" err="1">
                    <a:solidFill>
                      <a:schemeClr val="tx1"/>
                    </a:solidFill>
                    <a:latin typeface="+mn-ea"/>
                  </a:rPr>
                  <a:t>Youtube</a:t>
                </a:r>
                <a:r>
                  <a:rPr lang="en-US" altLang="ko-KR" sz="1400" b="1" dirty="0">
                    <a:solidFill>
                      <a:schemeClr val="tx1"/>
                    </a:solidFill>
                    <a:latin typeface="+mn-ea"/>
                  </a:rPr>
                  <a:t>, SNS</a:t>
                </a:r>
                <a:r>
                  <a:rPr lang="ko-KR" altLang="en-US" sz="1400" b="1" dirty="0">
                    <a:solidFill>
                      <a:schemeClr val="tx1"/>
                    </a:solidFill>
                    <a:latin typeface="+mn-ea"/>
                  </a:rPr>
                  <a:t>등</a:t>
                </a:r>
                <a:r>
                  <a:rPr lang="en-US" altLang="ko-KR" sz="1400" b="1" dirty="0">
                    <a:solidFill>
                      <a:schemeClr val="tx1"/>
                    </a:solidFill>
                    <a:latin typeface="+mn-ea"/>
                  </a:rPr>
                  <a:t>)</a:t>
                </a:r>
                <a:r>
                  <a:rPr lang="ko-KR" altLang="en-US" sz="1400" b="1" dirty="0">
                    <a:solidFill>
                      <a:schemeClr val="tx1"/>
                    </a:solidFill>
                    <a:latin typeface="+mn-ea"/>
                  </a:rPr>
                  <a:t>에서 찾고 구매까지 진행 함</a:t>
                </a:r>
                <a:r>
                  <a:rPr lang="en-US" altLang="ko-KR" sz="1400" b="1" dirty="0">
                    <a:solidFill>
                      <a:schemeClr val="tx1"/>
                    </a:solidFill>
                    <a:latin typeface="+mn-ea"/>
                  </a:rPr>
                  <a:t>. </a:t>
                </a:r>
                <a:r>
                  <a:rPr lang="ko-KR" altLang="en-US" sz="1400" b="1" dirty="0">
                    <a:solidFill>
                      <a:schemeClr val="tx1"/>
                    </a:solidFill>
                    <a:latin typeface="+mn-ea"/>
                  </a:rPr>
                  <a:t>회사의 재고부담을 최소화 하면서 </a:t>
                </a:r>
                <a:r>
                  <a:rPr lang="en-US" altLang="ko-KR" sz="1400" b="1" dirty="0">
                    <a:solidFill>
                      <a:schemeClr val="tx1"/>
                    </a:solidFill>
                    <a:latin typeface="+mn-ea"/>
                  </a:rPr>
                  <a:t>Needs</a:t>
                </a:r>
                <a:r>
                  <a:rPr lang="ko-KR" altLang="en-US" sz="1400" b="1" dirty="0">
                    <a:solidFill>
                      <a:schemeClr val="tx1"/>
                    </a:solidFill>
                    <a:latin typeface="+mn-ea"/>
                  </a:rPr>
                  <a:t>를 충족 시킬 수 있게끔 다품종 소량 생산이 가능해야 하며</a:t>
                </a:r>
                <a:r>
                  <a:rPr lang="en-US" altLang="ko-KR" sz="1400" b="1" dirty="0">
                    <a:solidFill>
                      <a:schemeClr val="tx1"/>
                    </a:solidFill>
                    <a:latin typeface="+mn-ea"/>
                  </a:rPr>
                  <a:t>, SNS</a:t>
                </a:r>
                <a:r>
                  <a:rPr lang="ko-KR" altLang="en-US" sz="1400" b="1" dirty="0">
                    <a:solidFill>
                      <a:schemeClr val="tx1"/>
                    </a:solidFill>
                    <a:latin typeface="+mn-ea"/>
                  </a:rPr>
                  <a:t>등을 통한 마케팅으로 그들의 의견을 적극적으로 청취해야 함</a:t>
                </a:r>
              </a:p>
            </p:txBody>
          </p:sp>
          <p:sp>
            <p:nvSpPr>
              <p:cNvPr id="37" name="이등변 삼각형 36"/>
              <p:cNvSpPr/>
              <p:nvPr/>
            </p:nvSpPr>
            <p:spPr>
              <a:xfrm rot="5400000">
                <a:off x="4805830" y="1602700"/>
                <a:ext cx="566160" cy="216024"/>
              </a:xfrm>
              <a:prstGeom prst="triangl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3600"/>
              </a:p>
            </p:txBody>
          </p:sp>
        </p:grpSp>
        <p:grpSp>
          <p:nvGrpSpPr>
            <p:cNvPr id="38" name="그룹 37"/>
            <p:cNvGrpSpPr/>
            <p:nvPr/>
          </p:nvGrpSpPr>
          <p:grpSpPr>
            <a:xfrm>
              <a:off x="5359146" y="5241170"/>
              <a:ext cx="8604454" cy="720080"/>
              <a:chOff x="288026" y="1350672"/>
              <a:chExt cx="8604454" cy="720080"/>
            </a:xfrm>
          </p:grpSpPr>
          <p:sp>
            <p:nvSpPr>
              <p:cNvPr id="39" name="직사각형 38"/>
              <p:cNvSpPr/>
              <p:nvPr/>
            </p:nvSpPr>
            <p:spPr>
              <a:xfrm>
                <a:off x="288026" y="1350672"/>
                <a:ext cx="899598" cy="720080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2400" b="1">
                    <a:solidFill>
                      <a:schemeClr val="tx1"/>
                    </a:solidFill>
                    <a:latin typeface="+mn-ea"/>
                  </a:rPr>
                  <a:t>경쟁사</a:t>
                </a:r>
              </a:p>
            </p:txBody>
          </p:sp>
          <p:sp>
            <p:nvSpPr>
              <p:cNvPr id="40" name="직사각형 39"/>
              <p:cNvSpPr/>
              <p:nvPr/>
            </p:nvSpPr>
            <p:spPr>
              <a:xfrm>
                <a:off x="1259632" y="1350672"/>
                <a:ext cx="3600400" cy="7200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ko-KR" altLang="en-US" sz="1600" b="1" dirty="0">
                    <a:solidFill>
                      <a:schemeClr val="tx1"/>
                    </a:solidFill>
                    <a:latin typeface="+mn-ea"/>
                  </a:rPr>
                  <a:t>경쟁사의 </a:t>
                </a:r>
                <a:r>
                  <a:rPr lang="en-US" altLang="ko-KR" sz="1600" b="1" dirty="0">
                    <a:solidFill>
                      <a:schemeClr val="tx1"/>
                    </a:solidFill>
                    <a:latin typeface="+mn-ea"/>
                  </a:rPr>
                  <a:t>(</a:t>
                </a:r>
                <a:r>
                  <a:rPr lang="ko-KR" altLang="en-US" sz="1600" b="1" dirty="0">
                    <a:solidFill>
                      <a:schemeClr val="tx1"/>
                    </a:solidFill>
                    <a:latin typeface="+mn-ea"/>
                  </a:rPr>
                  <a:t>개발</a:t>
                </a:r>
                <a:r>
                  <a:rPr lang="en-US" altLang="ko-KR" sz="1600" b="1" dirty="0">
                    <a:solidFill>
                      <a:schemeClr val="tx1"/>
                    </a:solidFill>
                    <a:latin typeface="+mn-ea"/>
                  </a:rPr>
                  <a:t>)</a:t>
                </a:r>
                <a:r>
                  <a:rPr lang="ko-KR" altLang="en-US" sz="1600" b="1" dirty="0">
                    <a:solidFill>
                      <a:schemeClr val="tx1"/>
                    </a:solidFill>
                    <a:latin typeface="+mn-ea"/>
                  </a:rPr>
                  <a:t>동향</a:t>
                </a:r>
                <a:endParaRPr lang="en-US" altLang="ko-KR" sz="1600" b="1" dirty="0">
                  <a:solidFill>
                    <a:schemeClr val="tx1"/>
                  </a:solidFill>
                  <a:latin typeface="+mn-ea"/>
                </a:endParaRPr>
              </a:p>
              <a:p>
                <a:r>
                  <a:rPr lang="ko-KR" altLang="en-US" sz="1600" b="1" dirty="0">
                    <a:solidFill>
                      <a:schemeClr val="tx1"/>
                    </a:solidFill>
                    <a:latin typeface="+mn-ea"/>
                  </a:rPr>
                  <a:t>경쟁사 제품</a:t>
                </a:r>
                <a:r>
                  <a:rPr lang="en-US" altLang="ko-KR" sz="1600" b="1" dirty="0">
                    <a:solidFill>
                      <a:schemeClr val="tx1"/>
                    </a:solidFill>
                    <a:latin typeface="+mn-ea"/>
                  </a:rPr>
                  <a:t>/ </a:t>
                </a:r>
                <a:r>
                  <a:rPr lang="ko-KR" altLang="en-US" sz="1600" b="1" dirty="0">
                    <a:solidFill>
                      <a:schemeClr val="tx1"/>
                    </a:solidFill>
                    <a:latin typeface="+mn-ea"/>
                  </a:rPr>
                  <a:t>마케팅 동향</a:t>
                </a:r>
                <a:endParaRPr lang="en-US" altLang="ko-KR" sz="1600" b="1" dirty="0">
                  <a:solidFill>
                    <a:schemeClr val="tx1"/>
                  </a:solidFill>
                  <a:latin typeface="+mn-ea"/>
                </a:endParaRPr>
              </a:p>
            </p:txBody>
          </p:sp>
          <p:sp>
            <p:nvSpPr>
              <p:cNvPr id="41" name="직사각형 40"/>
              <p:cNvSpPr/>
              <p:nvPr/>
            </p:nvSpPr>
            <p:spPr>
              <a:xfrm>
                <a:off x="5292080" y="1350672"/>
                <a:ext cx="3600400" cy="7200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ko-KR" altLang="en-US" sz="1600" b="1" dirty="0">
                    <a:solidFill>
                      <a:schemeClr val="tx1"/>
                    </a:solidFill>
                    <a:latin typeface="+mn-ea"/>
                  </a:rPr>
                  <a:t>밴드 뿐만 아니라 기브스</a:t>
                </a:r>
                <a:r>
                  <a:rPr lang="en-US" altLang="ko-KR" sz="1600" b="1" dirty="0">
                    <a:solidFill>
                      <a:schemeClr val="tx1"/>
                    </a:solidFill>
                    <a:latin typeface="+mn-ea"/>
                  </a:rPr>
                  <a:t>, </a:t>
                </a:r>
                <a:r>
                  <a:rPr lang="ko-KR" altLang="en-US" sz="1600" b="1" dirty="0">
                    <a:solidFill>
                      <a:schemeClr val="tx1"/>
                    </a:solidFill>
                    <a:latin typeface="+mn-ea"/>
                  </a:rPr>
                  <a:t>보호대 등 다양한 제품군이 개발되어 있음</a:t>
                </a:r>
              </a:p>
            </p:txBody>
          </p:sp>
          <p:sp>
            <p:nvSpPr>
              <p:cNvPr id="42" name="이등변 삼각형 41"/>
              <p:cNvSpPr/>
              <p:nvPr/>
            </p:nvSpPr>
            <p:spPr>
              <a:xfrm rot="5400000">
                <a:off x="4805830" y="1602700"/>
                <a:ext cx="566160" cy="216024"/>
              </a:xfrm>
              <a:prstGeom prst="triangl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3600"/>
              </a:p>
            </p:txBody>
          </p:sp>
        </p:grpSp>
        <p:grpSp>
          <p:nvGrpSpPr>
            <p:cNvPr id="43" name="그룹 42"/>
            <p:cNvGrpSpPr/>
            <p:nvPr/>
          </p:nvGrpSpPr>
          <p:grpSpPr>
            <a:xfrm>
              <a:off x="5359146" y="6088884"/>
              <a:ext cx="8604454" cy="720080"/>
              <a:chOff x="288026" y="1350672"/>
              <a:chExt cx="8604454" cy="720080"/>
            </a:xfrm>
          </p:grpSpPr>
          <p:sp>
            <p:nvSpPr>
              <p:cNvPr id="44" name="직사각형 43"/>
              <p:cNvSpPr/>
              <p:nvPr/>
            </p:nvSpPr>
            <p:spPr>
              <a:xfrm>
                <a:off x="288026" y="1350672"/>
                <a:ext cx="899598" cy="720080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2400" b="1" dirty="0">
                    <a:solidFill>
                      <a:schemeClr val="tx1"/>
                    </a:solidFill>
                    <a:latin typeface="+mn-ea"/>
                  </a:rPr>
                  <a:t>공급자</a:t>
                </a:r>
              </a:p>
            </p:txBody>
          </p:sp>
          <p:sp>
            <p:nvSpPr>
              <p:cNvPr id="45" name="직사각형 44"/>
              <p:cNvSpPr/>
              <p:nvPr/>
            </p:nvSpPr>
            <p:spPr>
              <a:xfrm>
                <a:off x="1259632" y="1350672"/>
                <a:ext cx="3600400" cy="7200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ko-KR" altLang="en-US" sz="1600" b="1" dirty="0">
                    <a:solidFill>
                      <a:schemeClr val="tx1"/>
                    </a:solidFill>
                    <a:latin typeface="+mn-ea"/>
                  </a:rPr>
                  <a:t>실리콘</a:t>
                </a:r>
                <a:r>
                  <a:rPr lang="en-US" altLang="ko-KR" sz="1600" b="1" dirty="0">
                    <a:solidFill>
                      <a:schemeClr val="tx1"/>
                    </a:solidFill>
                    <a:latin typeface="+mn-ea"/>
                  </a:rPr>
                  <a:t>&amp;</a:t>
                </a:r>
                <a:r>
                  <a:rPr lang="ko-KR" altLang="en-US" sz="1600" b="1" dirty="0">
                    <a:solidFill>
                      <a:schemeClr val="tx1"/>
                    </a:solidFill>
                    <a:latin typeface="+mn-ea"/>
                  </a:rPr>
                  <a:t>러버 생산 자재</a:t>
                </a:r>
                <a:r>
                  <a:rPr lang="en-US" altLang="ko-KR" sz="1600" b="1" dirty="0">
                    <a:solidFill>
                      <a:schemeClr val="tx1"/>
                    </a:solidFill>
                    <a:latin typeface="+mn-ea"/>
                  </a:rPr>
                  <a:t>/</a:t>
                </a:r>
                <a:r>
                  <a:rPr lang="ko-KR" altLang="en-US" sz="1600" b="1" dirty="0">
                    <a:solidFill>
                      <a:schemeClr val="tx1"/>
                    </a:solidFill>
                    <a:latin typeface="+mn-ea"/>
                  </a:rPr>
                  <a:t>제품 공급사의 확보</a:t>
                </a:r>
                <a:endParaRPr lang="en-US" altLang="ko-KR" sz="1600" b="1" dirty="0">
                  <a:solidFill>
                    <a:schemeClr val="tx1"/>
                  </a:solidFill>
                  <a:latin typeface="+mn-ea"/>
                </a:endParaRPr>
              </a:p>
              <a:p>
                <a:r>
                  <a:rPr lang="ko-KR" altLang="en-US" sz="1600" b="1" dirty="0">
                    <a:solidFill>
                      <a:schemeClr val="tx1"/>
                    </a:solidFill>
                    <a:latin typeface="+mn-ea"/>
                  </a:rPr>
                  <a:t>피부에 최적화 할수 있는 제품을 디자인</a:t>
                </a:r>
                <a:r>
                  <a:rPr lang="en-US" altLang="ko-KR" sz="1600" b="1" dirty="0">
                    <a:solidFill>
                      <a:schemeClr val="tx1"/>
                    </a:solidFill>
                    <a:latin typeface="+mn-ea"/>
                  </a:rPr>
                  <a:t>/</a:t>
                </a:r>
                <a:r>
                  <a:rPr lang="ko-KR" altLang="en-US" sz="1600" b="1" dirty="0">
                    <a:solidFill>
                      <a:schemeClr val="tx1"/>
                    </a:solidFill>
                    <a:latin typeface="+mn-ea"/>
                  </a:rPr>
                  <a:t>제품화 능력</a:t>
                </a:r>
              </a:p>
            </p:txBody>
          </p:sp>
          <p:sp>
            <p:nvSpPr>
              <p:cNvPr id="46" name="직사각형 45"/>
              <p:cNvSpPr/>
              <p:nvPr/>
            </p:nvSpPr>
            <p:spPr>
              <a:xfrm>
                <a:off x="5292080" y="1350672"/>
                <a:ext cx="3600400" cy="7200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ko-KR" altLang="en-US" sz="1600" b="1" dirty="0">
                    <a:solidFill>
                      <a:schemeClr val="tx1"/>
                    </a:solidFill>
                    <a:latin typeface="+mn-ea"/>
                  </a:rPr>
                  <a:t>전문 실리콘</a:t>
                </a:r>
                <a:r>
                  <a:rPr lang="en-US" altLang="ko-KR" sz="1600" b="1" dirty="0">
                    <a:solidFill>
                      <a:schemeClr val="tx1"/>
                    </a:solidFill>
                    <a:latin typeface="+mn-ea"/>
                  </a:rPr>
                  <a:t>&amp;</a:t>
                </a:r>
                <a:r>
                  <a:rPr lang="ko-KR" altLang="en-US" sz="1600" b="1" dirty="0">
                    <a:solidFill>
                      <a:schemeClr val="tx1"/>
                    </a:solidFill>
                    <a:latin typeface="+mn-ea"/>
                  </a:rPr>
                  <a:t>러버 제품군 중 피부 자극에 무해하며 재료비가 합리적인 제품사양을 발굴해야 함</a:t>
                </a:r>
              </a:p>
            </p:txBody>
          </p:sp>
          <p:sp>
            <p:nvSpPr>
              <p:cNvPr id="47" name="이등변 삼각형 46"/>
              <p:cNvSpPr/>
              <p:nvPr/>
            </p:nvSpPr>
            <p:spPr>
              <a:xfrm rot="5400000">
                <a:off x="4805830" y="1602700"/>
                <a:ext cx="566160" cy="216024"/>
              </a:xfrm>
              <a:prstGeom prst="triangl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3600"/>
              </a:p>
            </p:txBody>
          </p:sp>
        </p:grpSp>
        <p:grpSp>
          <p:nvGrpSpPr>
            <p:cNvPr id="49" name="그룹 48"/>
            <p:cNvGrpSpPr/>
            <p:nvPr/>
          </p:nvGrpSpPr>
          <p:grpSpPr>
            <a:xfrm>
              <a:off x="5359146" y="6936598"/>
              <a:ext cx="8604454" cy="720080"/>
              <a:chOff x="288026" y="1350672"/>
              <a:chExt cx="8604454" cy="720080"/>
            </a:xfrm>
          </p:grpSpPr>
          <p:sp>
            <p:nvSpPr>
              <p:cNvPr id="50" name="직사각형 49"/>
              <p:cNvSpPr/>
              <p:nvPr/>
            </p:nvSpPr>
            <p:spPr>
              <a:xfrm>
                <a:off x="288026" y="1350672"/>
                <a:ext cx="899598" cy="720080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2400" b="1">
                    <a:solidFill>
                      <a:schemeClr val="tx1"/>
                    </a:solidFill>
                    <a:latin typeface="+mn-ea"/>
                  </a:rPr>
                  <a:t>기술</a:t>
                </a:r>
              </a:p>
            </p:txBody>
          </p:sp>
          <p:sp>
            <p:nvSpPr>
              <p:cNvPr id="51" name="직사각형 50"/>
              <p:cNvSpPr/>
              <p:nvPr/>
            </p:nvSpPr>
            <p:spPr>
              <a:xfrm>
                <a:off x="1259632" y="1350672"/>
                <a:ext cx="3600400" cy="7200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ko-KR" altLang="en-US" sz="1600" b="1" dirty="0">
                    <a:solidFill>
                      <a:schemeClr val="tx1"/>
                    </a:solidFill>
                    <a:latin typeface="+mn-ea"/>
                  </a:rPr>
                  <a:t>적합한 밴드의 고정 강도</a:t>
                </a:r>
                <a:r>
                  <a:rPr lang="en-US" altLang="ko-KR" sz="1600" b="1" dirty="0">
                    <a:solidFill>
                      <a:schemeClr val="tx1"/>
                    </a:solidFill>
                    <a:latin typeface="+mn-ea"/>
                  </a:rPr>
                  <a:t>/</a:t>
                </a:r>
                <a:r>
                  <a:rPr lang="ko-KR" altLang="en-US" sz="1600" b="1" dirty="0">
                    <a:solidFill>
                      <a:schemeClr val="tx1"/>
                    </a:solidFill>
                    <a:latin typeface="+mn-ea"/>
                  </a:rPr>
                  <a:t>접착력을 구축할 기술</a:t>
                </a:r>
                <a:endParaRPr lang="en-US" altLang="ko-KR" sz="1600" b="1" dirty="0">
                  <a:solidFill>
                    <a:schemeClr val="tx1"/>
                  </a:solidFill>
                  <a:latin typeface="+mn-ea"/>
                </a:endParaRPr>
              </a:p>
              <a:p>
                <a:r>
                  <a:rPr lang="ko-KR" altLang="en-US" sz="1600" b="1" dirty="0">
                    <a:solidFill>
                      <a:schemeClr val="tx1"/>
                    </a:solidFill>
                    <a:latin typeface="+mn-ea"/>
                  </a:rPr>
                  <a:t>최적의 수율로 커스터마이징으르 적용하는 </a:t>
                </a:r>
                <a:r>
                  <a:rPr lang="ko-KR" altLang="en-US" sz="1600" b="1" dirty="0" smtClean="0">
                    <a:solidFill>
                      <a:schemeClr val="tx1"/>
                    </a:solidFill>
                    <a:latin typeface="+mn-ea"/>
                  </a:rPr>
                  <a:t>차별화 </a:t>
                </a:r>
                <a:endParaRPr lang="en-US" altLang="ko-KR" sz="1600" b="1" dirty="0" smtClean="0">
                  <a:solidFill>
                    <a:schemeClr val="tx1"/>
                  </a:solidFill>
                  <a:latin typeface="+mn-ea"/>
                </a:endParaRPr>
              </a:p>
              <a:p>
                <a:r>
                  <a:rPr lang="en-US" altLang="ko-KR" sz="1600" b="1" dirty="0" smtClean="0">
                    <a:solidFill>
                      <a:schemeClr val="tx1"/>
                    </a:solidFill>
                    <a:latin typeface="+mn-ea"/>
                  </a:rPr>
                  <a:t>(</a:t>
                </a:r>
                <a:r>
                  <a:rPr lang="en-US" altLang="ko-KR" sz="1600" b="1" dirty="0">
                    <a:solidFill>
                      <a:schemeClr val="tx1"/>
                    </a:solidFill>
                    <a:latin typeface="+mn-ea"/>
                  </a:rPr>
                  <a:t>3D </a:t>
                </a:r>
                <a:r>
                  <a:rPr lang="ko-KR" altLang="en-US" sz="1600" b="1" dirty="0">
                    <a:solidFill>
                      <a:schemeClr val="tx1"/>
                    </a:solidFill>
                    <a:latin typeface="+mn-ea"/>
                  </a:rPr>
                  <a:t>프린팅</a:t>
                </a:r>
                <a:r>
                  <a:rPr lang="en-US" altLang="ko-KR" sz="1600" b="1" dirty="0">
                    <a:solidFill>
                      <a:schemeClr val="tx1"/>
                    </a:solidFill>
                    <a:latin typeface="+mn-ea"/>
                  </a:rPr>
                  <a:t>, </a:t>
                </a:r>
                <a:r>
                  <a:rPr lang="ko-KR" altLang="en-US" sz="1600" b="1" dirty="0">
                    <a:solidFill>
                      <a:schemeClr val="tx1"/>
                    </a:solidFill>
                    <a:latin typeface="+mn-ea"/>
                  </a:rPr>
                  <a:t>디지털트윈 시물레이션</a:t>
                </a:r>
                <a:r>
                  <a:rPr lang="en-US" altLang="ko-KR" sz="1600" b="1" dirty="0">
                    <a:solidFill>
                      <a:schemeClr val="tx1"/>
                    </a:solidFill>
                    <a:latin typeface="+mn-ea"/>
                  </a:rPr>
                  <a:t>)</a:t>
                </a:r>
              </a:p>
              <a:p>
                <a:r>
                  <a:rPr lang="en-US" altLang="ko-KR" sz="1600" b="1" dirty="0">
                    <a:solidFill>
                      <a:schemeClr val="tx1"/>
                    </a:solidFill>
                    <a:latin typeface="+mn-ea"/>
                  </a:rPr>
                  <a:t>DX</a:t>
                </a:r>
                <a:r>
                  <a:rPr lang="ko-KR" altLang="en-US" sz="1600" b="1" dirty="0">
                    <a:solidFill>
                      <a:schemeClr val="tx1"/>
                    </a:solidFill>
                    <a:latin typeface="+mn-ea"/>
                  </a:rPr>
                  <a:t>기술을 활용한 공정</a:t>
                </a:r>
                <a:r>
                  <a:rPr lang="en-US" altLang="ko-KR" sz="1600" b="1" dirty="0">
                    <a:solidFill>
                      <a:schemeClr val="tx1"/>
                    </a:solidFill>
                    <a:latin typeface="+mn-ea"/>
                  </a:rPr>
                  <a:t>/</a:t>
                </a:r>
                <a:r>
                  <a:rPr lang="ko-KR" altLang="en-US" sz="1600" b="1" dirty="0">
                    <a:solidFill>
                      <a:schemeClr val="tx1"/>
                    </a:solidFill>
                    <a:latin typeface="+mn-ea"/>
                  </a:rPr>
                  <a:t>공장 효율화</a:t>
                </a:r>
                <a:r>
                  <a:rPr lang="en-US" altLang="ko-KR" sz="1600" b="1" dirty="0">
                    <a:solidFill>
                      <a:schemeClr val="tx1"/>
                    </a:solidFill>
                    <a:latin typeface="+mn-ea"/>
                  </a:rPr>
                  <a:t>(</a:t>
                </a:r>
                <a:r>
                  <a:rPr lang="ko-KR" altLang="en-US" sz="1600" b="1" dirty="0">
                    <a:solidFill>
                      <a:schemeClr val="tx1"/>
                    </a:solidFill>
                    <a:latin typeface="+mn-ea"/>
                  </a:rPr>
                  <a:t>스마트공장</a:t>
                </a:r>
                <a:r>
                  <a:rPr lang="en-US" altLang="ko-KR" sz="1600" b="1" dirty="0">
                    <a:solidFill>
                      <a:schemeClr val="tx1"/>
                    </a:solidFill>
                    <a:latin typeface="+mn-ea"/>
                  </a:rPr>
                  <a:t>)</a:t>
                </a:r>
                <a:endParaRPr lang="ko-KR" altLang="en-US" sz="1600" b="1" dirty="0">
                  <a:solidFill>
                    <a:schemeClr val="tx1"/>
                  </a:solidFill>
                  <a:latin typeface="+mn-ea"/>
                </a:endParaRPr>
              </a:p>
            </p:txBody>
          </p:sp>
          <p:sp>
            <p:nvSpPr>
              <p:cNvPr id="52" name="직사각형 51"/>
              <p:cNvSpPr/>
              <p:nvPr/>
            </p:nvSpPr>
            <p:spPr>
              <a:xfrm>
                <a:off x="5292080" y="1350672"/>
                <a:ext cx="3600400" cy="7200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ko-KR" altLang="en-US" sz="1600" b="1" dirty="0">
                    <a:solidFill>
                      <a:schemeClr val="tx1"/>
                    </a:solidFill>
                    <a:latin typeface="+mn-ea"/>
                  </a:rPr>
                  <a:t>환경에 해롭지 않는 제품</a:t>
                </a:r>
                <a:r>
                  <a:rPr lang="en-US" altLang="ko-KR" sz="1600" b="1" dirty="0">
                    <a:solidFill>
                      <a:schemeClr val="tx1"/>
                    </a:solidFill>
                    <a:latin typeface="+mn-ea"/>
                  </a:rPr>
                  <a:t>, </a:t>
                </a:r>
                <a:r>
                  <a:rPr lang="ko-KR" altLang="en-US" sz="1600" b="1" dirty="0">
                    <a:solidFill>
                      <a:schemeClr val="tx1"/>
                    </a:solidFill>
                    <a:latin typeface="+mn-ea"/>
                  </a:rPr>
                  <a:t>재활용이 가능한 제품</a:t>
                </a:r>
                <a:r>
                  <a:rPr lang="en-US" altLang="ko-KR" sz="1600" b="1" dirty="0">
                    <a:solidFill>
                      <a:schemeClr val="tx1"/>
                    </a:solidFill>
                    <a:latin typeface="+mn-ea"/>
                  </a:rPr>
                  <a:t>, </a:t>
                </a:r>
                <a:r>
                  <a:rPr lang="ko-KR" altLang="en-US" sz="1600" b="1" dirty="0">
                    <a:solidFill>
                      <a:schemeClr val="tx1"/>
                    </a:solidFill>
                    <a:latin typeface="+mn-ea"/>
                  </a:rPr>
                  <a:t>제품출시를 최소화할수 있는 기술 구축 필요</a:t>
                </a:r>
              </a:p>
            </p:txBody>
          </p:sp>
          <p:sp>
            <p:nvSpPr>
              <p:cNvPr id="53" name="이등변 삼각형 52"/>
              <p:cNvSpPr/>
              <p:nvPr/>
            </p:nvSpPr>
            <p:spPr>
              <a:xfrm rot="5400000">
                <a:off x="4805830" y="1602700"/>
                <a:ext cx="566160" cy="216024"/>
              </a:xfrm>
              <a:prstGeom prst="triangl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3600"/>
              </a:p>
            </p:txBody>
          </p:sp>
        </p:grpSp>
        <p:grpSp>
          <p:nvGrpSpPr>
            <p:cNvPr id="54" name="그룹 53"/>
            <p:cNvGrpSpPr/>
            <p:nvPr/>
          </p:nvGrpSpPr>
          <p:grpSpPr>
            <a:xfrm>
              <a:off x="5359146" y="7784310"/>
              <a:ext cx="8604454" cy="720080"/>
              <a:chOff x="288026" y="1350672"/>
              <a:chExt cx="8604454" cy="720080"/>
            </a:xfrm>
          </p:grpSpPr>
          <p:sp>
            <p:nvSpPr>
              <p:cNvPr id="55" name="직사각형 54"/>
              <p:cNvSpPr/>
              <p:nvPr/>
            </p:nvSpPr>
            <p:spPr>
              <a:xfrm>
                <a:off x="288026" y="1350672"/>
                <a:ext cx="899598" cy="720080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2400" b="1">
                    <a:solidFill>
                      <a:schemeClr val="tx1"/>
                    </a:solidFill>
                    <a:latin typeface="+mn-ea"/>
                  </a:rPr>
                  <a:t>인력</a:t>
                </a:r>
              </a:p>
            </p:txBody>
          </p:sp>
          <p:sp>
            <p:nvSpPr>
              <p:cNvPr id="56" name="직사각형 55"/>
              <p:cNvSpPr/>
              <p:nvPr/>
            </p:nvSpPr>
            <p:spPr>
              <a:xfrm>
                <a:off x="1259632" y="1350672"/>
                <a:ext cx="3600400" cy="7200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ko-KR" altLang="en-US" sz="1600" b="1" dirty="0">
                    <a:solidFill>
                      <a:schemeClr val="tx1"/>
                    </a:solidFill>
                    <a:latin typeface="+mn-ea"/>
                  </a:rPr>
                  <a:t>빅데이터로 제품의 사이즈</a:t>
                </a:r>
                <a:r>
                  <a:rPr lang="en-US" altLang="ko-KR" sz="1600" b="1" dirty="0">
                    <a:solidFill>
                      <a:schemeClr val="tx1"/>
                    </a:solidFill>
                    <a:latin typeface="+mn-ea"/>
                  </a:rPr>
                  <a:t>/</a:t>
                </a:r>
                <a:r>
                  <a:rPr lang="ko-KR" altLang="en-US" sz="1600" b="1" dirty="0">
                    <a:solidFill>
                      <a:schemeClr val="tx1"/>
                    </a:solidFill>
                    <a:latin typeface="+mn-ea"/>
                  </a:rPr>
                  <a:t>형상</a:t>
                </a:r>
                <a:r>
                  <a:rPr lang="en-US" altLang="ko-KR" sz="1600" b="1" dirty="0">
                    <a:solidFill>
                      <a:schemeClr val="tx1"/>
                    </a:solidFill>
                    <a:latin typeface="+mn-ea"/>
                  </a:rPr>
                  <a:t>/</a:t>
                </a:r>
                <a:r>
                  <a:rPr lang="ko-KR" altLang="en-US" sz="1600" b="1" dirty="0">
                    <a:solidFill>
                      <a:schemeClr val="tx1"/>
                    </a:solidFill>
                    <a:latin typeface="+mn-ea"/>
                  </a:rPr>
                  <a:t>재질을 최적화하여 </a:t>
                </a:r>
                <a:r>
                  <a:rPr lang="en-US" altLang="ko-KR" sz="1600" b="1" dirty="0">
                    <a:solidFill>
                      <a:schemeClr val="tx1"/>
                    </a:solidFill>
                    <a:latin typeface="+mn-ea"/>
                  </a:rPr>
                  <a:t>Database</a:t>
                </a:r>
                <a:r>
                  <a:rPr lang="ko-KR" altLang="en-US" sz="1600" b="1" dirty="0">
                    <a:solidFill>
                      <a:schemeClr val="tx1"/>
                    </a:solidFill>
                    <a:latin typeface="+mn-ea"/>
                  </a:rPr>
                  <a:t>화</a:t>
                </a:r>
              </a:p>
              <a:p>
                <a:r>
                  <a:rPr lang="en-US" altLang="ko-KR" sz="1600" b="1" dirty="0">
                    <a:solidFill>
                      <a:schemeClr val="tx1"/>
                    </a:solidFill>
                    <a:latin typeface="+mn-ea"/>
                  </a:rPr>
                  <a:t>Platform </a:t>
                </a:r>
                <a:r>
                  <a:rPr lang="ko-KR" altLang="en-US" sz="1600" b="1" dirty="0">
                    <a:solidFill>
                      <a:schemeClr val="tx1"/>
                    </a:solidFill>
                    <a:latin typeface="+mn-ea"/>
                  </a:rPr>
                  <a:t>형태로 제품군 다양화하여 디자인노동 최소화</a:t>
                </a:r>
              </a:p>
            </p:txBody>
          </p:sp>
          <p:sp>
            <p:nvSpPr>
              <p:cNvPr id="58" name="직사각형 57"/>
              <p:cNvSpPr/>
              <p:nvPr/>
            </p:nvSpPr>
            <p:spPr>
              <a:xfrm>
                <a:off x="5292080" y="1350672"/>
                <a:ext cx="3600400" cy="7200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ko-KR" altLang="en-US" sz="1600" b="1" dirty="0">
                    <a:solidFill>
                      <a:schemeClr val="tx1"/>
                    </a:solidFill>
                    <a:latin typeface="+mn-ea"/>
                  </a:rPr>
                  <a:t>피부재질에 적용한 실리콘재질의 제품을 사출한 전문가 필요</a:t>
                </a:r>
              </a:p>
            </p:txBody>
          </p:sp>
          <p:sp>
            <p:nvSpPr>
              <p:cNvPr id="60" name="이등변 삼각형 59"/>
              <p:cNvSpPr/>
              <p:nvPr/>
            </p:nvSpPr>
            <p:spPr>
              <a:xfrm rot="5400000">
                <a:off x="4805830" y="1602700"/>
                <a:ext cx="566160" cy="216024"/>
              </a:xfrm>
              <a:prstGeom prst="triangl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3600"/>
              </a:p>
            </p:txBody>
          </p:sp>
        </p:grpSp>
        <p:sp>
          <p:nvSpPr>
            <p:cNvPr id="62" name="직사각형 61"/>
            <p:cNvSpPr/>
            <p:nvPr/>
          </p:nvSpPr>
          <p:spPr>
            <a:xfrm>
              <a:off x="5370378" y="2990043"/>
              <a:ext cx="899598" cy="36004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2800" b="1" dirty="0">
                  <a:solidFill>
                    <a:schemeClr val="tx1"/>
                  </a:solidFill>
                  <a:latin typeface="+mn-ea"/>
                </a:rPr>
                <a:t>영역</a:t>
              </a:r>
            </a:p>
          </p:txBody>
        </p:sp>
        <p:sp>
          <p:nvSpPr>
            <p:cNvPr id="65" name="직사각형 64"/>
            <p:cNvSpPr/>
            <p:nvPr/>
          </p:nvSpPr>
          <p:spPr>
            <a:xfrm>
              <a:off x="6330752" y="2990043"/>
              <a:ext cx="3600400" cy="36004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2800" b="1">
                  <a:solidFill>
                    <a:schemeClr val="tx1"/>
                  </a:solidFill>
                  <a:latin typeface="+mn-ea"/>
                </a:rPr>
                <a:t>주요 변화 내용</a:t>
              </a:r>
            </a:p>
          </p:txBody>
        </p:sp>
        <p:sp>
          <p:nvSpPr>
            <p:cNvPr id="67" name="직사각형 66"/>
            <p:cNvSpPr/>
            <p:nvPr/>
          </p:nvSpPr>
          <p:spPr>
            <a:xfrm>
              <a:off x="10363200" y="2990043"/>
              <a:ext cx="3600400" cy="36004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2800" b="1" dirty="0" err="1" smtClean="0">
                  <a:solidFill>
                    <a:schemeClr val="tx1"/>
                  </a:solidFill>
                  <a:latin typeface="+mn-ea"/>
                </a:rPr>
                <a:t>노다찌에</a:t>
              </a:r>
              <a:r>
                <a:rPr lang="ko-KR" altLang="en-US" sz="2800" b="1" dirty="0" smtClean="0">
                  <a:solidFill>
                    <a:schemeClr val="tx1"/>
                  </a:solidFill>
                  <a:latin typeface="+mn-ea"/>
                </a:rPr>
                <a:t> </a:t>
              </a:r>
              <a:r>
                <a:rPr lang="ko-KR" altLang="en-US" sz="2800" b="1" dirty="0">
                  <a:solidFill>
                    <a:schemeClr val="tx1"/>
                  </a:solidFill>
                  <a:latin typeface="+mn-ea"/>
                </a:rPr>
                <a:t>주는 시사점</a:t>
              </a:r>
            </a:p>
          </p:txBody>
        </p:sp>
        <p:cxnSp>
          <p:nvCxnSpPr>
            <p:cNvPr id="68" name="직선 연결선 67"/>
            <p:cNvCxnSpPr/>
            <p:nvPr/>
          </p:nvCxnSpPr>
          <p:spPr>
            <a:xfrm>
              <a:off x="5359146" y="3350083"/>
              <a:ext cx="910830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직선 연결선 68"/>
            <p:cNvCxnSpPr/>
            <p:nvPr/>
          </p:nvCxnSpPr>
          <p:spPr>
            <a:xfrm>
              <a:off x="6330752" y="3350083"/>
              <a:ext cx="3600400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직선 연결선 69"/>
            <p:cNvCxnSpPr/>
            <p:nvPr/>
          </p:nvCxnSpPr>
          <p:spPr>
            <a:xfrm>
              <a:off x="10363200" y="3350083"/>
              <a:ext cx="3600400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3" name="그룹 1008"/>
          <p:cNvGrpSpPr/>
          <p:nvPr/>
        </p:nvGrpSpPr>
        <p:grpSpPr>
          <a:xfrm>
            <a:off x="9714286" y="661100"/>
            <a:ext cx="7523810" cy="47619"/>
            <a:chOff x="9714286" y="661100"/>
            <a:chExt cx="7523810" cy="47619"/>
          </a:xfrm>
        </p:grpSpPr>
        <p:pic>
          <p:nvPicPr>
            <p:cNvPr id="74" name="Object 28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714286" y="661100"/>
              <a:ext cx="7523810" cy="47619"/>
            </a:xfrm>
            <a:prstGeom prst="rect">
              <a:avLst/>
            </a:prstGeom>
          </p:spPr>
        </p:pic>
      </p:grpSp>
      <p:grpSp>
        <p:nvGrpSpPr>
          <p:cNvPr id="75" name="그룹 1009"/>
          <p:cNvGrpSpPr/>
          <p:nvPr/>
        </p:nvGrpSpPr>
        <p:grpSpPr>
          <a:xfrm>
            <a:off x="1047619" y="694433"/>
            <a:ext cx="7523810" cy="47619"/>
            <a:chOff x="1047619" y="694433"/>
            <a:chExt cx="7523810" cy="47619"/>
          </a:xfrm>
        </p:grpSpPr>
        <p:pic>
          <p:nvPicPr>
            <p:cNvPr id="76" name="Object 31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47619" y="694433"/>
              <a:ext cx="7523810" cy="47619"/>
            </a:xfrm>
            <a:prstGeom prst="rect">
              <a:avLst/>
            </a:prstGeom>
          </p:spPr>
        </p:pic>
      </p:grpSp>
      <p:pic>
        <p:nvPicPr>
          <p:cNvPr id="77" name="그림 7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76602" y="333269"/>
            <a:ext cx="932510" cy="695431"/>
          </a:xfrm>
          <a:prstGeom prst="rect">
            <a:avLst/>
          </a:prstGeom>
        </p:spPr>
      </p:pic>
      <p:sp>
        <p:nvSpPr>
          <p:cNvPr id="57" name="TextBox 56"/>
          <p:cNvSpPr txBox="1"/>
          <p:nvPr/>
        </p:nvSpPr>
        <p:spPr>
          <a:xfrm>
            <a:off x="3550130" y="1912305"/>
            <a:ext cx="136625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800" dirty="0" smtClean="0">
                <a:latin typeface="Arial Black" panose="020B0A04020102020204" pitchFamily="34" charset="0"/>
              </a:rPr>
              <a:t>Environment effect analysis</a:t>
            </a:r>
            <a:endParaRPr lang="ko-KR" altLang="en-US" sz="48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5390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856200" y="1867762"/>
            <a:ext cx="652627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800" dirty="0">
                <a:latin typeface="Arial Black" panose="020B0A04020102020204" pitchFamily="34" charset="0"/>
              </a:rPr>
              <a:t>BUSINESS MODEL</a:t>
            </a:r>
            <a:endParaRPr lang="ko-KR" altLang="en-US" sz="4800" dirty="0">
              <a:latin typeface="Arial Black" panose="020B0A04020102020204" pitchFamily="34" charset="0"/>
            </a:endParaRPr>
          </a:p>
        </p:txBody>
      </p:sp>
      <p:grpSp>
        <p:nvGrpSpPr>
          <p:cNvPr id="2" name="그룹 1"/>
          <p:cNvGrpSpPr/>
          <p:nvPr/>
        </p:nvGrpSpPr>
        <p:grpSpPr>
          <a:xfrm>
            <a:off x="533400" y="3055598"/>
            <a:ext cx="17068800" cy="6964702"/>
            <a:chOff x="1598971" y="3055599"/>
            <a:chExt cx="8784976" cy="5470326"/>
          </a:xfrm>
        </p:grpSpPr>
        <p:sp>
          <p:nvSpPr>
            <p:cNvPr id="15" name="직사각형 14"/>
            <p:cNvSpPr/>
            <p:nvPr/>
          </p:nvSpPr>
          <p:spPr>
            <a:xfrm>
              <a:off x="8697131" y="3055599"/>
              <a:ext cx="1686816" cy="28575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r>
                <a:rPr lang="en-US" altLang="ko-KR" sz="2400" b="1">
                  <a:solidFill>
                    <a:srgbClr val="0000FF"/>
                  </a:solidFill>
                  <a:latin typeface="+mn-ea"/>
                </a:rPr>
                <a:t>1. </a:t>
              </a:r>
              <a:r>
                <a:rPr lang="ko-KR" altLang="en-US" sz="2400" b="1">
                  <a:solidFill>
                    <a:srgbClr val="0000FF"/>
                  </a:solidFill>
                  <a:latin typeface="+mn-ea"/>
                </a:rPr>
                <a:t>고객 세그먼트</a:t>
              </a:r>
            </a:p>
          </p:txBody>
        </p:sp>
        <p:sp>
          <p:nvSpPr>
            <p:cNvPr id="16" name="직사각형 15"/>
            <p:cNvSpPr/>
            <p:nvPr/>
          </p:nvSpPr>
          <p:spPr>
            <a:xfrm>
              <a:off x="8697131" y="3341349"/>
              <a:ext cx="1686816" cy="3716639"/>
            </a:xfrm>
            <a:prstGeom prst="rect">
              <a:avLst/>
            </a:prstGeom>
            <a:solidFill>
              <a:srgbClr val="CC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marL="228600" indent="-228600">
                <a:buFont typeface="+mj-ea"/>
                <a:buAutoNum type="circleNumDbPlain"/>
              </a:pPr>
              <a:r>
                <a:rPr lang="ko-KR" altLang="en-US" sz="1400" dirty="0">
                  <a:solidFill>
                    <a:schemeClr val="tx1"/>
                  </a:solidFill>
                  <a:latin typeface="+mn-ea"/>
                </a:rPr>
                <a:t>타박상 등 밴드</a:t>
              </a:r>
              <a:r>
                <a:rPr lang="en-US" altLang="ko-KR" sz="1400" dirty="0">
                  <a:solidFill>
                    <a:schemeClr val="tx1"/>
                  </a:solidFill>
                  <a:latin typeface="+mn-ea"/>
                </a:rPr>
                <a:t>/</a:t>
              </a:r>
              <a:r>
                <a:rPr lang="ko-KR" altLang="en-US" sz="1400" dirty="0">
                  <a:solidFill>
                    <a:schemeClr val="tx1"/>
                  </a:solidFill>
                  <a:latin typeface="+mn-ea"/>
                </a:rPr>
                <a:t>패치</a:t>
              </a:r>
              <a:r>
                <a:rPr lang="en-US" altLang="ko-KR" sz="1400" dirty="0">
                  <a:solidFill>
                    <a:schemeClr val="tx1"/>
                  </a:solidFill>
                  <a:latin typeface="+mn-ea"/>
                </a:rPr>
                <a:t>/</a:t>
              </a:r>
              <a:r>
                <a:rPr lang="ko-KR" altLang="en-US" sz="1400" dirty="0">
                  <a:solidFill>
                    <a:schemeClr val="tx1"/>
                  </a:solidFill>
                  <a:latin typeface="+mn-ea"/>
                </a:rPr>
                <a:t>거즈를 붙일 필요는 없는 상처이지만  상처부위를 보호하고 싶은 사람 </a:t>
              </a:r>
              <a:r>
                <a:rPr lang="en-US" altLang="ko-KR" sz="1400" dirty="0">
                  <a:solidFill>
                    <a:schemeClr val="tx1"/>
                  </a:solidFill>
                  <a:latin typeface="+mn-ea"/>
                </a:rPr>
                <a:t>(</a:t>
              </a:r>
              <a:r>
                <a:rPr lang="ko-KR" altLang="en-US" sz="1400" dirty="0">
                  <a:solidFill>
                    <a:schemeClr val="tx1"/>
                  </a:solidFill>
                  <a:latin typeface="+mn-ea"/>
                </a:rPr>
                <a:t>멍들었을 때</a:t>
              </a:r>
              <a:r>
                <a:rPr lang="en-US" altLang="ko-KR" sz="1400" dirty="0">
                  <a:solidFill>
                    <a:schemeClr val="tx1"/>
                  </a:solidFill>
                  <a:latin typeface="+mn-ea"/>
                </a:rPr>
                <a:t>)</a:t>
              </a:r>
              <a:endParaRPr lang="ko-KR" altLang="en-US" sz="1400" dirty="0">
                <a:solidFill>
                  <a:schemeClr val="tx1"/>
                </a:solidFill>
                <a:latin typeface="+mn-ea"/>
              </a:endParaRPr>
            </a:p>
            <a:p>
              <a:pPr marL="228600" indent="-228600">
                <a:buFont typeface="+mj-ea"/>
                <a:buAutoNum type="circleNumDbPlain"/>
              </a:pPr>
              <a:r>
                <a:rPr lang="ko-KR" altLang="en-US" sz="1400" dirty="0">
                  <a:solidFill>
                    <a:schemeClr val="tx1"/>
                  </a:solidFill>
                  <a:latin typeface="+mn-ea"/>
                </a:rPr>
                <a:t>상처부위에 밴드 혹은 패치를 바르지 않고 연고를 자주 발라서 피부 재생을 돕고자 하은 사람</a:t>
              </a:r>
            </a:p>
            <a:p>
              <a:pPr marL="228600" indent="-228600">
                <a:buFont typeface="+mj-ea"/>
                <a:buAutoNum type="circleNumDbPlain"/>
              </a:pPr>
              <a:r>
                <a:rPr lang="ko-KR" altLang="en-US" sz="1400" dirty="0">
                  <a:solidFill>
                    <a:schemeClr val="tx1"/>
                  </a:solidFill>
                  <a:latin typeface="+mn-ea"/>
                </a:rPr>
                <a:t>상처의 간지러움을 참지 못하고 긁어서 상처가 덧나고 흉터지기 쉬운 어린아이들</a:t>
              </a:r>
            </a:p>
            <a:p>
              <a:pPr marL="228600" indent="-228600">
                <a:buFont typeface="+mj-ea"/>
                <a:buAutoNum type="circleNumDbPlain"/>
              </a:pPr>
              <a:r>
                <a:rPr lang="ko-KR" altLang="en-US" sz="1400" dirty="0">
                  <a:solidFill>
                    <a:schemeClr val="tx1"/>
                  </a:solidFill>
                  <a:latin typeface="+mn-ea"/>
                </a:rPr>
                <a:t>발가락</a:t>
              </a:r>
              <a:r>
                <a:rPr lang="en-US" altLang="ko-KR" sz="1400" dirty="0">
                  <a:solidFill>
                    <a:schemeClr val="tx1"/>
                  </a:solidFill>
                  <a:latin typeface="+mn-ea"/>
                </a:rPr>
                <a:t>/</a:t>
              </a:r>
              <a:r>
                <a:rPr lang="ko-KR" altLang="en-US" sz="1400" dirty="0">
                  <a:solidFill>
                    <a:schemeClr val="tx1"/>
                  </a:solidFill>
                  <a:latin typeface="+mn-ea"/>
                </a:rPr>
                <a:t>발바닥 무좀 등 공기 중 건조가 중요하지만 집에서 걸어다니면서 가족들에게 감염이 우려되는 질병이 있는 사람</a:t>
              </a:r>
            </a:p>
            <a:p>
              <a:pPr marL="228600" indent="-228600">
                <a:buFont typeface="+mj-ea"/>
                <a:buAutoNum type="circleNumDbPlain"/>
              </a:pPr>
              <a:r>
                <a:rPr lang="ko-KR" altLang="en-US" sz="1400" dirty="0">
                  <a:solidFill>
                    <a:schemeClr val="tx1"/>
                  </a:solidFill>
                  <a:latin typeface="+mn-ea"/>
                </a:rPr>
                <a:t>부딪치기 쉬운 부위 </a:t>
              </a:r>
              <a:r>
                <a:rPr lang="en-US" altLang="ko-KR" sz="1400" dirty="0">
                  <a:solidFill>
                    <a:schemeClr val="tx1"/>
                  </a:solidFill>
                  <a:latin typeface="+mn-ea"/>
                </a:rPr>
                <a:t>(</a:t>
              </a:r>
              <a:r>
                <a:rPr lang="ko-KR" altLang="en-US" sz="1400" dirty="0">
                  <a:solidFill>
                    <a:schemeClr val="tx1"/>
                  </a:solidFill>
                  <a:latin typeface="+mn-ea"/>
                </a:rPr>
                <a:t>팔꿈치</a:t>
              </a:r>
              <a:r>
                <a:rPr lang="en-US" altLang="ko-KR" sz="1400" dirty="0">
                  <a:solidFill>
                    <a:schemeClr val="tx1"/>
                  </a:solidFill>
                  <a:latin typeface="+mn-ea"/>
                </a:rPr>
                <a:t>/</a:t>
              </a:r>
              <a:r>
                <a:rPr lang="ko-KR" altLang="en-US" sz="1400" dirty="0">
                  <a:solidFill>
                    <a:schemeClr val="tx1"/>
                  </a:solidFill>
                  <a:latin typeface="+mn-ea"/>
                </a:rPr>
                <a:t>무릎</a:t>
              </a:r>
              <a:r>
                <a:rPr lang="en-US" altLang="ko-KR" sz="1400" dirty="0">
                  <a:solidFill>
                    <a:schemeClr val="tx1"/>
                  </a:solidFill>
                  <a:latin typeface="+mn-ea"/>
                </a:rPr>
                <a:t>/</a:t>
              </a:r>
              <a:r>
                <a:rPr lang="ko-KR" altLang="en-US" sz="1400" dirty="0">
                  <a:solidFill>
                    <a:schemeClr val="tx1"/>
                  </a:solidFill>
                  <a:latin typeface="+mn-ea"/>
                </a:rPr>
                <a:t>손가락</a:t>
              </a:r>
              <a:r>
                <a:rPr lang="en-US" altLang="ko-KR" sz="1400" dirty="0">
                  <a:solidFill>
                    <a:schemeClr val="tx1"/>
                  </a:solidFill>
                  <a:latin typeface="+mn-ea"/>
                </a:rPr>
                <a:t>/</a:t>
              </a:r>
              <a:r>
                <a:rPr lang="ko-KR" altLang="en-US" sz="1400" dirty="0">
                  <a:solidFill>
                    <a:schemeClr val="tx1"/>
                  </a:solidFill>
                  <a:latin typeface="+mn-ea"/>
                </a:rPr>
                <a:t>복숭아뼈 등 돌출부</a:t>
              </a:r>
              <a:r>
                <a:rPr lang="en-US" altLang="ko-KR" sz="1400" dirty="0">
                  <a:solidFill>
                    <a:schemeClr val="tx1"/>
                  </a:solidFill>
                  <a:latin typeface="+mn-ea"/>
                </a:rPr>
                <a:t>)</a:t>
              </a:r>
              <a:r>
                <a:rPr lang="ko-KR" altLang="en-US" sz="1400" dirty="0">
                  <a:solidFill>
                    <a:schemeClr val="tx1"/>
                  </a:solidFill>
                  <a:latin typeface="+mn-ea"/>
                </a:rPr>
                <a:t>에 외부 충격으로부터 보호할 기구가 필요한 사람</a:t>
              </a:r>
              <a:endParaRPr lang="en-US" altLang="ko-KR" sz="1400" dirty="0">
                <a:solidFill>
                  <a:schemeClr val="tx1"/>
                </a:solidFill>
                <a:latin typeface="+mn-ea"/>
              </a:endParaRPr>
            </a:p>
            <a:p>
              <a:pPr marL="228600" indent="-228600">
                <a:buFont typeface="+mj-ea"/>
                <a:buAutoNum type="circleNumDbPlain"/>
              </a:pPr>
              <a:r>
                <a:rPr lang="ko-KR" altLang="en-US" sz="1400" dirty="0">
                  <a:solidFill>
                    <a:schemeClr val="tx1"/>
                  </a:solidFill>
                  <a:latin typeface="+mn-ea"/>
                </a:rPr>
                <a:t>출산 후 젖꼭지가 붓고 헐어서 아픈사람</a:t>
              </a:r>
            </a:p>
            <a:p>
              <a:pPr marL="228600" indent="-228600">
                <a:buFont typeface="+mj-ea"/>
                <a:buAutoNum type="circleNumDbPlain"/>
              </a:pPr>
              <a:endParaRPr lang="ko-KR" altLang="en-US" sz="1400" dirty="0">
                <a:solidFill>
                  <a:schemeClr val="tx1"/>
                </a:solidFill>
                <a:latin typeface="+mn-ea"/>
              </a:endParaRPr>
            </a:p>
          </p:txBody>
        </p:sp>
        <p:sp>
          <p:nvSpPr>
            <p:cNvPr id="17" name="직사각형 16"/>
            <p:cNvSpPr/>
            <p:nvPr/>
          </p:nvSpPr>
          <p:spPr>
            <a:xfrm>
              <a:off x="1598972" y="3341349"/>
              <a:ext cx="1686816" cy="3716639"/>
            </a:xfrm>
            <a:prstGeom prst="rect">
              <a:avLst/>
            </a:prstGeom>
            <a:solidFill>
              <a:srgbClr val="CC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marL="228600" indent="-228600">
                <a:buFont typeface="+mj-ea"/>
                <a:buAutoNum type="circleNumDbPlain"/>
              </a:pPr>
              <a:r>
                <a:rPr lang="ko-KR" altLang="en-US" sz="1400" dirty="0">
                  <a:solidFill>
                    <a:schemeClr val="tx1"/>
                  </a:solidFill>
                  <a:latin typeface="+mn-ea"/>
                </a:rPr>
                <a:t>실리콘</a:t>
              </a:r>
              <a:r>
                <a:rPr lang="en-US" altLang="ko-KR" sz="1400" dirty="0">
                  <a:solidFill>
                    <a:schemeClr val="tx1"/>
                  </a:solidFill>
                  <a:latin typeface="+mn-ea"/>
                </a:rPr>
                <a:t>/</a:t>
              </a:r>
              <a:r>
                <a:rPr lang="ko-KR" altLang="en-US" sz="1400" dirty="0">
                  <a:solidFill>
                    <a:schemeClr val="tx1"/>
                  </a:solidFill>
                  <a:latin typeface="+mn-ea"/>
                </a:rPr>
                <a:t>러버 개발</a:t>
              </a:r>
              <a:r>
                <a:rPr lang="en-US" altLang="ko-KR" sz="1400" dirty="0">
                  <a:solidFill>
                    <a:schemeClr val="tx1"/>
                  </a:solidFill>
                  <a:latin typeface="+mn-ea"/>
                </a:rPr>
                <a:t>/</a:t>
              </a:r>
              <a:r>
                <a:rPr lang="ko-KR" altLang="en-US" sz="1400" dirty="0">
                  <a:solidFill>
                    <a:schemeClr val="tx1"/>
                  </a:solidFill>
                  <a:latin typeface="+mn-ea"/>
                </a:rPr>
                <a:t>자재 납품처</a:t>
              </a:r>
              <a:endParaRPr lang="en-US" altLang="ko-KR" sz="1400" dirty="0">
                <a:solidFill>
                  <a:schemeClr val="tx1"/>
                </a:solidFill>
                <a:latin typeface="+mn-ea"/>
              </a:endParaRPr>
            </a:p>
            <a:p>
              <a:pPr marL="228600" indent="-228600">
                <a:buFont typeface="+mj-ea"/>
                <a:buAutoNum type="circleNumDbPlain"/>
              </a:pPr>
              <a:endParaRPr lang="en-US" altLang="ko-KR" sz="1400" dirty="0">
                <a:solidFill>
                  <a:schemeClr val="tx1"/>
                </a:solidFill>
                <a:latin typeface="+mn-ea"/>
              </a:endParaRPr>
            </a:p>
            <a:p>
              <a:pPr marL="228600" indent="-228600">
                <a:buFont typeface="+mj-ea"/>
                <a:buAutoNum type="circleNumDbPlain"/>
              </a:pPr>
              <a:r>
                <a:rPr lang="ko-KR" altLang="en-US" sz="1400" dirty="0">
                  <a:solidFill>
                    <a:schemeClr val="tx1"/>
                  </a:solidFill>
                  <a:latin typeface="+mn-ea"/>
                </a:rPr>
                <a:t>실리콘 보호대 판매 생산 업체</a:t>
              </a:r>
              <a:endParaRPr lang="en-US" altLang="ko-KR" sz="1400" dirty="0">
                <a:solidFill>
                  <a:schemeClr val="tx1"/>
                </a:solidFill>
                <a:latin typeface="+mn-ea"/>
              </a:endParaRPr>
            </a:p>
            <a:p>
              <a:pPr marL="228600" indent="-228600">
                <a:buFont typeface="+mj-ea"/>
                <a:buAutoNum type="circleNumDbPlain"/>
              </a:pPr>
              <a:endParaRPr lang="en-US" altLang="ko-KR" sz="1400" dirty="0">
                <a:solidFill>
                  <a:schemeClr val="tx1"/>
                </a:solidFill>
                <a:latin typeface="+mn-ea"/>
              </a:endParaRPr>
            </a:p>
            <a:p>
              <a:pPr marL="228600" indent="-228600">
                <a:buFont typeface="+mj-ea"/>
                <a:buAutoNum type="circleNumDbPlain"/>
              </a:pPr>
              <a:r>
                <a:rPr lang="ko-KR" altLang="en-US" sz="1400" dirty="0">
                  <a:solidFill>
                    <a:schemeClr val="tx1"/>
                  </a:solidFill>
                  <a:latin typeface="+mn-ea"/>
                </a:rPr>
                <a:t>약국</a:t>
              </a:r>
              <a:endParaRPr lang="en-US" altLang="ko-KR" sz="1400" dirty="0">
                <a:solidFill>
                  <a:schemeClr val="tx1"/>
                </a:solidFill>
                <a:latin typeface="+mn-ea"/>
              </a:endParaRPr>
            </a:p>
            <a:p>
              <a:pPr marL="228600" indent="-228600">
                <a:buFont typeface="+mj-ea"/>
                <a:buAutoNum type="circleNumDbPlain"/>
              </a:pPr>
              <a:endParaRPr lang="en-US" altLang="ko-KR" sz="1400" dirty="0">
                <a:solidFill>
                  <a:schemeClr val="tx1"/>
                </a:solidFill>
                <a:latin typeface="+mn-ea"/>
              </a:endParaRPr>
            </a:p>
            <a:p>
              <a:pPr marL="228600" indent="-228600">
                <a:buFont typeface="+mj-ea"/>
                <a:buAutoNum type="circleNumDbPlain"/>
              </a:pPr>
              <a:endParaRPr lang="en-US" altLang="ko-KR" sz="1400" dirty="0">
                <a:solidFill>
                  <a:schemeClr val="tx1"/>
                </a:solidFill>
                <a:latin typeface="+mn-ea"/>
              </a:endParaRPr>
            </a:p>
            <a:p>
              <a:pPr marL="228600" indent="-228600">
                <a:buFont typeface="+mj-ea"/>
                <a:buAutoNum type="circleNumDbPlain"/>
              </a:pPr>
              <a:endParaRPr lang="en-US" altLang="ko-KR" sz="1400" dirty="0">
                <a:solidFill>
                  <a:schemeClr val="tx1"/>
                </a:solidFill>
                <a:latin typeface="+mn-ea"/>
              </a:endParaRPr>
            </a:p>
            <a:p>
              <a:pPr marL="228600" indent="-228600">
                <a:buFont typeface="+mj-ea"/>
                <a:buAutoNum type="circleNumDbPlain"/>
              </a:pPr>
              <a:endParaRPr lang="en-US" altLang="ko-KR" sz="1400" dirty="0">
                <a:solidFill>
                  <a:schemeClr val="tx1"/>
                </a:solidFill>
                <a:latin typeface="+mn-ea"/>
              </a:endParaRPr>
            </a:p>
          </p:txBody>
        </p:sp>
        <p:sp>
          <p:nvSpPr>
            <p:cNvPr id="18" name="직사각형 17"/>
            <p:cNvSpPr/>
            <p:nvPr/>
          </p:nvSpPr>
          <p:spPr>
            <a:xfrm>
              <a:off x="5148052" y="3341349"/>
              <a:ext cx="1686816" cy="3716639"/>
            </a:xfrm>
            <a:prstGeom prst="rect">
              <a:avLst/>
            </a:prstGeom>
            <a:solidFill>
              <a:srgbClr val="CC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marL="228600" indent="-228600">
                <a:buFont typeface="+mj-ea"/>
                <a:buAutoNum type="circleNumDbPlain"/>
              </a:pPr>
              <a:r>
                <a:rPr lang="ko-KR" altLang="en-US" sz="1400" dirty="0">
                  <a:solidFill>
                    <a:schemeClr val="tx1"/>
                  </a:solidFill>
                  <a:latin typeface="+mn-ea"/>
                </a:rPr>
                <a:t>접착제를 탈부착할수 있어 경제적</a:t>
              </a:r>
              <a:r>
                <a:rPr lang="en-US" altLang="ko-KR" sz="1400" dirty="0">
                  <a:solidFill>
                    <a:schemeClr val="tx1"/>
                  </a:solidFill>
                  <a:latin typeface="+mn-ea"/>
                </a:rPr>
                <a:t>/</a:t>
              </a:r>
              <a:r>
                <a:rPr lang="ko-KR" altLang="en-US" sz="1400" dirty="0">
                  <a:solidFill>
                    <a:schemeClr val="tx1"/>
                  </a:solidFill>
                  <a:latin typeface="+mn-ea"/>
                </a:rPr>
                <a:t>실용적</a:t>
              </a:r>
            </a:p>
            <a:p>
              <a:pPr marL="228600" indent="-228600">
                <a:buFont typeface="+mj-ea"/>
                <a:buAutoNum type="circleNumDbPlain"/>
              </a:pPr>
              <a:endParaRPr lang="en-US" altLang="ko-KR" sz="1400" dirty="0">
                <a:solidFill>
                  <a:schemeClr val="tx1"/>
                </a:solidFill>
                <a:latin typeface="+mn-ea"/>
              </a:endParaRPr>
            </a:p>
            <a:p>
              <a:pPr marL="228600" indent="-228600">
                <a:buFont typeface="+mj-ea"/>
                <a:buAutoNum type="circleNumDbPlain"/>
              </a:pPr>
              <a:r>
                <a:rPr lang="ko-KR" altLang="en-US" sz="1400" dirty="0">
                  <a:solidFill>
                    <a:schemeClr val="tx1"/>
                  </a:solidFill>
                  <a:latin typeface="+mn-ea"/>
                </a:rPr>
                <a:t>닿지 않고 상처를 보호해 주므로 심리적 안정적 제공</a:t>
              </a:r>
            </a:p>
            <a:p>
              <a:pPr marL="228600" indent="-228600">
                <a:buFont typeface="+mj-ea"/>
                <a:buAutoNum type="circleNumDbPlain"/>
              </a:pPr>
              <a:endParaRPr lang="en-US" altLang="ko-KR" sz="1400" dirty="0">
                <a:solidFill>
                  <a:schemeClr val="tx1"/>
                </a:solidFill>
                <a:latin typeface="+mn-ea"/>
              </a:endParaRPr>
            </a:p>
            <a:p>
              <a:pPr marL="228600" indent="-228600">
                <a:buFont typeface="+mj-ea"/>
                <a:buAutoNum type="circleNumDbPlain"/>
              </a:pPr>
              <a:r>
                <a:rPr lang="ko-KR" altLang="en-US" sz="1400" dirty="0">
                  <a:solidFill>
                    <a:schemeClr val="tx1"/>
                  </a:solidFill>
                  <a:latin typeface="+mn-ea"/>
                </a:rPr>
                <a:t>개성을 중시하는 젊은 세대에 커스터마이징 밴드 디자인 어필</a:t>
              </a:r>
            </a:p>
            <a:p>
              <a:pPr marL="228600" indent="-228600">
                <a:buFont typeface="+mj-ea"/>
                <a:buAutoNum type="circleNumDbPlain"/>
              </a:pPr>
              <a:endParaRPr lang="en-US" altLang="ko-KR" sz="1400" dirty="0">
                <a:solidFill>
                  <a:schemeClr val="tx1"/>
                </a:solidFill>
                <a:latin typeface="+mn-ea"/>
              </a:endParaRPr>
            </a:p>
            <a:p>
              <a:pPr marL="228600" indent="-228600">
                <a:buFont typeface="+mj-ea"/>
                <a:buAutoNum type="circleNumDbPlain"/>
              </a:pPr>
              <a:r>
                <a:rPr lang="ko-KR" altLang="en-US" sz="1400" dirty="0">
                  <a:solidFill>
                    <a:schemeClr val="tx1"/>
                  </a:solidFill>
                  <a:latin typeface="+mn-ea"/>
                </a:rPr>
                <a:t>직접 맞춤 생산이 가능한 시스템 구축</a:t>
              </a:r>
              <a:r>
                <a:rPr lang="en-US" altLang="ko-KR" sz="1400" dirty="0">
                  <a:solidFill>
                    <a:schemeClr val="tx1"/>
                  </a:solidFill>
                  <a:latin typeface="+mn-ea"/>
                </a:rPr>
                <a:t>, </a:t>
              </a:r>
              <a:r>
                <a:rPr lang="ko-KR" altLang="en-US" sz="1400" dirty="0">
                  <a:solidFill>
                    <a:schemeClr val="tx1"/>
                  </a:solidFill>
                  <a:latin typeface="+mn-ea"/>
                </a:rPr>
                <a:t>고객이 필요로 하는 스펙에 맞는 제품 개발</a:t>
              </a:r>
              <a:endParaRPr lang="en-US" altLang="ko-KR" sz="1400" dirty="0">
                <a:solidFill>
                  <a:schemeClr val="tx1"/>
                </a:solidFill>
                <a:latin typeface="+mn-ea"/>
              </a:endParaRPr>
            </a:p>
            <a:p>
              <a:pPr marL="228600" indent="-228600">
                <a:buFont typeface="+mj-ea"/>
                <a:buAutoNum type="circleNumDbPlain"/>
              </a:pPr>
              <a:endParaRPr lang="en-US" altLang="ko-KR" sz="1400" dirty="0">
                <a:solidFill>
                  <a:schemeClr val="tx1"/>
                </a:solidFill>
                <a:latin typeface="+mn-ea"/>
              </a:endParaRPr>
            </a:p>
            <a:p>
              <a:pPr marL="228600" indent="-228600">
                <a:buFont typeface="+mj-ea"/>
                <a:buAutoNum type="circleNumDbPlain"/>
              </a:pPr>
              <a:r>
                <a:rPr lang="ko-KR" altLang="en-US" sz="1400" dirty="0">
                  <a:solidFill>
                    <a:schemeClr val="tx1"/>
                  </a:solidFill>
                  <a:latin typeface="+mn-ea"/>
                </a:rPr>
                <a:t>커스터마이징에 최적화한 빠르고 저렴한 금형 생산 기기 및 소프트웨어 개발</a:t>
              </a:r>
              <a:endParaRPr lang="en-US" altLang="ko-KR" sz="1400" dirty="0">
                <a:solidFill>
                  <a:schemeClr val="tx1"/>
                </a:solidFill>
                <a:latin typeface="+mn-ea"/>
              </a:endParaRPr>
            </a:p>
            <a:p>
              <a:pPr marL="228600" indent="-228600">
                <a:buFont typeface="+mj-ea"/>
                <a:buAutoNum type="circleNumDbPlain"/>
              </a:pPr>
              <a:endParaRPr lang="en-US" altLang="ko-KR" sz="1400" dirty="0">
                <a:solidFill>
                  <a:schemeClr val="tx1"/>
                </a:solidFill>
                <a:latin typeface="+mn-ea"/>
              </a:endParaRPr>
            </a:p>
            <a:p>
              <a:pPr marL="228600" indent="-228600">
                <a:buFont typeface="+mj-ea"/>
                <a:buAutoNum type="circleNumDbPlain"/>
              </a:pPr>
              <a:r>
                <a:rPr lang="ko-KR" altLang="en-US" sz="1400" dirty="0">
                  <a:solidFill>
                    <a:schemeClr val="tx1"/>
                  </a:solidFill>
                  <a:latin typeface="+mn-ea"/>
                </a:rPr>
                <a:t>재활용이 가능하여 환경보호</a:t>
              </a:r>
              <a:endParaRPr lang="en-US" altLang="ko-KR" sz="1400" dirty="0">
                <a:solidFill>
                  <a:schemeClr val="tx1"/>
                </a:solidFill>
                <a:latin typeface="+mn-ea"/>
              </a:endParaRPr>
            </a:p>
            <a:p>
              <a:pPr marL="228600" indent="-228600">
                <a:buFont typeface="+mj-ea"/>
                <a:buAutoNum type="circleNumDbPlain"/>
              </a:pPr>
              <a:endParaRPr lang="en-US" altLang="ko-KR" sz="1400" dirty="0">
                <a:solidFill>
                  <a:schemeClr val="tx1"/>
                </a:solidFill>
                <a:latin typeface="+mn-ea"/>
              </a:endParaRPr>
            </a:p>
            <a:p>
              <a:pPr lvl="0"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ko-KR" sz="1400" dirty="0">
                  <a:solidFill>
                    <a:srgbClr val="000000"/>
                  </a:solidFill>
                  <a:latin typeface="Arial" panose="020B0604020202020204" pitchFamily="34" charset="0"/>
                  <a:ea typeface="한양중고딕,한컴돋움"/>
                </a:rPr>
                <a:t> </a:t>
              </a:r>
              <a:endParaRPr lang="ko-KR" altLang="en-US" sz="1400" dirty="0">
                <a:solidFill>
                  <a:schemeClr val="tx1"/>
                </a:solidFill>
                <a:latin typeface="+mn-ea"/>
              </a:endParaRPr>
            </a:p>
          </p:txBody>
        </p:sp>
        <p:sp>
          <p:nvSpPr>
            <p:cNvPr id="19" name="직사각형 18"/>
            <p:cNvSpPr/>
            <p:nvPr/>
          </p:nvSpPr>
          <p:spPr>
            <a:xfrm>
              <a:off x="6922592" y="3341349"/>
              <a:ext cx="1686816" cy="1649224"/>
            </a:xfrm>
            <a:prstGeom prst="rect">
              <a:avLst/>
            </a:prstGeom>
            <a:solidFill>
              <a:srgbClr val="CC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marL="228600" indent="-228600">
                <a:buFont typeface="+mj-ea"/>
                <a:buAutoNum type="circleNumDbPlain"/>
              </a:pPr>
              <a:r>
                <a:rPr lang="ko-KR" altLang="en-US" sz="1400" dirty="0">
                  <a:solidFill>
                    <a:schemeClr val="tx1"/>
                  </a:solidFill>
                  <a:latin typeface="+mn-ea"/>
                </a:rPr>
                <a:t>커스터마이징 시 공동개발로 특별함을 추구하는 </a:t>
              </a:r>
              <a:r>
                <a:rPr lang="en-US" altLang="ko-KR" sz="1400" dirty="0">
                  <a:solidFill>
                    <a:schemeClr val="tx1"/>
                  </a:solidFill>
                  <a:latin typeface="+mn-ea"/>
                </a:rPr>
                <a:t>MZ</a:t>
              </a:r>
              <a:r>
                <a:rPr lang="ko-KR" altLang="en-US" sz="1400" dirty="0">
                  <a:solidFill>
                    <a:schemeClr val="tx1"/>
                  </a:solidFill>
                  <a:latin typeface="+mn-ea"/>
                </a:rPr>
                <a:t>세대에게 어필하고 같이 발전</a:t>
              </a:r>
              <a:r>
                <a:rPr lang="en-US" altLang="ko-KR" sz="1400" dirty="0">
                  <a:solidFill>
                    <a:schemeClr val="tx1"/>
                  </a:solidFill>
                  <a:latin typeface="+mn-ea"/>
                </a:rPr>
                <a:t>/</a:t>
              </a:r>
              <a:r>
                <a:rPr lang="ko-KR" altLang="en-US" sz="1400" dirty="0">
                  <a:solidFill>
                    <a:schemeClr val="tx1"/>
                  </a:solidFill>
                  <a:latin typeface="+mn-ea"/>
                </a:rPr>
                <a:t>성장해가는 상생관계 유도</a:t>
              </a:r>
              <a:endParaRPr lang="en-US" altLang="ko-KR" sz="1400" dirty="0">
                <a:solidFill>
                  <a:schemeClr val="tx1"/>
                </a:solidFill>
                <a:latin typeface="+mn-ea"/>
              </a:endParaRPr>
            </a:p>
            <a:p>
              <a:pPr marL="228600" indent="-228600">
                <a:buFont typeface="+mj-ea"/>
                <a:buAutoNum type="circleNumDbPlain"/>
              </a:pPr>
              <a:endParaRPr lang="en-US" altLang="ko-KR" sz="1400" dirty="0">
                <a:solidFill>
                  <a:schemeClr val="tx1"/>
                </a:solidFill>
                <a:latin typeface="+mn-ea"/>
              </a:endParaRPr>
            </a:p>
            <a:p>
              <a:pPr marL="228600" indent="-228600">
                <a:buFont typeface="+mj-ea"/>
                <a:buAutoNum type="circleNumDbPlain"/>
              </a:pPr>
              <a:r>
                <a:rPr lang="ko-KR" altLang="en-US" sz="1400" dirty="0">
                  <a:solidFill>
                    <a:schemeClr val="tx1"/>
                  </a:solidFill>
                  <a:latin typeface="+mn-ea"/>
                </a:rPr>
                <a:t>일대일 커뮤니케이션으로 밀접하고 빠른 대응</a:t>
              </a:r>
              <a:endParaRPr lang="en-US" altLang="ko-KR" sz="1400" dirty="0">
                <a:solidFill>
                  <a:schemeClr val="tx1"/>
                </a:solidFill>
                <a:latin typeface="+mn-ea"/>
              </a:endParaRPr>
            </a:p>
            <a:p>
              <a:pPr marL="228600" indent="-228600">
                <a:buFont typeface="+mj-ea"/>
                <a:buAutoNum type="circleNumDbPlain"/>
              </a:pPr>
              <a:endParaRPr lang="en-US" altLang="ko-KR" sz="1400" dirty="0">
                <a:solidFill>
                  <a:schemeClr val="tx1"/>
                </a:solidFill>
                <a:latin typeface="+mn-ea"/>
              </a:endParaRPr>
            </a:p>
          </p:txBody>
        </p:sp>
        <p:sp>
          <p:nvSpPr>
            <p:cNvPr id="20" name="직사각형 19"/>
            <p:cNvSpPr/>
            <p:nvPr/>
          </p:nvSpPr>
          <p:spPr>
            <a:xfrm>
              <a:off x="3373512" y="3341349"/>
              <a:ext cx="1686816" cy="1649224"/>
            </a:xfrm>
            <a:prstGeom prst="rect">
              <a:avLst/>
            </a:prstGeom>
            <a:solidFill>
              <a:srgbClr val="CC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marL="228600" indent="-228600">
                <a:buFont typeface="+mj-ea"/>
                <a:buAutoNum type="circleNumDbPlain"/>
              </a:pPr>
              <a:r>
                <a:rPr lang="ko-KR" altLang="en-US" sz="1400" dirty="0">
                  <a:solidFill>
                    <a:schemeClr val="tx1"/>
                  </a:solidFill>
                  <a:latin typeface="+mn-ea"/>
                </a:rPr>
                <a:t>소비자의 </a:t>
              </a:r>
              <a:r>
                <a:rPr lang="en-US" altLang="ko-KR" sz="1400" dirty="0">
                  <a:solidFill>
                    <a:schemeClr val="tx1"/>
                  </a:solidFill>
                  <a:latin typeface="+mn-ea"/>
                </a:rPr>
                <a:t>Needs</a:t>
              </a:r>
              <a:r>
                <a:rPr lang="ko-KR" altLang="en-US" sz="1400" dirty="0">
                  <a:solidFill>
                    <a:schemeClr val="tx1"/>
                  </a:solidFill>
                  <a:latin typeface="+mn-ea"/>
                </a:rPr>
                <a:t>에 맞는 제품 라인업 셋팅</a:t>
              </a:r>
              <a:endParaRPr lang="en-US" altLang="ko-KR" sz="1400" dirty="0">
                <a:solidFill>
                  <a:schemeClr val="tx1"/>
                </a:solidFill>
                <a:latin typeface="+mn-ea"/>
              </a:endParaRPr>
            </a:p>
            <a:p>
              <a:pPr marL="228600" indent="-228600">
                <a:buFont typeface="+mj-ea"/>
                <a:buAutoNum type="circleNumDbPlain"/>
              </a:pPr>
              <a:r>
                <a:rPr lang="ko-KR" altLang="en-US" sz="1400" dirty="0">
                  <a:solidFill>
                    <a:schemeClr val="tx1"/>
                  </a:solidFill>
                  <a:latin typeface="+mn-ea"/>
                </a:rPr>
                <a:t>부착을 쉽게 할 수 있는 </a:t>
              </a:r>
              <a:r>
                <a:rPr lang="en-US" altLang="ko-KR" sz="1400" dirty="0">
                  <a:solidFill>
                    <a:schemeClr val="tx1"/>
                  </a:solidFill>
                  <a:latin typeface="+mn-ea"/>
                </a:rPr>
                <a:t>Method </a:t>
              </a:r>
              <a:r>
                <a:rPr lang="ko-KR" altLang="en-US" sz="1400" dirty="0">
                  <a:solidFill>
                    <a:schemeClr val="tx1"/>
                  </a:solidFill>
                  <a:latin typeface="+mn-ea"/>
                </a:rPr>
                <a:t>및 </a:t>
              </a:r>
              <a:r>
                <a:rPr lang="en-US" altLang="ko-KR" sz="1400" dirty="0">
                  <a:solidFill>
                    <a:schemeClr val="tx1"/>
                  </a:solidFill>
                  <a:latin typeface="+mn-ea"/>
                </a:rPr>
                <a:t>Tool </a:t>
              </a:r>
              <a:r>
                <a:rPr lang="ko-KR" altLang="en-US" sz="1400" dirty="0">
                  <a:solidFill>
                    <a:schemeClr val="tx1"/>
                  </a:solidFill>
                  <a:latin typeface="+mn-ea"/>
                </a:rPr>
                <a:t>개발</a:t>
              </a:r>
              <a:endParaRPr lang="en-US" altLang="ko-KR" sz="1400" dirty="0">
                <a:solidFill>
                  <a:schemeClr val="tx1"/>
                </a:solidFill>
                <a:latin typeface="+mn-ea"/>
              </a:endParaRPr>
            </a:p>
            <a:p>
              <a:pPr marL="228600" indent="-228600">
                <a:buFont typeface="+mj-ea"/>
                <a:buAutoNum type="circleNumDbPlain"/>
              </a:pPr>
              <a:r>
                <a:rPr lang="ko-KR" altLang="en-US" sz="1400" dirty="0">
                  <a:solidFill>
                    <a:schemeClr val="tx1"/>
                  </a:solidFill>
                  <a:latin typeface="+mn-ea"/>
                </a:rPr>
                <a:t>보호 성능을 극대화 할 수 있는 소재 적용</a:t>
              </a:r>
              <a:endParaRPr lang="en-US" altLang="ko-KR" sz="1400" dirty="0">
                <a:solidFill>
                  <a:schemeClr val="tx1"/>
                </a:solidFill>
                <a:latin typeface="+mn-ea"/>
              </a:endParaRPr>
            </a:p>
            <a:p>
              <a:pPr marL="228600" indent="-228600">
                <a:buFont typeface="+mj-ea"/>
                <a:buAutoNum type="circleNumDbPlain"/>
              </a:pPr>
              <a:r>
                <a:rPr lang="ko-KR" altLang="en-US" sz="1400" dirty="0">
                  <a:solidFill>
                    <a:schemeClr val="tx1"/>
                  </a:solidFill>
                  <a:latin typeface="+mn-ea"/>
                </a:rPr>
                <a:t>고객의 </a:t>
              </a:r>
              <a:r>
                <a:rPr lang="en-US" altLang="ko-KR" sz="1400" dirty="0">
                  <a:solidFill>
                    <a:schemeClr val="tx1"/>
                  </a:solidFill>
                  <a:latin typeface="+mn-ea"/>
                </a:rPr>
                <a:t>Needs </a:t>
              </a:r>
              <a:r>
                <a:rPr lang="ko-KR" altLang="en-US" sz="1400" dirty="0">
                  <a:solidFill>
                    <a:schemeClr val="tx1"/>
                  </a:solidFill>
                  <a:latin typeface="+mn-ea"/>
                </a:rPr>
                <a:t>및 </a:t>
              </a:r>
              <a:r>
                <a:rPr lang="en-US" altLang="ko-KR" sz="1400" dirty="0">
                  <a:solidFill>
                    <a:schemeClr val="tx1"/>
                  </a:solidFill>
                  <a:latin typeface="+mn-ea"/>
                </a:rPr>
                <a:t>wants</a:t>
              </a:r>
              <a:r>
                <a:rPr lang="ko-KR" altLang="en-US" sz="1400" dirty="0">
                  <a:solidFill>
                    <a:schemeClr val="tx1"/>
                  </a:solidFill>
                  <a:latin typeface="+mn-ea"/>
                </a:rPr>
                <a:t>를 파악 할 수 있는 소통 채널 구축</a:t>
              </a:r>
            </a:p>
          </p:txBody>
        </p:sp>
        <p:sp>
          <p:nvSpPr>
            <p:cNvPr id="21" name="직사각형 20"/>
            <p:cNvSpPr/>
            <p:nvPr/>
          </p:nvSpPr>
          <p:spPr>
            <a:xfrm>
              <a:off x="3373512" y="5408764"/>
              <a:ext cx="1686816" cy="1649224"/>
            </a:xfrm>
            <a:prstGeom prst="rect">
              <a:avLst/>
            </a:prstGeom>
            <a:solidFill>
              <a:srgbClr val="CC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marL="228600" indent="-228600">
                <a:buFont typeface="+mj-ea"/>
                <a:buAutoNum type="circleNumDbPlain"/>
              </a:pPr>
              <a:r>
                <a:rPr lang="ko-KR" altLang="en-US" sz="1400" dirty="0">
                  <a:solidFill>
                    <a:schemeClr val="tx1"/>
                  </a:solidFill>
                  <a:latin typeface="+mn-ea"/>
                </a:rPr>
                <a:t>일반적인 밴드 보다 높은 수준의 각종 소재</a:t>
              </a:r>
              <a:endParaRPr lang="en-US" altLang="ko-KR" sz="1400" dirty="0">
                <a:solidFill>
                  <a:schemeClr val="tx1"/>
                </a:solidFill>
                <a:latin typeface="+mn-ea"/>
              </a:endParaRPr>
            </a:p>
            <a:p>
              <a:pPr marL="228600" indent="-228600">
                <a:buFont typeface="+mj-ea"/>
                <a:buAutoNum type="circleNumDbPlain"/>
              </a:pPr>
              <a:endParaRPr lang="en-US" altLang="ko-KR" sz="1400" dirty="0">
                <a:solidFill>
                  <a:schemeClr val="tx1"/>
                </a:solidFill>
                <a:latin typeface="+mn-ea"/>
              </a:endParaRPr>
            </a:p>
            <a:p>
              <a:pPr marL="228600" indent="-228600">
                <a:buFont typeface="+mj-ea"/>
                <a:buAutoNum type="circleNumDbPlain"/>
              </a:pPr>
              <a:r>
                <a:rPr lang="ko-KR" altLang="en-US" sz="1400" dirty="0">
                  <a:solidFill>
                    <a:schemeClr val="tx1"/>
                  </a:solidFill>
                  <a:latin typeface="+mn-ea"/>
                </a:rPr>
                <a:t>실리콘</a:t>
              </a:r>
              <a:r>
                <a:rPr lang="en-US" altLang="ko-KR" sz="1400" dirty="0">
                  <a:solidFill>
                    <a:schemeClr val="tx1"/>
                  </a:solidFill>
                  <a:latin typeface="+mn-ea"/>
                </a:rPr>
                <a:t>/</a:t>
              </a:r>
              <a:r>
                <a:rPr lang="ko-KR" altLang="en-US" sz="1400" dirty="0">
                  <a:solidFill>
                    <a:schemeClr val="tx1"/>
                  </a:solidFill>
                  <a:latin typeface="+mn-ea"/>
                </a:rPr>
                <a:t>러버</a:t>
              </a:r>
              <a:r>
                <a:rPr lang="en-US" altLang="ko-KR" sz="1400" dirty="0">
                  <a:solidFill>
                    <a:schemeClr val="tx1"/>
                  </a:solidFill>
                  <a:latin typeface="+mn-ea"/>
                </a:rPr>
                <a:t>/</a:t>
              </a:r>
              <a:r>
                <a:rPr lang="ko-KR" altLang="en-US" sz="1400" dirty="0">
                  <a:solidFill>
                    <a:schemeClr val="tx1"/>
                  </a:solidFill>
                  <a:latin typeface="+mn-ea"/>
                </a:rPr>
                <a:t>접착제 분야별 개발 담당자</a:t>
              </a:r>
              <a:endParaRPr lang="en-US" altLang="ko-KR" sz="1400" dirty="0">
                <a:solidFill>
                  <a:schemeClr val="tx1"/>
                </a:solidFill>
                <a:latin typeface="+mn-ea"/>
              </a:endParaRPr>
            </a:p>
            <a:p>
              <a:pPr marL="228600" indent="-228600">
                <a:buFont typeface="+mj-ea"/>
                <a:buAutoNum type="circleNumDbPlain"/>
              </a:pPr>
              <a:endParaRPr lang="en-US" altLang="ko-KR" sz="1400" dirty="0">
                <a:solidFill>
                  <a:schemeClr val="tx1"/>
                </a:solidFill>
                <a:latin typeface="+mn-ea"/>
              </a:endParaRPr>
            </a:p>
            <a:p>
              <a:pPr marL="228600" indent="-228600">
                <a:buFont typeface="+mj-ea"/>
                <a:buAutoNum type="circleNumDbPlain"/>
              </a:pPr>
              <a:r>
                <a:rPr lang="ko-KR" altLang="en-US" sz="1400" dirty="0">
                  <a:solidFill>
                    <a:schemeClr val="tx1"/>
                  </a:solidFill>
                  <a:latin typeface="+mn-ea"/>
                </a:rPr>
                <a:t>실리콘 보호대 개발 업체 기술협력</a:t>
              </a:r>
              <a:endParaRPr lang="en-US" altLang="ko-KR" sz="1400" dirty="0">
                <a:solidFill>
                  <a:schemeClr val="tx1"/>
                </a:solidFill>
                <a:latin typeface="+mn-ea"/>
              </a:endParaRPr>
            </a:p>
            <a:p>
              <a:pPr marL="228600" indent="-228600">
                <a:buFont typeface="+mj-ea"/>
                <a:buAutoNum type="circleNumDbPlain"/>
              </a:pPr>
              <a:endParaRPr lang="en-US" altLang="ko-KR" sz="1400" dirty="0">
                <a:solidFill>
                  <a:schemeClr val="tx1"/>
                </a:solidFill>
                <a:latin typeface="+mn-ea"/>
              </a:endParaRPr>
            </a:p>
            <a:p>
              <a:pPr marL="228600" indent="-228600">
                <a:buFont typeface="+mj-ea"/>
                <a:buAutoNum type="circleNumDbPlain"/>
              </a:pPr>
              <a:r>
                <a:rPr lang="en-US" altLang="ko-KR" sz="1400" dirty="0">
                  <a:solidFill>
                    <a:schemeClr val="tx1"/>
                  </a:solidFill>
                  <a:latin typeface="+mn-ea"/>
                </a:rPr>
                <a:t>SNS</a:t>
              </a:r>
              <a:r>
                <a:rPr lang="ko-KR" altLang="en-US" sz="1400" dirty="0">
                  <a:solidFill>
                    <a:schemeClr val="tx1"/>
                  </a:solidFill>
                  <a:latin typeface="+mn-ea"/>
                </a:rPr>
                <a:t> 마케팅 기술</a:t>
              </a:r>
            </a:p>
          </p:txBody>
        </p:sp>
        <p:sp>
          <p:nvSpPr>
            <p:cNvPr id="22" name="직사각형 21"/>
            <p:cNvSpPr/>
            <p:nvPr/>
          </p:nvSpPr>
          <p:spPr>
            <a:xfrm>
              <a:off x="6922592" y="5408764"/>
              <a:ext cx="1686816" cy="1649224"/>
            </a:xfrm>
            <a:prstGeom prst="rect">
              <a:avLst/>
            </a:prstGeom>
            <a:solidFill>
              <a:srgbClr val="CC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marL="228600" indent="-228600">
                <a:buFont typeface="+mj-ea"/>
                <a:buAutoNum type="circleNumDbPlain"/>
              </a:pPr>
              <a:r>
                <a:rPr lang="ko-KR" altLang="en-US" sz="1400" dirty="0">
                  <a:solidFill>
                    <a:schemeClr val="tx1"/>
                  </a:solidFill>
                  <a:latin typeface="+mn-ea"/>
                </a:rPr>
                <a:t>약국 </a:t>
              </a:r>
            </a:p>
            <a:p>
              <a:pPr marL="228600" indent="-228600">
                <a:buFont typeface="+mj-ea"/>
                <a:buAutoNum type="circleNumDbPlain"/>
              </a:pPr>
              <a:endParaRPr lang="en-US" altLang="ko-KR" sz="1400" dirty="0">
                <a:solidFill>
                  <a:schemeClr val="tx1"/>
                </a:solidFill>
                <a:latin typeface="+mn-ea"/>
              </a:endParaRPr>
            </a:p>
            <a:p>
              <a:pPr marL="228600" indent="-228600">
                <a:buFont typeface="+mj-ea"/>
                <a:buAutoNum type="circleNumDbPlain"/>
              </a:pPr>
              <a:r>
                <a:rPr lang="en-US" altLang="ko-KR" sz="1400" dirty="0">
                  <a:solidFill>
                    <a:schemeClr val="tx1"/>
                  </a:solidFill>
                  <a:latin typeface="+mn-ea"/>
                </a:rPr>
                <a:t>SNS-</a:t>
              </a:r>
              <a:r>
                <a:rPr lang="ko-KR" altLang="en-US" sz="1400" dirty="0">
                  <a:solidFill>
                    <a:schemeClr val="tx1"/>
                  </a:solidFill>
                  <a:latin typeface="+mn-ea"/>
                </a:rPr>
                <a:t>인스타그램</a:t>
              </a:r>
              <a:endParaRPr lang="en-US" altLang="ko-KR" sz="1400" dirty="0">
                <a:solidFill>
                  <a:schemeClr val="tx1"/>
                </a:solidFill>
                <a:latin typeface="+mn-ea"/>
              </a:endParaRPr>
            </a:p>
            <a:p>
              <a:pPr marL="228600" indent="-228600">
                <a:buFont typeface="+mj-ea"/>
                <a:buAutoNum type="circleNumDbPlain"/>
              </a:pPr>
              <a:endParaRPr lang="en-US" altLang="ko-KR" sz="1400" dirty="0">
                <a:solidFill>
                  <a:schemeClr val="tx1"/>
                </a:solidFill>
                <a:latin typeface="+mn-ea"/>
              </a:endParaRPr>
            </a:p>
            <a:p>
              <a:pPr marL="228600" indent="-228600">
                <a:buFont typeface="+mj-ea"/>
                <a:buAutoNum type="circleNumDbPlain"/>
              </a:pPr>
              <a:r>
                <a:rPr lang="ko-KR" altLang="en-US" sz="1400" dirty="0">
                  <a:solidFill>
                    <a:schemeClr val="tx1"/>
                  </a:solidFill>
                  <a:latin typeface="+mn-ea"/>
                </a:rPr>
                <a:t>인터넷 맘카페 </a:t>
              </a:r>
              <a:endParaRPr lang="en-US" altLang="ko-KR" sz="1400" dirty="0">
                <a:solidFill>
                  <a:schemeClr val="tx1"/>
                </a:solidFill>
                <a:latin typeface="+mn-ea"/>
              </a:endParaRPr>
            </a:p>
            <a:p>
              <a:pPr marL="228600" indent="-228600">
                <a:buFont typeface="+mj-ea"/>
                <a:buAutoNum type="circleNumDbPlain"/>
              </a:pPr>
              <a:endParaRPr lang="en-US" altLang="ko-KR" sz="1400" dirty="0">
                <a:solidFill>
                  <a:schemeClr val="tx1"/>
                </a:solidFill>
                <a:latin typeface="+mn-ea"/>
              </a:endParaRPr>
            </a:p>
            <a:p>
              <a:pPr marL="228600" indent="-228600">
                <a:buFont typeface="+mj-ea"/>
                <a:buAutoNum type="circleNumDbPlain"/>
              </a:pPr>
              <a:endParaRPr lang="en-US" altLang="ko-KR" sz="1400" dirty="0">
                <a:solidFill>
                  <a:schemeClr val="tx1"/>
                </a:solidFill>
                <a:latin typeface="+mn-ea"/>
              </a:endParaRPr>
            </a:p>
            <a:p>
              <a:endParaRPr lang="ko-KR" altLang="en-US" sz="1400" dirty="0">
                <a:solidFill>
                  <a:schemeClr val="tx1"/>
                </a:solidFill>
                <a:latin typeface="+mn-ea"/>
              </a:endParaRPr>
            </a:p>
          </p:txBody>
        </p:sp>
        <p:sp>
          <p:nvSpPr>
            <p:cNvPr id="23" name="직사각형 22"/>
            <p:cNvSpPr/>
            <p:nvPr/>
          </p:nvSpPr>
          <p:spPr>
            <a:xfrm>
              <a:off x="6041710" y="7465748"/>
              <a:ext cx="4342237" cy="1060177"/>
            </a:xfrm>
            <a:prstGeom prst="rect">
              <a:avLst/>
            </a:prstGeom>
            <a:solidFill>
              <a:srgbClr val="CC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marL="228600" indent="-228600">
                <a:buFont typeface="+mj-ea"/>
                <a:buAutoNum type="circleNumDbPlain"/>
              </a:pPr>
              <a:r>
                <a:rPr lang="ko-KR" altLang="en-US" sz="1400" dirty="0">
                  <a:solidFill>
                    <a:schemeClr val="tx1"/>
                  </a:solidFill>
                  <a:latin typeface="+mn-ea"/>
                </a:rPr>
                <a:t>맞춤형 제품</a:t>
              </a:r>
              <a:r>
                <a:rPr lang="en-US" altLang="ko-KR" sz="1400" dirty="0">
                  <a:solidFill>
                    <a:schemeClr val="tx1"/>
                  </a:solidFill>
                  <a:latin typeface="+mn-ea"/>
                </a:rPr>
                <a:t> </a:t>
              </a:r>
              <a:r>
                <a:rPr lang="ko-KR" altLang="en-US" sz="1400" dirty="0">
                  <a:solidFill>
                    <a:schemeClr val="tx1"/>
                  </a:solidFill>
                  <a:latin typeface="+mn-ea"/>
                </a:rPr>
                <a:t>제작 및 판매</a:t>
              </a:r>
              <a:endParaRPr lang="en-US" altLang="ko-KR" sz="1400" dirty="0">
                <a:solidFill>
                  <a:schemeClr val="tx1"/>
                </a:solidFill>
                <a:latin typeface="+mn-ea"/>
              </a:endParaRPr>
            </a:p>
            <a:p>
              <a:pPr marL="228600" indent="-228600">
                <a:buFont typeface="+mj-ea"/>
                <a:buAutoNum type="circleNumDbPlain"/>
              </a:pPr>
              <a:endParaRPr lang="en-US" altLang="ko-KR" sz="1400" dirty="0">
                <a:solidFill>
                  <a:schemeClr val="tx1"/>
                </a:solidFill>
                <a:latin typeface="+mn-ea"/>
              </a:endParaRPr>
            </a:p>
            <a:p>
              <a:pPr marL="228600" indent="-228600">
                <a:buFont typeface="+mj-ea"/>
                <a:buAutoNum type="circleNumDbPlain"/>
              </a:pPr>
              <a:r>
                <a:rPr lang="ko-KR" altLang="en-US" sz="1400" dirty="0">
                  <a:solidFill>
                    <a:schemeClr val="tx1"/>
                  </a:solidFill>
                  <a:latin typeface="+mn-ea"/>
                </a:rPr>
                <a:t>대중형</a:t>
              </a:r>
              <a:r>
                <a:rPr lang="en-US" altLang="ko-KR" sz="1400" dirty="0">
                  <a:solidFill>
                    <a:schemeClr val="tx1"/>
                  </a:solidFill>
                  <a:latin typeface="+mn-ea"/>
                </a:rPr>
                <a:t>(</a:t>
              </a:r>
              <a:r>
                <a:rPr lang="ko-KR" altLang="en-US" sz="1400" dirty="0">
                  <a:solidFill>
                    <a:schemeClr val="tx1"/>
                  </a:solidFill>
                  <a:latin typeface="+mn-ea"/>
                </a:rPr>
                <a:t>일반형</a:t>
              </a:r>
              <a:r>
                <a:rPr lang="en-US" altLang="ko-KR" sz="1400" dirty="0">
                  <a:solidFill>
                    <a:schemeClr val="tx1"/>
                  </a:solidFill>
                  <a:latin typeface="+mn-ea"/>
                </a:rPr>
                <a:t>)</a:t>
              </a:r>
              <a:r>
                <a:rPr lang="ko-KR" altLang="en-US" sz="1400" dirty="0">
                  <a:solidFill>
                    <a:schemeClr val="tx1"/>
                  </a:solidFill>
                  <a:latin typeface="+mn-ea"/>
                </a:rPr>
                <a:t> 대표 제품 판매</a:t>
              </a:r>
              <a:endParaRPr lang="en-US" altLang="ko-KR" sz="1400" dirty="0">
                <a:solidFill>
                  <a:schemeClr val="tx1"/>
                </a:solidFill>
                <a:latin typeface="+mn-ea"/>
              </a:endParaRPr>
            </a:p>
            <a:p>
              <a:pPr marL="228600" indent="-228600">
                <a:buFont typeface="+mj-ea"/>
                <a:buAutoNum type="circleNumDbPlain"/>
              </a:pPr>
              <a:endParaRPr lang="en-US" altLang="ko-KR" sz="1400" dirty="0">
                <a:solidFill>
                  <a:schemeClr val="tx1"/>
                </a:solidFill>
                <a:latin typeface="+mn-ea"/>
              </a:endParaRPr>
            </a:p>
            <a:p>
              <a:pPr marL="228600" indent="-228600">
                <a:buFont typeface="+mj-ea"/>
                <a:buAutoNum type="circleNumDbPlain"/>
              </a:pPr>
              <a:r>
                <a:rPr lang="ko-KR" altLang="en-US" sz="1400" dirty="0">
                  <a:solidFill>
                    <a:schemeClr val="tx1"/>
                  </a:solidFill>
                  <a:latin typeface="+mn-ea"/>
                </a:rPr>
                <a:t>다양한 제품을 체험해볼 수 있는 투고서비스</a:t>
              </a:r>
              <a:r>
                <a:rPr lang="en-US" altLang="ko-KR" sz="1400" dirty="0">
                  <a:solidFill>
                    <a:schemeClr val="tx1"/>
                  </a:solidFill>
                  <a:latin typeface="+mn-ea"/>
                </a:rPr>
                <a:t>?</a:t>
              </a:r>
              <a:r>
                <a:rPr lang="ko-KR" altLang="en-US" sz="1400" dirty="0">
                  <a:solidFill>
                    <a:schemeClr val="tx1"/>
                  </a:solidFill>
                  <a:latin typeface="+mn-ea"/>
                </a:rPr>
                <a:t>오픈마켓을 통한 제품 판매</a:t>
              </a:r>
              <a:endParaRPr lang="en-US" altLang="ko-KR" sz="1400" dirty="0">
                <a:solidFill>
                  <a:schemeClr val="tx1"/>
                </a:solidFill>
                <a:latin typeface="+mn-ea"/>
              </a:endParaRPr>
            </a:p>
            <a:p>
              <a:pPr marL="228600" indent="-228600">
                <a:buFont typeface="+mj-ea"/>
                <a:buAutoNum type="circleNumDbPlain"/>
              </a:pPr>
              <a:endParaRPr lang="en-US" altLang="ko-KR" sz="1400" dirty="0">
                <a:solidFill>
                  <a:schemeClr val="tx1"/>
                </a:solidFill>
                <a:latin typeface="+mn-ea"/>
              </a:endParaRPr>
            </a:p>
          </p:txBody>
        </p:sp>
        <p:sp>
          <p:nvSpPr>
            <p:cNvPr id="24" name="직사각형 23"/>
            <p:cNvSpPr/>
            <p:nvPr/>
          </p:nvSpPr>
          <p:spPr>
            <a:xfrm>
              <a:off x="1598972" y="7465748"/>
              <a:ext cx="4342237" cy="1060177"/>
            </a:xfrm>
            <a:prstGeom prst="rect">
              <a:avLst/>
            </a:prstGeom>
            <a:solidFill>
              <a:srgbClr val="CC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marL="228600" indent="-228600">
                <a:buFont typeface="+mj-ea"/>
                <a:buAutoNum type="circleNumDbPlain"/>
              </a:pPr>
              <a:r>
                <a:rPr lang="ko-KR" altLang="en-US" sz="1400" dirty="0">
                  <a:solidFill>
                    <a:schemeClr val="tx1"/>
                  </a:solidFill>
                  <a:latin typeface="+mn-ea"/>
                </a:rPr>
                <a:t>제품 제조 비용</a:t>
              </a:r>
              <a:endParaRPr lang="en-US" altLang="ko-KR" sz="1400" dirty="0">
                <a:solidFill>
                  <a:schemeClr val="tx1"/>
                </a:solidFill>
                <a:latin typeface="+mn-ea"/>
              </a:endParaRPr>
            </a:p>
            <a:p>
              <a:pPr marL="228600" indent="-228600">
                <a:buFont typeface="+mj-ea"/>
                <a:buAutoNum type="circleNumDbPlain"/>
              </a:pPr>
              <a:r>
                <a:rPr lang="ko-KR" altLang="en-US" sz="1400" dirty="0">
                  <a:solidFill>
                    <a:schemeClr val="tx1"/>
                  </a:solidFill>
                  <a:latin typeface="+mn-ea"/>
                </a:rPr>
                <a:t>재료비</a:t>
              </a:r>
              <a:endParaRPr lang="en-US" altLang="ko-KR" sz="1400" dirty="0">
                <a:solidFill>
                  <a:schemeClr val="tx1"/>
                </a:solidFill>
                <a:latin typeface="+mn-ea"/>
              </a:endParaRPr>
            </a:p>
            <a:p>
              <a:pPr marL="228600" indent="-228600">
                <a:buFont typeface="+mj-ea"/>
                <a:buAutoNum type="circleNumDbPlain"/>
              </a:pPr>
              <a:r>
                <a:rPr lang="ko-KR" altLang="en-US" sz="1400" dirty="0">
                  <a:solidFill>
                    <a:schemeClr val="tx1"/>
                  </a:solidFill>
                  <a:latin typeface="+mn-ea"/>
                </a:rPr>
                <a:t>운송비</a:t>
              </a:r>
              <a:endParaRPr lang="en-US" altLang="ko-KR" sz="1400" dirty="0">
                <a:solidFill>
                  <a:schemeClr val="tx1"/>
                </a:solidFill>
                <a:latin typeface="+mn-ea"/>
              </a:endParaRPr>
            </a:p>
            <a:p>
              <a:pPr marL="228600" indent="-228600">
                <a:buFont typeface="+mj-ea"/>
                <a:buAutoNum type="circleNumDbPlain"/>
              </a:pPr>
              <a:r>
                <a:rPr lang="ko-KR" altLang="en-US" sz="1400" dirty="0">
                  <a:solidFill>
                    <a:schemeClr val="tx1"/>
                  </a:solidFill>
                  <a:latin typeface="+mn-ea"/>
                </a:rPr>
                <a:t>보관비</a:t>
              </a:r>
              <a:endParaRPr lang="en-US" altLang="ko-KR" sz="1400" dirty="0">
                <a:solidFill>
                  <a:schemeClr val="tx1"/>
                </a:solidFill>
                <a:latin typeface="+mn-ea"/>
              </a:endParaRPr>
            </a:p>
            <a:p>
              <a:pPr marL="228600" indent="-228600">
                <a:buFont typeface="+mj-ea"/>
                <a:buAutoNum type="circleNumDbPlain"/>
              </a:pPr>
              <a:r>
                <a:rPr lang="ko-KR" altLang="en-US" sz="1400" dirty="0">
                  <a:solidFill>
                    <a:schemeClr val="tx1"/>
                  </a:solidFill>
                  <a:latin typeface="+mn-ea"/>
                </a:rPr>
                <a:t>최적의 재질</a:t>
              </a:r>
              <a:r>
                <a:rPr lang="en-US" altLang="ko-KR" sz="1400" dirty="0">
                  <a:solidFill>
                    <a:schemeClr val="tx1"/>
                  </a:solidFill>
                  <a:latin typeface="+mn-ea"/>
                </a:rPr>
                <a:t>/</a:t>
              </a:r>
              <a:r>
                <a:rPr lang="ko-KR" altLang="en-US" sz="1400" dirty="0">
                  <a:solidFill>
                    <a:schemeClr val="tx1"/>
                  </a:solidFill>
                  <a:latin typeface="+mn-ea"/>
                </a:rPr>
                <a:t>형상</a:t>
              </a:r>
              <a:r>
                <a:rPr lang="en-US" altLang="ko-KR" sz="1400" dirty="0">
                  <a:solidFill>
                    <a:schemeClr val="tx1"/>
                  </a:solidFill>
                  <a:latin typeface="+mn-ea"/>
                </a:rPr>
                <a:t>/</a:t>
              </a:r>
              <a:r>
                <a:rPr lang="ko-KR" altLang="en-US" sz="1400" dirty="0">
                  <a:solidFill>
                    <a:schemeClr val="tx1"/>
                  </a:solidFill>
                  <a:latin typeface="+mn-ea"/>
                </a:rPr>
                <a:t>구조 개발 연구 비용</a:t>
              </a:r>
              <a:endParaRPr lang="en-US" altLang="ko-KR" sz="1400" dirty="0">
                <a:solidFill>
                  <a:schemeClr val="tx1"/>
                </a:solidFill>
                <a:latin typeface="+mn-ea"/>
              </a:endParaRPr>
            </a:p>
            <a:p>
              <a:pPr marL="228600" indent="-228600">
                <a:buFont typeface="+mj-ea"/>
                <a:buAutoNum type="circleNumDbPlain"/>
              </a:pPr>
              <a:r>
                <a:rPr lang="ko-KR" altLang="en-US" sz="1400" dirty="0">
                  <a:solidFill>
                    <a:schemeClr val="tx1"/>
                  </a:solidFill>
                  <a:latin typeface="+mn-ea"/>
                </a:rPr>
                <a:t>커스터마이징 제품 디자인 인건비</a:t>
              </a:r>
              <a:endParaRPr lang="en-US" altLang="ko-KR" sz="1400" dirty="0">
                <a:solidFill>
                  <a:schemeClr val="tx1"/>
                </a:solidFill>
                <a:latin typeface="+mn-ea"/>
              </a:endParaRPr>
            </a:p>
            <a:p>
              <a:pPr marL="228600" indent="-228600">
                <a:buFont typeface="+mj-ea"/>
                <a:buAutoNum type="circleNumDbPlain"/>
              </a:pPr>
              <a:r>
                <a:rPr lang="ko-KR" altLang="en-US" sz="1400" dirty="0">
                  <a:solidFill>
                    <a:schemeClr val="tx1"/>
                  </a:solidFill>
                  <a:latin typeface="+mn-ea"/>
                </a:rPr>
                <a:t>신뢰성 테스트 비용</a:t>
              </a:r>
            </a:p>
          </p:txBody>
        </p:sp>
        <p:sp>
          <p:nvSpPr>
            <p:cNvPr id="25" name="직사각형 24"/>
            <p:cNvSpPr/>
            <p:nvPr/>
          </p:nvSpPr>
          <p:spPr>
            <a:xfrm>
              <a:off x="5148052" y="3068895"/>
              <a:ext cx="1686816" cy="28575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r>
                <a:rPr lang="en-US" altLang="ko-KR" sz="2400" b="1">
                  <a:solidFill>
                    <a:srgbClr val="0000FF"/>
                  </a:solidFill>
                  <a:latin typeface="+mn-ea"/>
                </a:rPr>
                <a:t>2. </a:t>
              </a:r>
              <a:r>
                <a:rPr lang="ko-KR" altLang="en-US" sz="2400" b="1">
                  <a:solidFill>
                    <a:srgbClr val="0000FF"/>
                  </a:solidFill>
                  <a:latin typeface="+mn-ea"/>
                </a:rPr>
                <a:t>가치제안</a:t>
              </a:r>
            </a:p>
          </p:txBody>
        </p:sp>
        <p:sp>
          <p:nvSpPr>
            <p:cNvPr id="26" name="직사각형 25"/>
            <p:cNvSpPr/>
            <p:nvPr/>
          </p:nvSpPr>
          <p:spPr>
            <a:xfrm>
              <a:off x="6918697" y="5123014"/>
              <a:ext cx="1686816" cy="28575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r>
                <a:rPr lang="en-US" altLang="ko-KR" sz="2400" b="1">
                  <a:solidFill>
                    <a:srgbClr val="0000FF"/>
                  </a:solidFill>
                  <a:latin typeface="+mn-ea"/>
                </a:rPr>
                <a:t>3. (</a:t>
              </a:r>
              <a:r>
                <a:rPr lang="ko-KR" altLang="en-US" sz="2400" b="1">
                  <a:solidFill>
                    <a:srgbClr val="0000FF"/>
                  </a:solidFill>
                  <a:latin typeface="+mn-ea"/>
                </a:rPr>
                <a:t>유통</a:t>
              </a:r>
              <a:r>
                <a:rPr lang="en-US" altLang="ko-KR" sz="2400" b="1">
                  <a:solidFill>
                    <a:srgbClr val="0000FF"/>
                  </a:solidFill>
                  <a:latin typeface="+mn-ea"/>
                </a:rPr>
                <a:t>)</a:t>
              </a:r>
              <a:r>
                <a:rPr lang="ko-KR" altLang="en-US" sz="2400" b="1">
                  <a:solidFill>
                    <a:srgbClr val="0000FF"/>
                  </a:solidFill>
                  <a:latin typeface="+mn-ea"/>
                </a:rPr>
                <a:t>채널</a:t>
              </a:r>
            </a:p>
          </p:txBody>
        </p:sp>
        <p:sp>
          <p:nvSpPr>
            <p:cNvPr id="27" name="직사각형 26"/>
            <p:cNvSpPr/>
            <p:nvPr/>
          </p:nvSpPr>
          <p:spPr>
            <a:xfrm>
              <a:off x="6918697" y="3068895"/>
              <a:ext cx="1686816" cy="28575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r>
                <a:rPr lang="en-US" altLang="ko-KR" sz="2400" b="1">
                  <a:solidFill>
                    <a:srgbClr val="0000FF"/>
                  </a:solidFill>
                  <a:latin typeface="+mn-ea"/>
                </a:rPr>
                <a:t>4. </a:t>
              </a:r>
              <a:r>
                <a:rPr lang="ko-KR" altLang="en-US" sz="2400" b="1">
                  <a:solidFill>
                    <a:srgbClr val="0000FF"/>
                  </a:solidFill>
                  <a:latin typeface="+mn-ea"/>
                </a:rPr>
                <a:t>고객관계</a:t>
              </a:r>
            </a:p>
          </p:txBody>
        </p:sp>
        <p:sp>
          <p:nvSpPr>
            <p:cNvPr id="28" name="직사각형 27"/>
            <p:cNvSpPr/>
            <p:nvPr/>
          </p:nvSpPr>
          <p:spPr>
            <a:xfrm>
              <a:off x="6041709" y="7179998"/>
              <a:ext cx="4342237" cy="28575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r>
                <a:rPr lang="en-US" altLang="ko-KR" sz="2400" b="1">
                  <a:solidFill>
                    <a:srgbClr val="0000FF"/>
                  </a:solidFill>
                  <a:latin typeface="+mn-ea"/>
                </a:rPr>
                <a:t>5. </a:t>
              </a:r>
              <a:r>
                <a:rPr lang="ko-KR" altLang="en-US" sz="2400" b="1" err="1">
                  <a:solidFill>
                    <a:srgbClr val="0000FF"/>
                  </a:solidFill>
                  <a:latin typeface="+mn-ea"/>
                </a:rPr>
                <a:t>수익원</a:t>
              </a:r>
              <a:endParaRPr lang="ko-KR" altLang="en-US" sz="2400" b="1">
                <a:solidFill>
                  <a:srgbClr val="0000FF"/>
                </a:solidFill>
                <a:latin typeface="+mn-ea"/>
              </a:endParaRPr>
            </a:p>
          </p:txBody>
        </p:sp>
        <p:sp>
          <p:nvSpPr>
            <p:cNvPr id="30" name="직사각형 29"/>
            <p:cNvSpPr/>
            <p:nvPr/>
          </p:nvSpPr>
          <p:spPr>
            <a:xfrm>
              <a:off x="3373512" y="5122488"/>
              <a:ext cx="1686816" cy="28575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r>
                <a:rPr lang="en-US" altLang="ko-KR" sz="2400" b="1">
                  <a:solidFill>
                    <a:srgbClr val="0000FF"/>
                  </a:solidFill>
                  <a:latin typeface="+mn-ea"/>
                </a:rPr>
                <a:t>6. </a:t>
              </a:r>
              <a:r>
                <a:rPr lang="ko-KR" altLang="en-US" sz="2400" b="1">
                  <a:solidFill>
                    <a:srgbClr val="0000FF"/>
                  </a:solidFill>
                  <a:latin typeface="+mn-ea"/>
                </a:rPr>
                <a:t>핵심자원</a:t>
              </a:r>
            </a:p>
          </p:txBody>
        </p:sp>
        <p:sp>
          <p:nvSpPr>
            <p:cNvPr id="31" name="직사각형 30"/>
            <p:cNvSpPr/>
            <p:nvPr/>
          </p:nvSpPr>
          <p:spPr>
            <a:xfrm>
              <a:off x="3373512" y="3068895"/>
              <a:ext cx="1686816" cy="28575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r>
                <a:rPr lang="en-US" altLang="ko-KR" sz="2400" b="1">
                  <a:solidFill>
                    <a:srgbClr val="0000FF"/>
                  </a:solidFill>
                  <a:latin typeface="+mn-ea"/>
                </a:rPr>
                <a:t>7. </a:t>
              </a:r>
              <a:r>
                <a:rPr lang="ko-KR" altLang="en-US" sz="2400" b="1">
                  <a:solidFill>
                    <a:srgbClr val="0000FF"/>
                  </a:solidFill>
                  <a:latin typeface="+mn-ea"/>
                </a:rPr>
                <a:t>핵심활동</a:t>
              </a:r>
            </a:p>
          </p:txBody>
        </p:sp>
        <p:sp>
          <p:nvSpPr>
            <p:cNvPr id="33" name="직사각형 32"/>
            <p:cNvSpPr/>
            <p:nvPr/>
          </p:nvSpPr>
          <p:spPr>
            <a:xfrm>
              <a:off x="1598972" y="3055599"/>
              <a:ext cx="1686816" cy="28575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r>
                <a:rPr lang="en-US" altLang="ko-KR" sz="2400" b="1" dirty="0">
                  <a:solidFill>
                    <a:srgbClr val="0000FF"/>
                  </a:solidFill>
                  <a:latin typeface="+mn-ea"/>
                </a:rPr>
                <a:t>8. </a:t>
              </a:r>
              <a:r>
                <a:rPr lang="ko-KR" altLang="en-US" sz="2400" b="1" dirty="0">
                  <a:solidFill>
                    <a:srgbClr val="0000FF"/>
                  </a:solidFill>
                  <a:latin typeface="+mn-ea"/>
                </a:rPr>
                <a:t>핵심파트너</a:t>
              </a:r>
            </a:p>
          </p:txBody>
        </p:sp>
        <p:sp>
          <p:nvSpPr>
            <p:cNvPr id="34" name="직사각형 33"/>
            <p:cNvSpPr/>
            <p:nvPr/>
          </p:nvSpPr>
          <p:spPr>
            <a:xfrm>
              <a:off x="1598971" y="7179998"/>
              <a:ext cx="4342237" cy="28575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r>
                <a:rPr lang="en-US" altLang="ko-KR" sz="2400" b="1">
                  <a:solidFill>
                    <a:srgbClr val="0000FF"/>
                  </a:solidFill>
                  <a:latin typeface="+mn-ea"/>
                </a:rPr>
                <a:t>9. </a:t>
              </a:r>
              <a:r>
                <a:rPr lang="ko-KR" altLang="en-US" sz="2400" b="1">
                  <a:solidFill>
                    <a:srgbClr val="0000FF"/>
                  </a:solidFill>
                  <a:latin typeface="+mn-ea"/>
                </a:rPr>
                <a:t>비용구조</a:t>
              </a:r>
            </a:p>
          </p:txBody>
        </p:sp>
      </p:grpSp>
      <p:grpSp>
        <p:nvGrpSpPr>
          <p:cNvPr id="35" name="그룹 1008"/>
          <p:cNvGrpSpPr/>
          <p:nvPr/>
        </p:nvGrpSpPr>
        <p:grpSpPr>
          <a:xfrm>
            <a:off x="9714286" y="661100"/>
            <a:ext cx="7523810" cy="47619"/>
            <a:chOff x="9714286" y="661100"/>
            <a:chExt cx="7523810" cy="47619"/>
          </a:xfrm>
        </p:grpSpPr>
        <p:pic>
          <p:nvPicPr>
            <p:cNvPr id="36" name="Object 28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714286" y="661100"/>
              <a:ext cx="7523810" cy="47619"/>
            </a:xfrm>
            <a:prstGeom prst="rect">
              <a:avLst/>
            </a:prstGeom>
          </p:spPr>
        </p:pic>
      </p:grpSp>
      <p:grpSp>
        <p:nvGrpSpPr>
          <p:cNvPr id="38" name="그룹 1009"/>
          <p:cNvGrpSpPr/>
          <p:nvPr/>
        </p:nvGrpSpPr>
        <p:grpSpPr>
          <a:xfrm>
            <a:off x="1047619" y="694433"/>
            <a:ext cx="7523810" cy="47619"/>
            <a:chOff x="1047619" y="694433"/>
            <a:chExt cx="7523810" cy="47619"/>
          </a:xfrm>
        </p:grpSpPr>
        <p:pic>
          <p:nvPicPr>
            <p:cNvPr id="39" name="Object 31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47619" y="694433"/>
              <a:ext cx="7523810" cy="47619"/>
            </a:xfrm>
            <a:prstGeom prst="rect">
              <a:avLst/>
            </a:prstGeom>
          </p:spPr>
        </p:pic>
      </p:grpSp>
      <p:pic>
        <p:nvPicPr>
          <p:cNvPr id="40" name="그림 3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6602" y="333269"/>
            <a:ext cx="932510" cy="695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1923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23465" y="1166477"/>
            <a:ext cx="285206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800" dirty="0">
                <a:latin typeface="Arial Black" panose="020B0A04020102020204" pitchFamily="34" charset="0"/>
              </a:rPr>
              <a:t>문제 정의</a:t>
            </a:r>
          </a:p>
        </p:txBody>
      </p:sp>
      <p:grpSp>
        <p:nvGrpSpPr>
          <p:cNvPr id="3" name="그룹 2"/>
          <p:cNvGrpSpPr/>
          <p:nvPr/>
        </p:nvGrpSpPr>
        <p:grpSpPr>
          <a:xfrm>
            <a:off x="829259" y="2198275"/>
            <a:ext cx="16772941" cy="1330155"/>
            <a:chOff x="829260" y="2930255"/>
            <a:chExt cx="9134153" cy="1679846"/>
          </a:xfrm>
        </p:grpSpPr>
        <p:sp>
          <p:nvSpPr>
            <p:cNvPr id="35" name="직사각형 34"/>
            <p:cNvSpPr/>
            <p:nvPr/>
          </p:nvSpPr>
          <p:spPr>
            <a:xfrm>
              <a:off x="829260" y="3578327"/>
              <a:ext cx="2016224" cy="1031774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marL="228600" indent="-228600">
                <a:buFont typeface="+mj-ea"/>
                <a:buAutoNum type="circleNumDbPlain"/>
              </a:pPr>
              <a:r>
                <a:rPr lang="ko-KR" altLang="en-US" sz="1400" b="1" dirty="0">
                  <a:solidFill>
                    <a:schemeClr val="tx1"/>
                  </a:solidFill>
                  <a:latin typeface="+mn-ea"/>
                </a:rPr>
                <a:t>현재 다양한 상처보호 밴드</a:t>
              </a:r>
              <a:r>
                <a:rPr lang="en-US" altLang="ko-KR" sz="1400" b="1" dirty="0">
                  <a:solidFill>
                    <a:schemeClr val="tx1"/>
                  </a:solidFill>
                  <a:latin typeface="+mn-ea"/>
                </a:rPr>
                <a:t>/</a:t>
              </a:r>
              <a:r>
                <a:rPr lang="ko-KR" altLang="en-US" sz="1400" b="1" dirty="0">
                  <a:solidFill>
                    <a:schemeClr val="tx1"/>
                  </a:solidFill>
                  <a:latin typeface="+mn-ea"/>
                </a:rPr>
                <a:t>보호대</a:t>
              </a:r>
              <a:r>
                <a:rPr lang="en-US" altLang="ko-KR" sz="1400" b="1" dirty="0">
                  <a:solidFill>
                    <a:schemeClr val="tx1"/>
                  </a:solidFill>
                  <a:latin typeface="+mn-ea"/>
                </a:rPr>
                <a:t>/</a:t>
              </a:r>
              <a:r>
                <a:rPr lang="ko-KR" altLang="en-US" sz="1400" b="1" dirty="0">
                  <a:solidFill>
                    <a:schemeClr val="tx1"/>
                  </a:solidFill>
                  <a:latin typeface="+mn-ea"/>
                </a:rPr>
                <a:t>기브스 제품이 출시되어 있음 </a:t>
              </a:r>
              <a:endParaRPr lang="en-US" altLang="ko-KR" sz="1400" b="1" dirty="0">
                <a:solidFill>
                  <a:schemeClr val="tx1"/>
                </a:solidFill>
                <a:latin typeface="+mn-ea"/>
              </a:endParaRPr>
            </a:p>
            <a:p>
              <a:pPr marL="228600" indent="-228600">
                <a:buFont typeface="+mj-ea"/>
                <a:buAutoNum type="circleNumDbPlain"/>
              </a:pPr>
              <a:endParaRPr lang="en-US" altLang="ko-KR" sz="1400" b="1" dirty="0">
                <a:solidFill>
                  <a:schemeClr val="tx1"/>
                </a:solidFill>
                <a:latin typeface="+mn-ea"/>
              </a:endParaRPr>
            </a:p>
            <a:p>
              <a:endParaRPr lang="en-US" altLang="ko-KR" sz="1400" b="1" dirty="0">
                <a:solidFill>
                  <a:schemeClr val="tx1"/>
                </a:solidFill>
                <a:latin typeface="+mn-ea"/>
              </a:endParaRPr>
            </a:p>
          </p:txBody>
        </p:sp>
        <p:sp>
          <p:nvSpPr>
            <p:cNvPr id="36" name="직사각형 35"/>
            <p:cNvSpPr/>
            <p:nvPr/>
          </p:nvSpPr>
          <p:spPr>
            <a:xfrm>
              <a:off x="829260" y="2930255"/>
              <a:ext cx="2016224" cy="487820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pPr algn="ctr"/>
              <a:r>
                <a:rPr lang="ko-KR" altLang="en-US" sz="1600" b="1">
                  <a:solidFill>
                    <a:schemeClr val="tx1"/>
                  </a:solidFill>
                  <a:latin typeface="+mn-ea"/>
                </a:rPr>
                <a:t>제품</a:t>
              </a:r>
              <a:r>
                <a:rPr lang="en-US" altLang="ko-KR" sz="1600" b="1">
                  <a:solidFill>
                    <a:schemeClr val="tx1"/>
                  </a:solidFill>
                  <a:latin typeface="+mn-ea"/>
                </a:rPr>
                <a:t>/ </a:t>
              </a:r>
              <a:r>
                <a:rPr lang="ko-KR" altLang="en-US" sz="1600" b="1">
                  <a:solidFill>
                    <a:schemeClr val="tx1"/>
                  </a:solidFill>
                  <a:latin typeface="+mn-ea"/>
                </a:rPr>
                <a:t>서비스 분야</a:t>
              </a:r>
            </a:p>
          </p:txBody>
        </p:sp>
        <p:sp>
          <p:nvSpPr>
            <p:cNvPr id="38" name="직사각형 37"/>
            <p:cNvSpPr/>
            <p:nvPr/>
          </p:nvSpPr>
          <p:spPr>
            <a:xfrm>
              <a:off x="3081630" y="3578327"/>
              <a:ext cx="2016224" cy="1031774"/>
            </a:xfrm>
            <a:prstGeom prst="rect">
              <a:avLst/>
            </a:prstGeom>
            <a:solidFill>
              <a:srgbClr val="CC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marL="228600" indent="-228600">
                <a:buFont typeface="+mj-ea"/>
                <a:buAutoNum type="circleNumDbPlain"/>
              </a:pPr>
              <a:r>
                <a:rPr lang="ko-KR" altLang="en-US" sz="1400" b="1" dirty="0">
                  <a:solidFill>
                    <a:schemeClr val="tx1"/>
                  </a:solidFill>
                  <a:latin typeface="+mn-ea"/>
                </a:rPr>
                <a:t>소량의 제품 생산에 적합한 금형 사출 방안 최적화 필요</a:t>
              </a:r>
              <a:endParaRPr lang="en-US" altLang="ko-KR" sz="1400" b="1" dirty="0">
                <a:solidFill>
                  <a:schemeClr val="tx1"/>
                </a:solidFill>
                <a:latin typeface="+mn-ea"/>
              </a:endParaRPr>
            </a:p>
            <a:p>
              <a:endParaRPr lang="ko-KR" altLang="en-US" sz="1400" b="1" dirty="0">
                <a:solidFill>
                  <a:schemeClr val="tx1"/>
                </a:solidFill>
                <a:latin typeface="+mn-ea"/>
              </a:endParaRPr>
            </a:p>
          </p:txBody>
        </p:sp>
        <p:sp>
          <p:nvSpPr>
            <p:cNvPr id="39" name="직사각형 38"/>
            <p:cNvSpPr/>
            <p:nvPr/>
          </p:nvSpPr>
          <p:spPr>
            <a:xfrm>
              <a:off x="3081630" y="2930255"/>
              <a:ext cx="2016224" cy="487820"/>
            </a:xfrm>
            <a:prstGeom prst="rect">
              <a:avLst/>
            </a:prstGeom>
            <a:solidFill>
              <a:srgbClr val="CC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pPr algn="ctr"/>
              <a:r>
                <a:rPr lang="ko-KR" altLang="en-US" sz="1400" b="1" dirty="0">
                  <a:solidFill>
                    <a:schemeClr val="tx1"/>
                  </a:solidFill>
                  <a:latin typeface="+mn-ea"/>
                </a:rPr>
                <a:t>운영</a:t>
              </a:r>
              <a:r>
                <a:rPr lang="en-US" altLang="ko-KR" sz="1400" b="1" dirty="0">
                  <a:solidFill>
                    <a:schemeClr val="tx1"/>
                  </a:solidFill>
                  <a:latin typeface="+mn-ea"/>
                </a:rPr>
                <a:t>/</a:t>
              </a:r>
              <a:r>
                <a:rPr lang="ko-KR" altLang="en-US" sz="1400" b="1" dirty="0">
                  <a:solidFill>
                    <a:schemeClr val="tx1"/>
                  </a:solidFill>
                  <a:latin typeface="+mn-ea"/>
                </a:rPr>
                <a:t>관리 프로세스 분야</a:t>
              </a:r>
            </a:p>
          </p:txBody>
        </p:sp>
        <p:sp>
          <p:nvSpPr>
            <p:cNvPr id="40" name="직사각형 39"/>
            <p:cNvSpPr/>
            <p:nvPr/>
          </p:nvSpPr>
          <p:spPr>
            <a:xfrm>
              <a:off x="5334000" y="3578327"/>
              <a:ext cx="2016224" cy="1031774"/>
            </a:xfrm>
            <a:prstGeom prst="rect">
              <a:avLst/>
            </a:prstGeom>
            <a:solidFill>
              <a:srgbClr val="CCE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marL="228600" indent="-228600">
                <a:buFont typeface="+mj-ea"/>
                <a:buAutoNum type="circleNumDbPlain"/>
              </a:pPr>
              <a:r>
                <a:rPr lang="ko-KR" altLang="en-US" sz="1400" b="1" dirty="0">
                  <a:solidFill>
                    <a:schemeClr val="tx1"/>
                  </a:solidFill>
                  <a:latin typeface="+mn-ea"/>
                </a:rPr>
                <a:t>타업체에서 쉽게 카피하기 쉬운 기술인만큼 브랜드에 대한 차별화</a:t>
              </a:r>
              <a:r>
                <a:rPr lang="en-US" altLang="ko-KR" sz="1400" b="1" dirty="0">
                  <a:solidFill>
                    <a:schemeClr val="tx1"/>
                  </a:solidFill>
                  <a:latin typeface="+mn-ea"/>
                </a:rPr>
                <a:t>/</a:t>
              </a:r>
              <a:r>
                <a:rPr lang="ko-KR" altLang="en-US" sz="1400" b="1" dirty="0">
                  <a:solidFill>
                    <a:schemeClr val="tx1"/>
                  </a:solidFill>
                  <a:latin typeface="+mn-ea"/>
                </a:rPr>
                <a:t>고급화 필요</a:t>
              </a:r>
            </a:p>
          </p:txBody>
        </p:sp>
        <p:sp>
          <p:nvSpPr>
            <p:cNvPr id="41" name="직사각형 40"/>
            <p:cNvSpPr/>
            <p:nvPr/>
          </p:nvSpPr>
          <p:spPr>
            <a:xfrm>
              <a:off x="5334000" y="2930255"/>
              <a:ext cx="2016224" cy="487820"/>
            </a:xfrm>
            <a:prstGeom prst="rect">
              <a:avLst/>
            </a:prstGeom>
            <a:solidFill>
              <a:srgbClr val="CCE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pPr algn="ctr"/>
              <a:r>
                <a:rPr lang="ko-KR" altLang="en-US" sz="1600" b="1">
                  <a:solidFill>
                    <a:schemeClr val="tx1"/>
                  </a:solidFill>
                  <a:latin typeface="+mn-ea"/>
                </a:rPr>
                <a:t>비즈니스 모델</a:t>
              </a:r>
              <a:r>
                <a:rPr lang="en-US" altLang="ko-KR" sz="1600" b="1">
                  <a:solidFill>
                    <a:schemeClr val="tx1"/>
                  </a:solidFill>
                  <a:latin typeface="+mn-ea"/>
                </a:rPr>
                <a:t> </a:t>
              </a:r>
              <a:r>
                <a:rPr lang="ko-KR" altLang="en-US" sz="1600" b="1">
                  <a:solidFill>
                    <a:schemeClr val="tx1"/>
                  </a:solidFill>
                  <a:latin typeface="+mn-ea"/>
                </a:rPr>
                <a:t>분야</a:t>
              </a:r>
            </a:p>
          </p:txBody>
        </p:sp>
        <p:sp>
          <p:nvSpPr>
            <p:cNvPr id="42" name="직사각형 41"/>
            <p:cNvSpPr/>
            <p:nvPr/>
          </p:nvSpPr>
          <p:spPr>
            <a:xfrm>
              <a:off x="7586370" y="3578327"/>
              <a:ext cx="2377043" cy="1031774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marL="228600" indent="-228600">
                <a:buFont typeface="+mj-ea"/>
                <a:buAutoNum type="circleNumDbPlain"/>
              </a:pPr>
              <a:r>
                <a:rPr lang="ko-KR" altLang="en-US" sz="1400" b="1" dirty="0">
                  <a:solidFill>
                    <a:schemeClr val="tx1"/>
                  </a:solidFill>
                  <a:latin typeface="+mn-ea"/>
                </a:rPr>
                <a:t>누가 어떻게 사용하느냐에 따라 결과가 달라짐</a:t>
              </a:r>
              <a:endParaRPr lang="en-US" altLang="ko-KR" sz="1400" b="1" dirty="0">
                <a:solidFill>
                  <a:schemeClr val="tx1"/>
                </a:solidFill>
                <a:latin typeface="+mn-ea"/>
              </a:endParaRPr>
            </a:p>
            <a:p>
              <a:pPr marL="228600" indent="-228600">
                <a:buFont typeface="+mj-ea"/>
                <a:buAutoNum type="circleNumDbPlain"/>
              </a:pPr>
              <a:r>
                <a:rPr lang="ko-KR" altLang="en-US" sz="1400" b="1" dirty="0">
                  <a:solidFill>
                    <a:schemeClr val="tx1"/>
                  </a:solidFill>
                  <a:latin typeface="+mn-ea"/>
                </a:rPr>
                <a:t>본인이 사용해 보지 못한 제품 외 다른 제품에 대해서는 구매 전 경험해 보기가 어려움</a:t>
              </a:r>
              <a:endParaRPr lang="en-US" altLang="ko-KR" sz="1400" b="1" dirty="0">
                <a:solidFill>
                  <a:schemeClr val="tx1"/>
                </a:solidFill>
                <a:latin typeface="+mn-ea"/>
              </a:endParaRPr>
            </a:p>
            <a:p>
              <a:pPr marL="228600" indent="-228600">
                <a:buFont typeface="+mj-ea"/>
                <a:buAutoNum type="circleNumDbPlain"/>
              </a:pPr>
              <a:endParaRPr lang="en-US" altLang="ko-KR" sz="1400" b="1" dirty="0">
                <a:solidFill>
                  <a:schemeClr val="tx1"/>
                </a:solidFill>
                <a:latin typeface="+mn-ea"/>
              </a:endParaRPr>
            </a:p>
            <a:p>
              <a:pPr marL="228600" indent="-228600">
                <a:buFont typeface="+mj-ea"/>
                <a:buAutoNum type="circleNumDbPlain"/>
              </a:pPr>
              <a:endParaRPr lang="ko-KR" altLang="en-US" sz="1400" b="1" dirty="0">
                <a:solidFill>
                  <a:schemeClr val="tx1"/>
                </a:solidFill>
                <a:latin typeface="+mn-ea"/>
              </a:endParaRPr>
            </a:p>
          </p:txBody>
        </p:sp>
        <p:sp>
          <p:nvSpPr>
            <p:cNvPr id="43" name="직사각형 42"/>
            <p:cNvSpPr/>
            <p:nvPr/>
          </p:nvSpPr>
          <p:spPr>
            <a:xfrm>
              <a:off x="7586370" y="2930255"/>
              <a:ext cx="2377043" cy="48782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pPr algn="ctr"/>
              <a:r>
                <a:rPr lang="ko-KR" altLang="en-US" sz="1600" b="1">
                  <a:solidFill>
                    <a:schemeClr val="tx1"/>
                  </a:solidFill>
                  <a:latin typeface="+mn-ea"/>
                </a:rPr>
                <a:t>고객경험 분야</a:t>
              </a:r>
            </a:p>
          </p:txBody>
        </p:sp>
      </p:grpSp>
      <p:sp>
        <p:nvSpPr>
          <p:cNvPr id="44" name="TextBox 43"/>
          <p:cNvSpPr txBox="1"/>
          <p:nvPr/>
        </p:nvSpPr>
        <p:spPr>
          <a:xfrm>
            <a:off x="772969" y="3848100"/>
            <a:ext cx="295305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800" dirty="0">
                <a:latin typeface="Arial Black" panose="020B0A04020102020204" pitchFamily="34" charset="0"/>
              </a:rPr>
              <a:t>STP </a:t>
            </a:r>
            <a:r>
              <a:rPr lang="ko-KR" altLang="en-US" sz="4800" dirty="0">
                <a:latin typeface="Arial Black" panose="020B0A04020102020204" pitchFamily="34" charset="0"/>
              </a:rPr>
              <a:t>전략</a:t>
            </a:r>
          </a:p>
        </p:txBody>
      </p:sp>
      <p:grpSp>
        <p:nvGrpSpPr>
          <p:cNvPr id="5" name="그룹 4"/>
          <p:cNvGrpSpPr/>
          <p:nvPr/>
        </p:nvGrpSpPr>
        <p:grpSpPr>
          <a:xfrm>
            <a:off x="823463" y="4731839"/>
            <a:ext cx="16948907" cy="2987550"/>
            <a:chOff x="800231" y="6114634"/>
            <a:chExt cx="9087447" cy="3677066"/>
          </a:xfrm>
        </p:grpSpPr>
        <p:sp>
          <p:nvSpPr>
            <p:cNvPr id="45" name="직사각형 44"/>
            <p:cNvSpPr/>
            <p:nvPr/>
          </p:nvSpPr>
          <p:spPr>
            <a:xfrm>
              <a:off x="800231" y="6751292"/>
              <a:ext cx="3110782" cy="2964208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marL="228600" indent="-228600">
                <a:buFont typeface="+mj-ea"/>
                <a:buAutoNum type="circleNumDbPlain"/>
              </a:pPr>
              <a:r>
                <a:rPr lang="ko-KR" altLang="en-US" sz="1400" dirty="0">
                  <a:solidFill>
                    <a:schemeClr val="tx1"/>
                  </a:solidFill>
                  <a:latin typeface="굴림체" panose="020B0609000101010101" pitchFamily="49" charset="-127"/>
                  <a:ea typeface="굴림체" panose="020B0609000101010101" pitchFamily="49" charset="-127"/>
                </a:rPr>
                <a:t>손가락</a:t>
              </a:r>
              <a:r>
                <a:rPr lang="en-US" altLang="ko-KR" sz="1400" dirty="0">
                  <a:solidFill>
                    <a:schemeClr val="tx1"/>
                  </a:solidFill>
                  <a:latin typeface="굴림체" panose="020B0609000101010101" pitchFamily="49" charset="-127"/>
                  <a:ea typeface="굴림체" panose="020B0609000101010101" pitchFamily="49" charset="-127"/>
                </a:rPr>
                <a:t>/</a:t>
              </a:r>
              <a:r>
                <a:rPr lang="ko-KR" altLang="en-US" sz="1400" dirty="0">
                  <a:solidFill>
                    <a:schemeClr val="tx1"/>
                  </a:solidFill>
                  <a:latin typeface="굴림체" panose="020B0609000101010101" pitchFamily="49" charset="-127"/>
                  <a:ea typeface="굴림체" panose="020B0609000101010101" pitchFamily="49" charset="-127"/>
                </a:rPr>
                <a:t>팔꿈치</a:t>
              </a:r>
              <a:r>
                <a:rPr lang="en-US" altLang="ko-KR" sz="1400" dirty="0">
                  <a:solidFill>
                    <a:schemeClr val="tx1"/>
                  </a:solidFill>
                  <a:latin typeface="굴림체" panose="020B0609000101010101" pitchFamily="49" charset="-127"/>
                  <a:ea typeface="굴림체" panose="020B0609000101010101" pitchFamily="49" charset="-127"/>
                </a:rPr>
                <a:t>/</a:t>
              </a:r>
              <a:r>
                <a:rPr lang="ko-KR" altLang="en-US" sz="1400" dirty="0">
                  <a:solidFill>
                    <a:schemeClr val="tx1"/>
                  </a:solidFill>
                  <a:latin typeface="굴림체" panose="020B0609000101010101" pitchFamily="49" charset="-127"/>
                  <a:ea typeface="굴림체" panose="020B0609000101010101" pitchFamily="49" charset="-127"/>
                </a:rPr>
                <a:t>무릎</a:t>
              </a:r>
              <a:r>
                <a:rPr lang="en-US" altLang="ko-KR" sz="1400" dirty="0">
                  <a:solidFill>
                    <a:schemeClr val="tx1"/>
                  </a:solidFill>
                  <a:latin typeface="굴림체" panose="020B0609000101010101" pitchFamily="49" charset="-127"/>
                  <a:ea typeface="굴림체" panose="020B0609000101010101" pitchFamily="49" charset="-127"/>
                </a:rPr>
                <a:t>/</a:t>
              </a:r>
              <a:r>
                <a:rPr lang="ko-KR" altLang="en-US" sz="1400" dirty="0">
                  <a:solidFill>
                    <a:schemeClr val="tx1"/>
                  </a:solidFill>
                  <a:latin typeface="굴림체" panose="020B0609000101010101" pitchFamily="49" charset="-127"/>
                  <a:ea typeface="굴림체" panose="020B0609000101010101" pitchFamily="49" charset="-127"/>
                </a:rPr>
                <a:t>복숭아뼈 등 돌출되어 부딪치기 쉬운 부위에 상처를 입은 사람들</a:t>
              </a:r>
              <a:endParaRPr lang="en-US" altLang="ko-KR" sz="1400" dirty="0">
                <a:solidFill>
                  <a:schemeClr val="tx1"/>
                </a:solidFill>
                <a:latin typeface="굴림체" panose="020B0609000101010101" pitchFamily="49" charset="-127"/>
                <a:ea typeface="굴림체" panose="020B0609000101010101" pitchFamily="49" charset="-127"/>
              </a:endParaRPr>
            </a:p>
            <a:p>
              <a:pPr marL="228600" indent="-228600">
                <a:buFont typeface="+mj-ea"/>
                <a:buAutoNum type="circleNumDbPlain"/>
              </a:pPr>
              <a:endParaRPr lang="en-US" altLang="ko-KR" sz="1400" dirty="0">
                <a:solidFill>
                  <a:schemeClr val="tx1"/>
                </a:solidFill>
                <a:latin typeface="굴림체" panose="020B0609000101010101" pitchFamily="49" charset="-127"/>
                <a:ea typeface="굴림체" panose="020B0609000101010101" pitchFamily="49" charset="-127"/>
              </a:endParaRPr>
            </a:p>
            <a:p>
              <a:pPr marL="228600" indent="-228600">
                <a:buFont typeface="+mj-ea"/>
                <a:buAutoNum type="circleNumDbPlain"/>
              </a:pPr>
              <a:r>
                <a:rPr lang="ko-KR" altLang="en-US" sz="1400" dirty="0">
                  <a:solidFill>
                    <a:schemeClr val="tx1"/>
                  </a:solidFill>
                  <a:latin typeface="굴림체" panose="020B0609000101010101" pitchFamily="49" charset="-127"/>
                  <a:ea typeface="굴림체" panose="020B0609000101010101" pitchFamily="49" charset="-127"/>
                </a:rPr>
                <a:t>발가락</a:t>
              </a:r>
              <a:r>
                <a:rPr lang="en-US" altLang="ko-KR" sz="1400" dirty="0">
                  <a:solidFill>
                    <a:schemeClr val="tx1"/>
                  </a:solidFill>
                  <a:latin typeface="굴림체" panose="020B0609000101010101" pitchFamily="49" charset="-127"/>
                  <a:ea typeface="굴림체" panose="020B0609000101010101" pitchFamily="49" charset="-127"/>
                </a:rPr>
                <a:t>/</a:t>
              </a:r>
              <a:r>
                <a:rPr lang="ko-KR" altLang="en-US" sz="1400" dirty="0">
                  <a:solidFill>
                    <a:schemeClr val="tx1"/>
                  </a:solidFill>
                  <a:latin typeface="굴림체" panose="020B0609000101010101" pitchFamily="49" charset="-127"/>
                  <a:ea typeface="굴림체" panose="020B0609000101010101" pitchFamily="49" charset="-127"/>
                </a:rPr>
                <a:t>발바닥에 무좀이 걸린 사람</a:t>
              </a:r>
              <a:endParaRPr lang="en-US" altLang="ko-KR" sz="1400" dirty="0">
                <a:solidFill>
                  <a:schemeClr val="tx1"/>
                </a:solidFill>
                <a:latin typeface="굴림체" panose="020B0609000101010101" pitchFamily="49" charset="-127"/>
                <a:ea typeface="굴림체" panose="020B0609000101010101" pitchFamily="49" charset="-127"/>
              </a:endParaRPr>
            </a:p>
            <a:p>
              <a:pPr marL="228600" indent="-228600">
                <a:buFont typeface="+mj-ea"/>
                <a:buAutoNum type="circleNumDbPlain"/>
              </a:pPr>
              <a:endParaRPr lang="ko-KR" altLang="en-US" sz="1400" dirty="0">
                <a:solidFill>
                  <a:schemeClr val="tx1"/>
                </a:solidFill>
                <a:latin typeface="굴림체" panose="020B0609000101010101" pitchFamily="49" charset="-127"/>
                <a:ea typeface="굴림체" panose="020B0609000101010101" pitchFamily="49" charset="-127"/>
              </a:endParaRPr>
            </a:p>
            <a:p>
              <a:pPr marL="228600" indent="-228600">
                <a:buFont typeface="+mj-ea"/>
                <a:buAutoNum type="circleNumDbPlain"/>
              </a:pPr>
              <a:r>
                <a:rPr lang="ko-KR" altLang="en-US" sz="1400" dirty="0">
                  <a:solidFill>
                    <a:schemeClr val="tx1"/>
                  </a:solidFill>
                  <a:latin typeface="굴림체" panose="020B0609000101010101" pitchFamily="49" charset="-127"/>
                  <a:ea typeface="굴림체" panose="020B0609000101010101" pitchFamily="49" charset="-127"/>
                </a:rPr>
                <a:t>욕창 걸린 환자</a:t>
              </a:r>
            </a:p>
            <a:p>
              <a:pPr marL="228600" indent="-228600">
                <a:buFont typeface="+mj-ea"/>
                <a:buAutoNum type="circleNumDbPlain"/>
              </a:pPr>
              <a:endParaRPr lang="en-US" altLang="ko-KR" sz="1400" dirty="0">
                <a:solidFill>
                  <a:schemeClr val="tx1"/>
                </a:solidFill>
                <a:latin typeface="굴림체" panose="020B0609000101010101" pitchFamily="49" charset="-127"/>
                <a:ea typeface="굴림체" panose="020B0609000101010101" pitchFamily="49" charset="-127"/>
              </a:endParaRPr>
            </a:p>
            <a:p>
              <a:pPr marL="228600" indent="-228600">
                <a:buFont typeface="+mj-ea"/>
                <a:buAutoNum type="circleNumDbPlain"/>
              </a:pPr>
              <a:r>
                <a:rPr lang="ko-KR" altLang="en-US" sz="1400" dirty="0">
                  <a:solidFill>
                    <a:schemeClr val="tx1"/>
                  </a:solidFill>
                  <a:latin typeface="굴림체" panose="020B0609000101010101" pitchFamily="49" charset="-127"/>
                  <a:ea typeface="굴림체" panose="020B0609000101010101" pitchFamily="49" charset="-127"/>
                </a:rPr>
                <a:t>출산 후 젖꼭지가 붓고 헐어서 아픈사람</a:t>
              </a:r>
              <a:endParaRPr lang="en-US" altLang="ko-KR" sz="1400" dirty="0">
                <a:solidFill>
                  <a:schemeClr val="tx1"/>
                </a:solidFill>
                <a:latin typeface="굴림체" panose="020B0609000101010101" pitchFamily="49" charset="-127"/>
                <a:ea typeface="굴림체" panose="020B0609000101010101" pitchFamily="49" charset="-127"/>
              </a:endParaRPr>
            </a:p>
            <a:p>
              <a:pPr marL="228600" indent="-228600">
                <a:buFont typeface="+mj-ea"/>
                <a:buAutoNum type="circleNumDbPlain"/>
              </a:pPr>
              <a:endParaRPr lang="en-US" altLang="ko-KR" sz="1400" dirty="0">
                <a:solidFill>
                  <a:schemeClr val="tx1"/>
                </a:solidFill>
                <a:latin typeface="굴림체" panose="020B0609000101010101" pitchFamily="49" charset="-127"/>
                <a:ea typeface="굴림체" panose="020B0609000101010101" pitchFamily="49" charset="-127"/>
              </a:endParaRPr>
            </a:p>
            <a:p>
              <a:pPr marL="228600" indent="-228600">
                <a:buFont typeface="+mj-ea"/>
                <a:buAutoNum type="circleNumDbPlain"/>
              </a:pPr>
              <a:r>
                <a:rPr lang="ko-KR" altLang="en-US" sz="1400" dirty="0">
                  <a:solidFill>
                    <a:schemeClr val="tx1"/>
                  </a:solidFill>
                  <a:latin typeface="굴림체" panose="020B0609000101010101" pitchFamily="49" charset="-127"/>
                  <a:ea typeface="굴림체" panose="020B0609000101010101" pitchFamily="49" charset="-127"/>
                </a:rPr>
                <a:t>상처가 거의 나을 때쯤 상처를 긁어서 덧나게 만드는 아이들</a:t>
              </a:r>
            </a:p>
            <a:p>
              <a:pPr marL="228600" indent="-228600">
                <a:buFont typeface="+mj-ea"/>
                <a:buAutoNum type="circleNumDbPlain"/>
              </a:pPr>
              <a:endParaRPr lang="ko-KR" altLang="en-US" sz="1400" dirty="0">
                <a:solidFill>
                  <a:schemeClr val="tx1"/>
                </a:solidFill>
                <a:latin typeface="굴림체" panose="020B0609000101010101" pitchFamily="49" charset="-127"/>
                <a:ea typeface="굴림체" panose="020B0609000101010101" pitchFamily="49" charset="-127"/>
              </a:endParaRPr>
            </a:p>
            <a:p>
              <a:pPr marL="228600" indent="-228600">
                <a:buFont typeface="+mj-ea"/>
                <a:buAutoNum type="circleNumDbPlain"/>
              </a:pPr>
              <a:endParaRPr lang="en-US" altLang="ko-KR" sz="1400" dirty="0">
                <a:solidFill>
                  <a:schemeClr val="tx1"/>
                </a:solidFill>
                <a:latin typeface="굴림체" panose="020B0609000101010101" pitchFamily="49" charset="-127"/>
                <a:ea typeface="굴림체" panose="020B0609000101010101" pitchFamily="49" charset="-127"/>
              </a:endParaRPr>
            </a:p>
            <a:p>
              <a:pPr>
                <a:lnSpc>
                  <a:spcPct val="150000"/>
                </a:lnSpc>
              </a:pPr>
              <a:r>
                <a:rPr lang="en-US" altLang="ko-KR" sz="1400" dirty="0">
                  <a:solidFill>
                    <a:schemeClr val="tx1"/>
                  </a:solidFill>
                  <a:latin typeface="굴림체" panose="020B0609000101010101" pitchFamily="49" charset="-127"/>
                  <a:ea typeface="굴림체" panose="020B0609000101010101" pitchFamily="49" charset="-127"/>
                </a:rPr>
                <a:t> </a:t>
              </a:r>
            </a:p>
            <a:p>
              <a:pPr marL="228600" indent="-228600">
                <a:buFont typeface="+mj-ea"/>
                <a:buAutoNum type="circleNumDbPlain"/>
              </a:pPr>
              <a:endParaRPr lang="en-US" altLang="ko-KR" sz="1400" dirty="0">
                <a:solidFill>
                  <a:schemeClr val="tx1"/>
                </a:solidFill>
                <a:latin typeface="굴림체" panose="020B0609000101010101" pitchFamily="49" charset="-127"/>
                <a:ea typeface="굴림체" panose="020B0609000101010101" pitchFamily="49" charset="-127"/>
              </a:endParaRPr>
            </a:p>
          </p:txBody>
        </p:sp>
        <p:sp>
          <p:nvSpPr>
            <p:cNvPr id="46" name="직사각형 45"/>
            <p:cNvSpPr/>
            <p:nvPr/>
          </p:nvSpPr>
          <p:spPr>
            <a:xfrm>
              <a:off x="800232" y="6114634"/>
              <a:ext cx="3110782" cy="487820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pPr algn="ctr"/>
              <a:r>
                <a:rPr lang="en-US" altLang="ko-KR" sz="1600" b="1">
                  <a:solidFill>
                    <a:schemeClr val="tx1"/>
                  </a:solidFill>
                  <a:latin typeface="굴림체" panose="020B0609000101010101" pitchFamily="49" charset="-127"/>
                  <a:ea typeface="굴림체" panose="020B0609000101010101" pitchFamily="49" charset="-127"/>
                </a:rPr>
                <a:t>Segmentation</a:t>
              </a:r>
              <a:endParaRPr lang="ko-KR" altLang="en-US" sz="1600" b="1">
                <a:solidFill>
                  <a:schemeClr val="tx1"/>
                </a:solidFill>
                <a:latin typeface="굴림체" panose="020B0609000101010101" pitchFamily="49" charset="-127"/>
                <a:ea typeface="굴림체" panose="020B0609000101010101" pitchFamily="49" charset="-127"/>
              </a:endParaRPr>
            </a:p>
          </p:txBody>
        </p:sp>
        <p:sp>
          <p:nvSpPr>
            <p:cNvPr id="48" name="직사각형 47"/>
            <p:cNvSpPr/>
            <p:nvPr/>
          </p:nvSpPr>
          <p:spPr>
            <a:xfrm>
              <a:off x="4235050" y="6751292"/>
              <a:ext cx="2664296" cy="3040408"/>
            </a:xfrm>
            <a:prstGeom prst="rect">
              <a:avLst/>
            </a:prstGeom>
            <a:solidFill>
              <a:srgbClr val="CC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marL="228600" indent="-228600">
                <a:buFont typeface="+mj-ea"/>
                <a:buAutoNum type="circleNumDbPlain"/>
              </a:pPr>
              <a:r>
                <a:rPr lang="ko-KR" altLang="en-US" sz="1400" b="1" dirty="0">
                  <a:solidFill>
                    <a:schemeClr val="tx1"/>
                  </a:solidFill>
                  <a:latin typeface="굴림체" panose="020B0609000101010101" pitchFamily="49" charset="-127"/>
                  <a:ea typeface="굴림체" panose="020B0609000101010101" pitchFamily="49" charset="-127"/>
                </a:rPr>
                <a:t>돌출부위에 상처입고 보호가 필요한 사람들 </a:t>
              </a:r>
              <a:r>
                <a:rPr lang="en-US" altLang="ko-KR" sz="1400" b="1" dirty="0">
                  <a:solidFill>
                    <a:schemeClr val="tx1"/>
                  </a:solidFill>
                  <a:latin typeface="굴림체" panose="020B0609000101010101" pitchFamily="49" charset="-127"/>
                  <a:ea typeface="굴림체" panose="020B0609000101010101" pitchFamily="49" charset="-127"/>
                </a:rPr>
                <a:t>: </a:t>
              </a:r>
              <a:r>
                <a:rPr lang="ko-KR" altLang="en-US" sz="1400" b="1" dirty="0">
                  <a:solidFill>
                    <a:schemeClr val="tx1"/>
                  </a:solidFill>
                  <a:latin typeface="굴림체" panose="020B0609000101010101" pitchFamily="49" charset="-127"/>
                  <a:ea typeface="굴림체" panose="020B0609000101010101" pitchFamily="49" charset="-127"/>
                </a:rPr>
                <a:t>특수목적 보호밴드 </a:t>
              </a:r>
              <a:r>
                <a:rPr lang="en-US" altLang="ko-KR" sz="1400" b="1" dirty="0">
                  <a:solidFill>
                    <a:schemeClr val="tx1"/>
                  </a:solidFill>
                  <a:latin typeface="굴림체" panose="020B0609000101010101" pitchFamily="49" charset="-127"/>
                  <a:ea typeface="굴림체" panose="020B0609000101010101" pitchFamily="49" charset="-127"/>
                </a:rPr>
                <a:t>NODAZZI </a:t>
              </a:r>
              <a:r>
                <a:rPr lang="ko-KR" altLang="en-US" sz="1400" b="1" dirty="0">
                  <a:solidFill>
                    <a:schemeClr val="tx1"/>
                  </a:solidFill>
                  <a:latin typeface="굴림체" panose="020B0609000101010101" pitchFamily="49" charset="-127"/>
                  <a:ea typeface="굴림체" panose="020B0609000101010101" pitchFamily="49" charset="-127"/>
                </a:rPr>
                <a:t>브랜드 런칭</a:t>
              </a:r>
              <a:endParaRPr lang="en-US" altLang="ko-KR" sz="1400" b="1" dirty="0">
                <a:solidFill>
                  <a:schemeClr val="tx1"/>
                </a:solidFill>
                <a:latin typeface="굴림체" panose="020B0609000101010101" pitchFamily="49" charset="-127"/>
                <a:ea typeface="굴림체" panose="020B0609000101010101" pitchFamily="49" charset="-127"/>
              </a:endParaRPr>
            </a:p>
            <a:p>
              <a:pPr marL="228600" indent="-228600">
                <a:buFont typeface="+mj-ea"/>
                <a:buAutoNum type="circleNumDbPlain"/>
              </a:pPr>
              <a:endParaRPr lang="en-US" altLang="ko-KR" sz="1400" b="1" dirty="0">
                <a:solidFill>
                  <a:schemeClr val="tx1"/>
                </a:solidFill>
                <a:latin typeface="굴림체" panose="020B0609000101010101" pitchFamily="49" charset="-127"/>
                <a:ea typeface="굴림체" panose="020B0609000101010101" pitchFamily="49" charset="-127"/>
              </a:endParaRPr>
            </a:p>
            <a:p>
              <a:pPr marL="228600" indent="-228600">
                <a:buFont typeface="+mj-ea"/>
                <a:buAutoNum type="circleNumDbPlain"/>
              </a:pPr>
              <a:r>
                <a:rPr lang="ko-KR" altLang="en-US" sz="1400" b="1" dirty="0">
                  <a:solidFill>
                    <a:schemeClr val="tx1"/>
                  </a:solidFill>
                  <a:latin typeface="굴림체" panose="020B0609000101010101" pitchFamily="49" charset="-127"/>
                  <a:ea typeface="굴림체" panose="020B0609000101010101" pitchFamily="49" charset="-127"/>
                </a:rPr>
                <a:t>특수목적용 제품 제작이 필요한 사람들 </a:t>
              </a:r>
              <a:r>
                <a:rPr lang="en-US" altLang="ko-KR" sz="1400" b="1" dirty="0">
                  <a:solidFill>
                    <a:schemeClr val="tx1"/>
                  </a:solidFill>
                  <a:latin typeface="굴림체" panose="020B0609000101010101" pitchFamily="49" charset="-127"/>
                  <a:ea typeface="굴림체" panose="020B0609000101010101" pitchFamily="49" charset="-127"/>
                </a:rPr>
                <a:t>: </a:t>
              </a:r>
              <a:r>
                <a:rPr lang="ko-KR" altLang="en-US" sz="1400" b="1" dirty="0">
                  <a:solidFill>
                    <a:schemeClr val="tx1"/>
                  </a:solidFill>
                  <a:latin typeface="굴림체" panose="020B0609000101010101" pitchFamily="49" charset="-127"/>
                  <a:ea typeface="굴림체" panose="020B0609000101010101" pitchFamily="49" charset="-127"/>
                </a:rPr>
                <a:t>목적에 부합하는 커스터마이징 제품을 빠르게 생산하는 애자일 시스템 셋팅</a:t>
              </a:r>
            </a:p>
          </p:txBody>
        </p:sp>
        <p:sp>
          <p:nvSpPr>
            <p:cNvPr id="49" name="직사각형 48"/>
            <p:cNvSpPr/>
            <p:nvPr/>
          </p:nvSpPr>
          <p:spPr>
            <a:xfrm>
              <a:off x="4235050" y="6114634"/>
              <a:ext cx="2664296" cy="487820"/>
            </a:xfrm>
            <a:prstGeom prst="rect">
              <a:avLst/>
            </a:prstGeom>
            <a:solidFill>
              <a:srgbClr val="CC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pPr algn="ctr"/>
              <a:r>
                <a:rPr lang="en-US" altLang="ko-KR" sz="1600" b="1">
                  <a:solidFill>
                    <a:schemeClr val="tx1"/>
                  </a:solidFill>
                  <a:latin typeface="굴림체" panose="020B0609000101010101" pitchFamily="49" charset="-127"/>
                  <a:ea typeface="굴림체" panose="020B0609000101010101" pitchFamily="49" charset="-127"/>
                </a:rPr>
                <a:t>Targeting</a:t>
              </a:r>
              <a:endParaRPr lang="ko-KR" altLang="en-US" sz="1600" b="1">
                <a:solidFill>
                  <a:schemeClr val="tx1"/>
                </a:solidFill>
                <a:latin typeface="굴림체" panose="020B0609000101010101" pitchFamily="49" charset="-127"/>
                <a:ea typeface="굴림체" panose="020B0609000101010101" pitchFamily="49" charset="-127"/>
              </a:endParaRPr>
            </a:p>
          </p:txBody>
        </p:sp>
        <p:sp>
          <p:nvSpPr>
            <p:cNvPr id="50" name="직사각형 49"/>
            <p:cNvSpPr/>
            <p:nvPr/>
          </p:nvSpPr>
          <p:spPr>
            <a:xfrm>
              <a:off x="7223382" y="6751292"/>
              <a:ext cx="2664296" cy="2964208"/>
            </a:xfrm>
            <a:prstGeom prst="rect">
              <a:avLst/>
            </a:prstGeom>
            <a:solidFill>
              <a:srgbClr val="CCE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marL="228600" indent="-228600">
                <a:buFont typeface="+mj-ea"/>
                <a:buAutoNum type="circleNumDbPlain"/>
              </a:pPr>
              <a:r>
                <a:rPr lang="ko-KR" altLang="en-US" sz="1400" b="1" dirty="0">
                  <a:solidFill>
                    <a:schemeClr val="tx1"/>
                  </a:solidFill>
                  <a:latin typeface="굴림체" panose="020B0609000101010101" pitchFamily="49" charset="-127"/>
                  <a:ea typeface="굴림체" panose="020B0609000101010101" pitchFamily="49" charset="-127"/>
                </a:rPr>
                <a:t>커스터마이징 보호밴드브랜드</a:t>
              </a:r>
              <a:endParaRPr lang="en-US" altLang="ko-KR" sz="1400" b="1" dirty="0">
                <a:solidFill>
                  <a:schemeClr val="tx1"/>
                </a:solidFill>
                <a:latin typeface="굴림체" panose="020B0609000101010101" pitchFamily="49" charset="-127"/>
                <a:ea typeface="굴림체" panose="020B0609000101010101" pitchFamily="49" charset="-127"/>
              </a:endParaRPr>
            </a:p>
            <a:p>
              <a:pPr marL="228600" indent="-228600">
                <a:buFont typeface="+mj-ea"/>
                <a:buAutoNum type="circleNumDbPlain"/>
              </a:pPr>
              <a:endParaRPr lang="en-US" altLang="ko-KR" sz="1400" b="1" dirty="0">
                <a:solidFill>
                  <a:schemeClr val="tx1"/>
                </a:solidFill>
                <a:latin typeface="굴림체" panose="020B0609000101010101" pitchFamily="49" charset="-127"/>
                <a:ea typeface="굴림체" panose="020B0609000101010101" pitchFamily="49" charset="-127"/>
              </a:endParaRPr>
            </a:p>
            <a:p>
              <a:pPr marL="228600" indent="-228600">
                <a:buFont typeface="+mj-ea"/>
                <a:buAutoNum type="circleNumDbPlain"/>
              </a:pPr>
              <a:r>
                <a:rPr lang="ko-KR" altLang="en-US" sz="1400" b="1" dirty="0">
                  <a:solidFill>
                    <a:schemeClr val="tx1"/>
                  </a:solidFill>
                  <a:latin typeface="굴림체" panose="020B0609000101010101" pitchFamily="49" charset="-127"/>
                  <a:ea typeface="굴림체" panose="020B0609000101010101" pitchFamily="49" charset="-127"/>
                </a:rPr>
                <a:t>직접 개발 및 제조하는 브랜드</a:t>
              </a:r>
              <a:endParaRPr lang="en-US" altLang="ko-KR" sz="1400" b="1" dirty="0">
                <a:solidFill>
                  <a:schemeClr val="tx1"/>
                </a:solidFill>
                <a:latin typeface="굴림체" panose="020B0609000101010101" pitchFamily="49" charset="-127"/>
                <a:ea typeface="굴림체" panose="020B0609000101010101" pitchFamily="49" charset="-127"/>
              </a:endParaRPr>
            </a:p>
            <a:p>
              <a:pPr marL="228600" indent="-228600">
                <a:buFont typeface="+mj-ea"/>
                <a:buAutoNum type="circleNumDbPlain"/>
              </a:pPr>
              <a:endParaRPr lang="en-US" altLang="ko-KR" sz="1400" b="1" dirty="0">
                <a:solidFill>
                  <a:schemeClr val="tx1"/>
                </a:solidFill>
                <a:latin typeface="굴림체" panose="020B0609000101010101" pitchFamily="49" charset="-127"/>
                <a:ea typeface="굴림체" panose="020B0609000101010101" pitchFamily="49" charset="-127"/>
              </a:endParaRPr>
            </a:p>
            <a:p>
              <a:pPr marL="228600" indent="-228600">
                <a:buFont typeface="+mj-ea"/>
                <a:buAutoNum type="circleNumDbPlain"/>
              </a:pPr>
              <a:r>
                <a:rPr lang="ko-KR" altLang="en-US" sz="1400" b="1" dirty="0">
                  <a:solidFill>
                    <a:schemeClr val="tx1"/>
                  </a:solidFill>
                  <a:latin typeface="굴림체" panose="020B0609000101010101" pitchFamily="49" charset="-127"/>
                  <a:ea typeface="굴림체" panose="020B0609000101010101" pitchFamily="49" charset="-127"/>
                </a:rPr>
                <a:t>새로운 사업 </a:t>
              </a:r>
              <a:r>
                <a:rPr lang="en-US" altLang="ko-KR" sz="1400" b="1" dirty="0">
                  <a:solidFill>
                    <a:schemeClr val="tx1"/>
                  </a:solidFill>
                  <a:latin typeface="굴림체" panose="020B0609000101010101" pitchFamily="49" charset="-127"/>
                  <a:ea typeface="굴림체" panose="020B0609000101010101" pitchFamily="49" charset="-127"/>
                </a:rPr>
                <a:t>item</a:t>
              </a:r>
              <a:r>
                <a:rPr lang="ko-KR" altLang="en-US" sz="1400" b="1" dirty="0">
                  <a:solidFill>
                    <a:schemeClr val="tx1"/>
                  </a:solidFill>
                  <a:latin typeface="굴림체" panose="020B0609000101010101" pitchFamily="49" charset="-127"/>
                  <a:ea typeface="굴림체" panose="020B0609000101010101" pitchFamily="49" charset="-127"/>
                </a:rPr>
                <a:t>으로 검토 할 수 있는 시스템</a:t>
              </a:r>
            </a:p>
          </p:txBody>
        </p:sp>
        <p:sp>
          <p:nvSpPr>
            <p:cNvPr id="51" name="직사각형 50"/>
            <p:cNvSpPr/>
            <p:nvPr/>
          </p:nvSpPr>
          <p:spPr>
            <a:xfrm>
              <a:off x="7223382" y="6114634"/>
              <a:ext cx="2664296" cy="487820"/>
            </a:xfrm>
            <a:prstGeom prst="rect">
              <a:avLst/>
            </a:prstGeom>
            <a:solidFill>
              <a:srgbClr val="CCE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pPr algn="ctr"/>
              <a:r>
                <a:rPr lang="en-US" altLang="ko-KR" sz="1600" b="1">
                  <a:solidFill>
                    <a:schemeClr val="tx1"/>
                  </a:solidFill>
                  <a:latin typeface="굴림체" panose="020B0609000101010101" pitchFamily="49" charset="-127"/>
                  <a:ea typeface="굴림체" panose="020B0609000101010101" pitchFamily="49" charset="-127"/>
                </a:rPr>
                <a:t>Positioning</a:t>
              </a:r>
              <a:endParaRPr lang="ko-KR" altLang="en-US" sz="1600" b="1">
                <a:solidFill>
                  <a:schemeClr val="tx1"/>
                </a:solidFill>
                <a:latin typeface="굴림체" panose="020B0609000101010101" pitchFamily="49" charset="-127"/>
                <a:ea typeface="굴림체" panose="020B0609000101010101" pitchFamily="49" charset="-127"/>
              </a:endParaRPr>
            </a:p>
          </p:txBody>
        </p:sp>
      </p:grpSp>
      <p:grpSp>
        <p:nvGrpSpPr>
          <p:cNvPr id="31" name="그룹 1008"/>
          <p:cNvGrpSpPr/>
          <p:nvPr/>
        </p:nvGrpSpPr>
        <p:grpSpPr>
          <a:xfrm>
            <a:off x="9714286" y="661100"/>
            <a:ext cx="7523810" cy="47619"/>
            <a:chOff x="9714286" y="661100"/>
            <a:chExt cx="7523810" cy="47619"/>
          </a:xfrm>
        </p:grpSpPr>
        <p:pic>
          <p:nvPicPr>
            <p:cNvPr id="33" name="Object 28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714286" y="661100"/>
              <a:ext cx="7523810" cy="47619"/>
            </a:xfrm>
            <a:prstGeom prst="rect">
              <a:avLst/>
            </a:prstGeom>
          </p:spPr>
        </p:pic>
      </p:grpSp>
      <p:grpSp>
        <p:nvGrpSpPr>
          <p:cNvPr id="34" name="그룹 1009"/>
          <p:cNvGrpSpPr/>
          <p:nvPr/>
        </p:nvGrpSpPr>
        <p:grpSpPr>
          <a:xfrm>
            <a:off x="1047619" y="694433"/>
            <a:ext cx="7523810" cy="47619"/>
            <a:chOff x="1047619" y="694433"/>
            <a:chExt cx="7523810" cy="47619"/>
          </a:xfrm>
        </p:grpSpPr>
        <p:pic>
          <p:nvPicPr>
            <p:cNvPr id="52" name="Object 31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47619" y="694433"/>
              <a:ext cx="7523810" cy="47619"/>
            </a:xfrm>
            <a:prstGeom prst="rect">
              <a:avLst/>
            </a:prstGeom>
          </p:spPr>
        </p:pic>
      </p:grpSp>
      <p:pic>
        <p:nvPicPr>
          <p:cNvPr id="53" name="그림 5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6602" y="333269"/>
            <a:ext cx="932510" cy="695431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679242" y="7643189"/>
            <a:ext cx="26468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800" dirty="0">
                <a:latin typeface="Arial Black" panose="020B0A04020102020204" pitchFamily="34" charset="0"/>
              </a:rPr>
              <a:t>해결방안</a:t>
            </a:r>
          </a:p>
        </p:txBody>
      </p:sp>
      <p:graphicFrame>
        <p:nvGraphicFramePr>
          <p:cNvPr id="28" name="표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6781157"/>
              </p:ext>
            </p:extLst>
          </p:nvPr>
        </p:nvGraphicFramePr>
        <p:xfrm>
          <a:off x="864995" y="8486047"/>
          <a:ext cx="16907375" cy="1487352"/>
        </p:xfrm>
        <a:graphic>
          <a:graphicData uri="http://schemas.openxmlformats.org/drawingml/2006/table">
            <a:tbl>
              <a:tblPr/>
              <a:tblGrid>
                <a:gridCol w="1676764">
                  <a:extLst>
                    <a:ext uri="{9D8B030D-6E8A-4147-A177-3AD203B41FA5}">
                      <a16:colId xmlns:a16="http://schemas.microsoft.com/office/drawing/2014/main" val="2945478478"/>
                    </a:ext>
                  </a:extLst>
                </a:gridCol>
                <a:gridCol w="1816495">
                  <a:extLst>
                    <a:ext uri="{9D8B030D-6E8A-4147-A177-3AD203B41FA5}">
                      <a16:colId xmlns:a16="http://schemas.microsoft.com/office/drawing/2014/main" val="1463641775"/>
                    </a:ext>
                  </a:extLst>
                </a:gridCol>
                <a:gridCol w="3353530">
                  <a:extLst>
                    <a:ext uri="{9D8B030D-6E8A-4147-A177-3AD203B41FA5}">
                      <a16:colId xmlns:a16="http://schemas.microsoft.com/office/drawing/2014/main" val="2134413497"/>
                    </a:ext>
                  </a:extLst>
                </a:gridCol>
                <a:gridCol w="5728946">
                  <a:extLst>
                    <a:ext uri="{9D8B030D-6E8A-4147-A177-3AD203B41FA5}">
                      <a16:colId xmlns:a16="http://schemas.microsoft.com/office/drawing/2014/main" val="12363034"/>
                    </a:ext>
                  </a:extLst>
                </a:gridCol>
                <a:gridCol w="2934337">
                  <a:extLst>
                    <a:ext uri="{9D8B030D-6E8A-4147-A177-3AD203B41FA5}">
                      <a16:colId xmlns:a16="http://schemas.microsoft.com/office/drawing/2014/main" val="1101579885"/>
                    </a:ext>
                  </a:extLst>
                </a:gridCol>
                <a:gridCol w="1397303">
                  <a:extLst>
                    <a:ext uri="{9D8B030D-6E8A-4147-A177-3AD203B41FA5}">
                      <a16:colId xmlns:a16="http://schemas.microsoft.com/office/drawing/2014/main" val="2217187873"/>
                    </a:ext>
                  </a:extLst>
                </a:gridCol>
              </a:tblGrid>
              <a:tr h="539981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9pPr>
                    </a:lstStyle>
                    <a:p>
                      <a:pPr marL="0" marR="0" lvl="0" indent="0" algn="ctr" defTabSz="914400" rtl="0" eaLnBrk="0" fontAlgn="base" latinLnBrk="1" hangingPunct="0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고객</a:t>
                      </a:r>
                    </a:p>
                  </a:txBody>
                  <a:tcPr marL="68586" marR="68586" marT="60940" marB="60940" anchor="ctr" horzOverflow="overflow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고객의 </a:t>
                      </a:r>
                      <a:endParaRPr kumimoji="1" lang="en-US" altLang="ko-KR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marL="0" marR="0" lvl="0" indent="0" algn="ctr" defTabSz="914400" rtl="0" eaLnBrk="0" fontAlgn="base" latinLnBrk="1" hangingPunct="0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문제</a:t>
                      </a:r>
                    </a:p>
                  </a:txBody>
                  <a:tcPr marL="68586" marR="68586" marT="60940" marB="60940" anchor="ctr" horzOverflow="overflow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9pPr>
                    </a:lstStyle>
                    <a:p>
                      <a:pPr marL="0" marR="0" lvl="0" indent="0" algn="ctr" defTabSz="914400" rtl="0" eaLnBrk="0" fontAlgn="base" latinLnBrk="1" hangingPunct="0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고객</a:t>
                      </a:r>
                      <a:r>
                        <a:rPr kumimoji="1" lang="en-US" altLang="ko-KR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VOC</a:t>
                      </a:r>
                    </a:p>
                    <a:p>
                      <a:pPr marL="0" marR="0" lvl="0" indent="0" algn="ctr" defTabSz="914400" rtl="0" eaLnBrk="0" fontAlgn="base" latinLnBrk="1" hangingPunct="0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(</a:t>
                      </a:r>
                      <a:r>
                        <a:rPr kumimoji="1" lang="ko-KR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 </a:t>
                      </a:r>
                      <a:r>
                        <a:rPr kumimoji="1" lang="ko-KR" alt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니즈</a:t>
                      </a:r>
                      <a:r>
                        <a:rPr kumimoji="1" lang="en-US" altLang="ko-KR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/</a:t>
                      </a:r>
                      <a:r>
                        <a:rPr kumimoji="1" lang="ko-KR" alt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원츠</a:t>
                      </a:r>
                      <a:r>
                        <a:rPr kumimoji="1" lang="en-US" altLang="ko-KR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)</a:t>
                      </a:r>
                      <a:endParaRPr kumimoji="1" lang="ko-KR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586" marR="68586" marT="60940" marB="60940" anchor="ctr" horzOverflow="overflow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제공하는 차별화 기능</a:t>
                      </a:r>
                      <a:r>
                        <a:rPr kumimoji="1" lang="en-US" altLang="ko-KR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/ </a:t>
                      </a:r>
                      <a:r>
                        <a:rPr kumimoji="1" lang="ko-KR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서비스</a:t>
                      </a:r>
                      <a:endParaRPr kumimoji="1" lang="en-US" altLang="ko-KR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marL="0" marR="0" lvl="0" indent="0" algn="ctr" defTabSz="914400" rtl="0" eaLnBrk="0" fontAlgn="base" latinLnBrk="1" hangingPunct="0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(</a:t>
                      </a:r>
                      <a:r>
                        <a:rPr kumimoji="1" lang="ko-KR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문제해결방안 </a:t>
                      </a:r>
                      <a:r>
                        <a:rPr kumimoji="1" lang="en-US" altLang="ko-KR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– </a:t>
                      </a:r>
                      <a:r>
                        <a:rPr kumimoji="1" lang="ko-KR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아이디어 </a:t>
                      </a:r>
                      <a:r>
                        <a:rPr kumimoji="1" lang="en-US" altLang="ko-KR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Prototype)</a:t>
                      </a:r>
                    </a:p>
                  </a:txBody>
                  <a:tcPr marL="68586" marR="68586" marT="60940" marB="60940" anchor="ctr" horzOverflow="overflow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9pPr>
                    </a:lstStyle>
                    <a:p>
                      <a:pPr marL="0" marR="0" lvl="0" indent="0" algn="ctr" defTabSz="914400" rtl="0" eaLnBrk="0" fontAlgn="base" latinLnBrk="1" hangingPunct="0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적용 </a:t>
                      </a:r>
                      <a:r>
                        <a:rPr kumimoji="1" lang="en-US" altLang="ko-KR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DX </a:t>
                      </a:r>
                      <a:r>
                        <a:rPr kumimoji="1" lang="ko-KR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기술</a:t>
                      </a:r>
                    </a:p>
                  </a:txBody>
                  <a:tcPr marL="68586" marR="68586" marT="60940" marB="60940" anchor="ctr" horzOverflow="overflow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수용성</a:t>
                      </a:r>
                      <a:endParaRPr kumimoji="1" lang="en-US" altLang="ko-KR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marL="0" marR="0" lvl="0" indent="0" algn="ctr" defTabSz="914400" rtl="0" eaLnBrk="0" fontAlgn="base" latinLnBrk="1" hangingPunct="0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(</a:t>
                      </a:r>
                      <a:r>
                        <a:rPr kumimoji="1" lang="ko-KR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상</a:t>
                      </a:r>
                      <a:r>
                        <a:rPr kumimoji="1" lang="en-US" altLang="ko-KR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,</a:t>
                      </a:r>
                      <a:r>
                        <a:rPr kumimoji="1" lang="ko-KR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중</a:t>
                      </a:r>
                      <a:r>
                        <a:rPr kumimoji="1" lang="en-US" altLang="ko-KR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,</a:t>
                      </a:r>
                      <a:r>
                        <a:rPr kumimoji="1" lang="ko-KR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하</a:t>
                      </a:r>
                      <a:r>
                        <a:rPr kumimoji="1" lang="en-US" altLang="ko-KR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)</a:t>
                      </a:r>
                      <a:endParaRPr kumimoji="1" lang="ko-KR" alt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586" marR="68586" marT="60940" marB="60940" anchor="ctr" horzOverflow="overflow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7856670"/>
                  </a:ext>
                </a:extLst>
              </a:tr>
              <a:tr h="445252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최종 사용자</a:t>
                      </a:r>
                    </a:p>
                  </a:txBody>
                  <a:tcPr marL="68580" marR="68580" marT="60944" marB="60944" anchor="ctr" horzOverflow="overflow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구매하지 않은 제품에 대한 경험 어려움</a:t>
                      </a:r>
                      <a:endParaRPr kumimoji="1" lang="en-US" altLang="ko-KR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60944" marB="60944" anchor="ctr" horzOverflow="overflow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목적에 따라 사용 밴드 형상이 다르다</a:t>
                      </a:r>
                      <a:endParaRPr kumimoji="1" lang="en-US" altLang="ko-KR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60944" marB="60944" anchor="ctr" horzOverflow="overflow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1" hangingPunct="0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기술력을 바탕으로 다양한 </a:t>
                      </a:r>
                      <a:r>
                        <a:rPr kumimoji="1" lang="en-US" altLang="ko-K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item</a:t>
                      </a:r>
                      <a:r>
                        <a:rPr kumimoji="1" lang="ko-KR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을 자체 개발 가능</a:t>
                      </a:r>
                      <a:endParaRPr kumimoji="1" lang="en-US" altLang="ko-KR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marL="0" marR="0" lvl="0" indent="0" algn="l" defTabSz="914400" rtl="0" eaLnBrk="0" fontAlgn="base" latinLnBrk="1" hangingPunct="0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제품 판매 시 다양한 제품을 샘플 개념으로 제공</a:t>
                      </a:r>
                      <a:endParaRPr kumimoji="1" lang="en-US" altLang="ko-KR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60944" marB="60944" anchor="ctr" horzOverflow="overflow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1" hangingPunct="0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3D </a:t>
                      </a:r>
                      <a:r>
                        <a:rPr kumimoji="1" lang="ko-KR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프린팅</a:t>
                      </a:r>
                      <a:endParaRPr kumimoji="1" lang="en-US" altLang="ko-KR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60944" marB="60944" anchor="ctr" horzOverflow="overflow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1" hangingPunct="0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중</a:t>
                      </a:r>
                      <a:endParaRPr kumimoji="1" lang="en-US" altLang="ko-KR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60944" marB="60944" anchor="ctr" horzOverflow="overflow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453674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588210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8" name="그룹 1008"/>
          <p:cNvGrpSpPr/>
          <p:nvPr/>
        </p:nvGrpSpPr>
        <p:grpSpPr>
          <a:xfrm>
            <a:off x="9714286" y="661100"/>
            <a:ext cx="7523810" cy="47619"/>
            <a:chOff x="9714286" y="661100"/>
            <a:chExt cx="7523810" cy="47619"/>
          </a:xfrm>
        </p:grpSpPr>
        <p:pic>
          <p:nvPicPr>
            <p:cNvPr id="29" name="Object 28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714286" y="661100"/>
              <a:ext cx="7523810" cy="47619"/>
            </a:xfrm>
            <a:prstGeom prst="rect">
              <a:avLst/>
            </a:prstGeom>
          </p:spPr>
        </p:pic>
      </p:grpSp>
      <p:grpSp>
        <p:nvGrpSpPr>
          <p:cNvPr id="1009" name="그룹 1009"/>
          <p:cNvGrpSpPr/>
          <p:nvPr/>
        </p:nvGrpSpPr>
        <p:grpSpPr>
          <a:xfrm>
            <a:off x="1047619" y="694433"/>
            <a:ext cx="7523810" cy="47619"/>
            <a:chOff x="1047619" y="694433"/>
            <a:chExt cx="7523810" cy="47619"/>
          </a:xfrm>
        </p:grpSpPr>
        <p:pic>
          <p:nvPicPr>
            <p:cNvPr id="32" name="Object 31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47619" y="694433"/>
              <a:ext cx="7523810" cy="47619"/>
            </a:xfrm>
            <a:prstGeom prst="rect">
              <a:avLst/>
            </a:prstGeom>
          </p:spPr>
        </p:pic>
      </p:grpSp>
      <p:sp>
        <p:nvSpPr>
          <p:cNvPr id="4" name="TextBox 3"/>
          <p:cNvSpPr txBox="1"/>
          <p:nvPr/>
        </p:nvSpPr>
        <p:spPr>
          <a:xfrm>
            <a:off x="6019800" y="1750332"/>
            <a:ext cx="6477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800" dirty="0" smtClean="0">
                <a:latin typeface="Arial Black" panose="020B0A04020102020204" pitchFamily="34" charset="0"/>
              </a:rPr>
              <a:t>Target customers</a:t>
            </a:r>
            <a:endParaRPr lang="ko-KR" altLang="en-US" sz="4800" dirty="0">
              <a:latin typeface="Arial Black" panose="020B0A040201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39085" y="3115806"/>
            <a:ext cx="16399012" cy="71711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ko-KR" altLang="en-US" sz="2000" dirty="0" smtClean="0">
                <a:solidFill>
                  <a:srgbClr val="000000"/>
                </a:solidFill>
                <a:latin typeface="Arial" panose="020B0604020202020204" pitchFamily="34" charset="0"/>
                <a:ea typeface="한양중고딕,한컴돋움"/>
              </a:rPr>
              <a:t>타박상 </a:t>
            </a:r>
            <a:r>
              <a:rPr lang="ko-KR" altLang="en-US" sz="2000" dirty="0">
                <a:solidFill>
                  <a:srgbClr val="000000"/>
                </a:solidFill>
                <a:latin typeface="Arial" panose="020B0604020202020204" pitchFamily="34" charset="0"/>
                <a:ea typeface="한양중고딕,한컴돋움"/>
              </a:rPr>
              <a:t>등 밴드</a:t>
            </a:r>
            <a:r>
              <a:rPr lang="en-US" altLang="ko-KR" sz="2000" dirty="0">
                <a:solidFill>
                  <a:srgbClr val="000000"/>
                </a:solidFill>
                <a:latin typeface="Arial" panose="020B0604020202020204" pitchFamily="34" charset="0"/>
                <a:ea typeface="한양중고딕,한컴돋움"/>
              </a:rPr>
              <a:t>/</a:t>
            </a:r>
            <a:r>
              <a:rPr lang="ko-KR" altLang="en-US" sz="2000" dirty="0">
                <a:solidFill>
                  <a:srgbClr val="000000"/>
                </a:solidFill>
                <a:latin typeface="Arial" panose="020B0604020202020204" pitchFamily="34" charset="0"/>
                <a:ea typeface="한양중고딕,한컴돋움"/>
              </a:rPr>
              <a:t>패치</a:t>
            </a:r>
            <a:r>
              <a:rPr lang="en-US" altLang="ko-KR" sz="2000" dirty="0">
                <a:solidFill>
                  <a:srgbClr val="000000"/>
                </a:solidFill>
                <a:latin typeface="Arial" panose="020B0604020202020204" pitchFamily="34" charset="0"/>
                <a:ea typeface="한양중고딕,한컴돋움"/>
              </a:rPr>
              <a:t>/</a:t>
            </a:r>
            <a:r>
              <a:rPr lang="ko-KR" altLang="en-US" sz="2000" dirty="0">
                <a:solidFill>
                  <a:srgbClr val="000000"/>
                </a:solidFill>
                <a:latin typeface="Arial" panose="020B0604020202020204" pitchFamily="34" charset="0"/>
                <a:ea typeface="한양중고딕,한컴돋움"/>
              </a:rPr>
              <a:t>거즈를 붙일 필요는 없는 상처이지만  상처부위를 보호하고 싶은 사람</a:t>
            </a:r>
            <a:endParaRPr lang="en-US" altLang="ko-KR" sz="2000" dirty="0">
              <a:solidFill>
                <a:srgbClr val="000000"/>
              </a:solidFill>
              <a:latin typeface="Arial" panose="020B0604020202020204" pitchFamily="34" charset="0"/>
              <a:ea typeface="한양중고딕,한컴돋움"/>
            </a:endParaRPr>
          </a:p>
          <a:p>
            <a:pPr marL="228600" lvl="0" indent="-228600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endParaRPr lang="en-US" altLang="ko-KR" sz="2000" dirty="0">
              <a:solidFill>
                <a:srgbClr val="000000"/>
              </a:solidFill>
              <a:latin typeface="Arial" panose="020B0604020202020204" pitchFamily="34" charset="0"/>
              <a:ea typeface="한양중고딕,한컴돋움"/>
            </a:endParaRPr>
          </a:p>
          <a:p>
            <a:pPr marL="228600" lvl="0" indent="-228600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ko-KR" altLang="en-US" sz="2000" dirty="0">
                <a:solidFill>
                  <a:srgbClr val="000000"/>
                </a:solidFill>
                <a:latin typeface="Arial" panose="020B0604020202020204" pitchFamily="34" charset="0"/>
                <a:ea typeface="한양중고딕,한컴돋움"/>
              </a:rPr>
              <a:t>상처부위에 밴드 혹은 패치를 바르지 않고 연고를 자주 발라서 피부 재생을 돕고자 하은 사람</a:t>
            </a:r>
            <a:endParaRPr lang="en-US" altLang="ko-KR" sz="2000" dirty="0">
              <a:solidFill>
                <a:srgbClr val="000000"/>
              </a:solidFill>
              <a:latin typeface="Arial" panose="020B0604020202020204" pitchFamily="34" charset="0"/>
              <a:ea typeface="한양중고딕,한컴돋움"/>
            </a:endParaRPr>
          </a:p>
          <a:p>
            <a:pPr marL="228600" lvl="0" indent="-228600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endParaRPr lang="en-US" altLang="ko-KR" sz="2000" dirty="0">
              <a:solidFill>
                <a:srgbClr val="000000"/>
              </a:solidFill>
              <a:latin typeface="Arial" panose="020B0604020202020204" pitchFamily="34" charset="0"/>
              <a:ea typeface="한양중고딕,한컴돋움"/>
            </a:endParaRPr>
          </a:p>
          <a:p>
            <a:pPr marL="228600" lvl="0" indent="-228600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ko-KR" altLang="en-US" sz="2000" dirty="0">
                <a:solidFill>
                  <a:srgbClr val="000000"/>
                </a:solidFill>
                <a:latin typeface="Arial" panose="020B0604020202020204" pitchFamily="34" charset="0"/>
                <a:ea typeface="한양중고딕,한컴돋움"/>
              </a:rPr>
              <a:t>상처의 간지러움을 참지 못하는 어린아이들</a:t>
            </a:r>
            <a:endParaRPr lang="en-US" altLang="ko-KR" sz="2000" dirty="0">
              <a:solidFill>
                <a:srgbClr val="000000"/>
              </a:solidFill>
              <a:latin typeface="Arial" panose="020B0604020202020204" pitchFamily="34" charset="0"/>
              <a:ea typeface="한양중고딕,한컴돋움"/>
            </a:endParaRPr>
          </a:p>
          <a:p>
            <a:pPr marL="228600" lvl="0" indent="-228600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endParaRPr lang="en-US" altLang="ko-KR" sz="2000" dirty="0">
              <a:solidFill>
                <a:srgbClr val="000000"/>
              </a:solidFill>
              <a:latin typeface="Arial" panose="020B0604020202020204" pitchFamily="34" charset="0"/>
              <a:ea typeface="한양중고딕,한컴돋움"/>
            </a:endParaRPr>
          </a:p>
          <a:p>
            <a:pPr marL="228600" lvl="0" indent="-228600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ko-KR" altLang="en-US" sz="2000" dirty="0">
                <a:solidFill>
                  <a:srgbClr val="000000"/>
                </a:solidFill>
                <a:latin typeface="Arial" panose="020B0604020202020204" pitchFamily="34" charset="0"/>
                <a:ea typeface="한양중고딕,한컴돋움"/>
              </a:rPr>
              <a:t>무좀 등 공기 중 건조가 중요하지만 감염이 우려되는 질병이 있는 사람</a:t>
            </a:r>
            <a:endParaRPr lang="en-US" altLang="ko-KR" sz="2000" dirty="0">
              <a:solidFill>
                <a:srgbClr val="000000"/>
              </a:solidFill>
              <a:latin typeface="Arial" panose="020B0604020202020204" pitchFamily="34" charset="0"/>
              <a:ea typeface="한양중고딕,한컴돋움"/>
            </a:endParaRPr>
          </a:p>
          <a:p>
            <a:pPr marL="228600" lvl="0" indent="-228600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endParaRPr lang="en-US" altLang="ko-KR" sz="2000" dirty="0">
              <a:solidFill>
                <a:srgbClr val="000000"/>
              </a:solidFill>
              <a:latin typeface="Arial" panose="020B0604020202020204" pitchFamily="34" charset="0"/>
              <a:ea typeface="한양중고딕,한컴돋움"/>
            </a:endParaRPr>
          </a:p>
          <a:p>
            <a:pPr marL="228600" lvl="0" indent="-228600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ko-KR" altLang="en-US" sz="2000" dirty="0">
                <a:solidFill>
                  <a:srgbClr val="000000"/>
                </a:solidFill>
                <a:latin typeface="Arial" panose="020B0604020202020204" pitchFamily="34" charset="0"/>
                <a:ea typeface="한양중고딕,한컴돋움"/>
              </a:rPr>
              <a:t>외상이 크게 없더라도 주변에 닿으면 아픈 경우</a:t>
            </a:r>
            <a:r>
              <a:rPr lang="en-US" altLang="ko-KR" sz="2000" dirty="0">
                <a:solidFill>
                  <a:srgbClr val="000000"/>
                </a:solidFill>
                <a:latin typeface="Arial" panose="020B0604020202020204" pitchFamily="34" charset="0"/>
                <a:ea typeface="한양중고딕,한컴돋움"/>
              </a:rPr>
              <a:t>(</a:t>
            </a:r>
            <a:r>
              <a:rPr lang="ko-KR" altLang="en-US" sz="2000" dirty="0">
                <a:solidFill>
                  <a:srgbClr val="000000"/>
                </a:solidFill>
                <a:latin typeface="Arial" panose="020B0604020202020204" pitchFamily="34" charset="0"/>
                <a:ea typeface="한양중고딕,한컴돋움"/>
              </a:rPr>
              <a:t>팔꿈치</a:t>
            </a:r>
            <a:r>
              <a:rPr lang="en-US" altLang="ko-KR" sz="2000" dirty="0">
                <a:solidFill>
                  <a:srgbClr val="000000"/>
                </a:solidFill>
                <a:latin typeface="Arial" panose="020B0604020202020204" pitchFamily="34" charset="0"/>
                <a:ea typeface="한양중고딕,한컴돋움"/>
              </a:rPr>
              <a:t>/</a:t>
            </a:r>
            <a:r>
              <a:rPr lang="ko-KR" altLang="en-US" sz="2000" dirty="0">
                <a:solidFill>
                  <a:srgbClr val="000000"/>
                </a:solidFill>
                <a:latin typeface="Arial" panose="020B0604020202020204" pitchFamily="34" charset="0"/>
                <a:ea typeface="한양중고딕,한컴돋움"/>
              </a:rPr>
              <a:t>복숭아뼈</a:t>
            </a:r>
            <a:r>
              <a:rPr lang="en-US" altLang="ko-KR" sz="2000" dirty="0">
                <a:solidFill>
                  <a:srgbClr val="000000"/>
                </a:solidFill>
                <a:latin typeface="Arial" panose="020B0604020202020204" pitchFamily="34" charset="0"/>
                <a:ea typeface="한양중고딕,한컴돋움"/>
              </a:rPr>
              <a:t> </a:t>
            </a:r>
            <a:r>
              <a:rPr lang="ko-KR" altLang="en-US" sz="2000" dirty="0">
                <a:solidFill>
                  <a:srgbClr val="000000"/>
                </a:solidFill>
                <a:latin typeface="Arial" panose="020B0604020202020204" pitchFamily="34" charset="0"/>
                <a:ea typeface="한양중고딕,한컴돋움"/>
              </a:rPr>
              <a:t>등 돌출부</a:t>
            </a:r>
            <a:r>
              <a:rPr lang="en-US" altLang="ko-KR" sz="2000" dirty="0">
                <a:solidFill>
                  <a:srgbClr val="000000"/>
                </a:solidFill>
                <a:latin typeface="Arial" panose="020B0604020202020204" pitchFamily="34" charset="0"/>
                <a:ea typeface="한양중고딕,한컴돋움"/>
              </a:rPr>
              <a:t>)</a:t>
            </a:r>
            <a:r>
              <a:rPr lang="ko-KR" altLang="en-US" sz="2000" dirty="0">
                <a:solidFill>
                  <a:srgbClr val="000000"/>
                </a:solidFill>
                <a:latin typeface="Arial" panose="020B0604020202020204" pitchFamily="34" charset="0"/>
                <a:ea typeface="한양중고딕,한컴돋움"/>
              </a:rPr>
              <a:t>에 외부 충격으로부터 보호할 기구가 필요한 사람</a:t>
            </a:r>
            <a:endParaRPr lang="en-US" altLang="ko-KR" sz="2000" dirty="0">
              <a:solidFill>
                <a:srgbClr val="000000"/>
              </a:solidFill>
              <a:latin typeface="Arial" panose="020B0604020202020204" pitchFamily="34" charset="0"/>
              <a:ea typeface="한양중고딕,한컴돋움"/>
            </a:endParaRPr>
          </a:p>
          <a:p>
            <a:pPr marL="228600" lvl="0" indent="-228600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endParaRPr lang="en-US" altLang="ko-KR" sz="2000" dirty="0">
              <a:solidFill>
                <a:srgbClr val="000000"/>
              </a:solidFill>
              <a:latin typeface="Arial" panose="020B0604020202020204" pitchFamily="34" charset="0"/>
              <a:ea typeface="한양중고딕,한컴돋움"/>
            </a:endParaRPr>
          </a:p>
          <a:p>
            <a:pPr marL="228600" lvl="0" indent="-228600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ko-KR" altLang="en-US" sz="2000" dirty="0">
                <a:solidFill>
                  <a:srgbClr val="000000"/>
                </a:solidFill>
                <a:latin typeface="Arial" panose="020B0604020202020204" pitchFamily="34" charset="0"/>
                <a:ea typeface="한양중고딕,한컴돋움"/>
              </a:rPr>
              <a:t>반기브스보다 가볍게 사용할 수 있는 쁘띠기브스를 사용하고 싶은 사람</a:t>
            </a:r>
            <a:endParaRPr lang="en-US" altLang="ko-KR" sz="2000" dirty="0">
              <a:solidFill>
                <a:srgbClr val="000000"/>
              </a:solidFill>
              <a:latin typeface="Arial" panose="020B0604020202020204" pitchFamily="34" charset="0"/>
              <a:ea typeface="한양중고딕,한컴돋움"/>
            </a:endParaRPr>
          </a:p>
          <a:p>
            <a:pPr marL="228600" lvl="0" indent="-228600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endParaRPr lang="en-US" altLang="ko-KR" sz="2000" dirty="0">
              <a:solidFill>
                <a:srgbClr val="000000"/>
              </a:solidFill>
              <a:latin typeface="Arial" panose="020B0604020202020204" pitchFamily="34" charset="0"/>
              <a:ea typeface="한양중고딕,한컴돋움"/>
            </a:endParaRPr>
          </a:p>
          <a:p>
            <a:pPr marL="228600" lvl="0" indent="-228600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ko-KR" altLang="en-US" sz="2000" dirty="0">
                <a:solidFill>
                  <a:srgbClr val="000000"/>
                </a:solidFill>
                <a:latin typeface="Arial" panose="020B0604020202020204" pitchFamily="34" charset="0"/>
                <a:ea typeface="한양중고딕,한컴돋움"/>
              </a:rPr>
              <a:t>상처가 다 나아갈 때쯤 관리 소홀로 상처가 덧나거나 흉터가 생기는 것을 방지하고 싶은 사람</a:t>
            </a:r>
            <a:endParaRPr lang="en-US" altLang="ko-KR" sz="2000" dirty="0">
              <a:solidFill>
                <a:srgbClr val="000000"/>
              </a:solidFill>
              <a:latin typeface="Arial" panose="020B0604020202020204" pitchFamily="34" charset="0"/>
              <a:ea typeface="한양중고딕,한컴돋움"/>
            </a:endParaRPr>
          </a:p>
          <a:p>
            <a:pPr marL="228600" lvl="0" indent="-228600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endParaRPr lang="en-US" altLang="ko-KR" sz="2000" dirty="0">
              <a:solidFill>
                <a:srgbClr val="000000"/>
              </a:solidFill>
              <a:latin typeface="Arial" panose="020B0604020202020204" pitchFamily="34" charset="0"/>
              <a:ea typeface="한양중고딕,한컴돋움"/>
            </a:endParaRPr>
          </a:p>
          <a:p>
            <a:pPr marL="228600" lvl="0" indent="-228600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ko-KR" altLang="en-US" sz="2000" dirty="0">
                <a:solidFill>
                  <a:srgbClr val="000000"/>
                </a:solidFill>
                <a:latin typeface="Arial" panose="020B0604020202020204" pitchFamily="34" charset="0"/>
                <a:ea typeface="한양중고딕,한컴돋움"/>
              </a:rPr>
              <a:t> 발바닥에 물집이 생겨서 걸을 때마다 물집 부위가 스치고 아픈 사람</a:t>
            </a:r>
            <a:endParaRPr lang="en-US" altLang="ko-KR" sz="2000" dirty="0">
              <a:solidFill>
                <a:srgbClr val="000000"/>
              </a:solidFill>
              <a:latin typeface="Arial" panose="020B0604020202020204" pitchFamily="34" charset="0"/>
              <a:ea typeface="한양중고딕,한컴돋움"/>
            </a:endParaRPr>
          </a:p>
          <a:p>
            <a:pPr marL="228600" lvl="0" indent="-228600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endParaRPr lang="en-US" altLang="ko-KR" sz="2000" dirty="0">
              <a:solidFill>
                <a:srgbClr val="000000"/>
              </a:solidFill>
              <a:latin typeface="Arial" panose="020B0604020202020204" pitchFamily="34" charset="0"/>
              <a:ea typeface="한양중고딕,한컴돋움"/>
            </a:endParaRPr>
          </a:p>
          <a:p>
            <a:pPr marL="228600" lvl="0" indent="-228600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ko-KR" altLang="en-US" sz="2000" dirty="0">
                <a:solidFill>
                  <a:srgbClr val="000000"/>
                </a:solidFill>
                <a:latin typeface="Arial" panose="020B0604020202020204" pitchFamily="34" charset="0"/>
                <a:ea typeface="한양중고딕,한컴돋움"/>
              </a:rPr>
              <a:t>모유 수유 시 유두의 통증으로 속옷을 입는 것이 고통스러운 </a:t>
            </a:r>
            <a:r>
              <a:rPr lang="ko-KR" altLang="en-US" sz="2000" dirty="0" smtClean="0">
                <a:solidFill>
                  <a:srgbClr val="000000"/>
                </a:solidFill>
                <a:latin typeface="Arial" panose="020B0604020202020204" pitchFamily="34" charset="0"/>
                <a:ea typeface="한양중고딕,한컴돋움"/>
              </a:rPr>
              <a:t>산모</a:t>
            </a:r>
            <a:endParaRPr lang="en-US" altLang="ko-KR" sz="2000" dirty="0" smtClean="0">
              <a:solidFill>
                <a:srgbClr val="000000"/>
              </a:solidFill>
              <a:latin typeface="Arial" panose="020B0604020202020204" pitchFamily="34" charset="0"/>
              <a:ea typeface="한양중고딕,한컴돋움"/>
            </a:endParaRPr>
          </a:p>
          <a:p>
            <a:pPr marL="228600" lvl="0" indent="-228600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endParaRPr lang="en-US" altLang="ko-KR" sz="2000" dirty="0">
              <a:solidFill>
                <a:srgbClr val="000000"/>
              </a:solidFill>
              <a:latin typeface="Arial" panose="020B0604020202020204" pitchFamily="34" charset="0"/>
              <a:ea typeface="한양중고딕,한컴돋움"/>
            </a:endParaRPr>
          </a:p>
          <a:p>
            <a:pPr marL="228600" lvl="0" indent="-228600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en-US" altLang="ko-KR" sz="2000" dirty="0">
                <a:solidFill>
                  <a:srgbClr val="000000"/>
                </a:solidFill>
                <a:latin typeface="Arial" panose="020B0604020202020204" pitchFamily="34" charset="0"/>
                <a:ea typeface="한양중고딕,한컴돋움"/>
              </a:rPr>
              <a:t> </a:t>
            </a:r>
            <a:r>
              <a:rPr lang="ko-KR" altLang="en-US" sz="2000" dirty="0" smtClean="0">
                <a:solidFill>
                  <a:srgbClr val="000000"/>
                </a:solidFill>
                <a:latin typeface="Arial" panose="020B0604020202020204" pitchFamily="34" charset="0"/>
                <a:ea typeface="한양중고딕,한컴돋움"/>
              </a:rPr>
              <a:t>상처가 어느정도 나았는지 보고싶어서 밴드를 자꾸 떼는 사람 </a:t>
            </a:r>
            <a:endParaRPr lang="en-US" altLang="ko-KR" sz="2000" dirty="0" smtClean="0">
              <a:solidFill>
                <a:srgbClr val="000000"/>
              </a:solidFill>
              <a:latin typeface="Arial" panose="020B0604020202020204" pitchFamily="34" charset="0"/>
              <a:ea typeface="한양중고딕,한컴돋움"/>
            </a:endParaRPr>
          </a:p>
          <a:p>
            <a:pPr marL="228600" lvl="0" indent="-228600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endParaRPr lang="en-US" altLang="ko-KR" sz="2000" dirty="0">
              <a:solidFill>
                <a:srgbClr val="000000"/>
              </a:solidFill>
              <a:latin typeface="Arial" panose="020B0604020202020204" pitchFamily="34" charset="0"/>
              <a:ea typeface="한양중고딕,한컴돋움"/>
            </a:endParaRPr>
          </a:p>
          <a:p>
            <a:pPr marL="228600" lvl="0" indent="-228600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en-US" altLang="ko-KR" sz="2000" dirty="0" smtClean="0">
                <a:solidFill>
                  <a:srgbClr val="000000"/>
                </a:solidFill>
                <a:latin typeface="Arial" panose="020B0604020202020204" pitchFamily="34" charset="0"/>
                <a:ea typeface="한양중고딕,한컴돋움"/>
              </a:rPr>
              <a:t> </a:t>
            </a:r>
            <a:r>
              <a:rPr lang="ko-KR" altLang="en-US" sz="2000" dirty="0" smtClean="0">
                <a:solidFill>
                  <a:srgbClr val="000000"/>
                </a:solidFill>
                <a:latin typeface="Arial" panose="020B0604020202020204" pitchFamily="34" charset="0"/>
                <a:ea typeface="한양중고딕,한컴돋움"/>
              </a:rPr>
              <a:t>입술이 헐어서 연고를 발랐는데 마스크에 묻어서 불편한 사람</a:t>
            </a:r>
            <a:endParaRPr lang="en-US" altLang="ko-KR" sz="2000" dirty="0" smtClean="0">
              <a:solidFill>
                <a:srgbClr val="000000"/>
              </a:solidFill>
              <a:latin typeface="Arial" panose="020B0604020202020204" pitchFamily="34" charset="0"/>
              <a:ea typeface="한양중고딕,한컴돋움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ko-KR" sz="2000" dirty="0">
              <a:solidFill>
                <a:srgbClr val="000000"/>
              </a:solidFill>
              <a:latin typeface="Arial" panose="020B0604020202020204" pitchFamily="34" charset="0"/>
              <a:ea typeface="한양중고딕,한컴돋움"/>
            </a:endParaRPr>
          </a:p>
          <a:p>
            <a:pPr marL="228600" lvl="0" indent="-228600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endParaRPr lang="en-US" altLang="ko-KR" sz="2000" dirty="0">
              <a:solidFill>
                <a:srgbClr val="000000"/>
              </a:solidFill>
              <a:latin typeface="Arial" panose="020B0604020202020204" pitchFamily="34" charset="0"/>
              <a:ea typeface="한양중고딕,한컴돋움"/>
            </a:endParaRPr>
          </a:p>
        </p:txBody>
      </p:sp>
      <p:pic>
        <p:nvPicPr>
          <p:cNvPr id="16" name="그림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6602" y="333269"/>
            <a:ext cx="932510" cy="695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595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MS P????"/>
        <a:font script="Hang" typeface="?? ??"/>
        <a:font script="Hans" typeface="??"/>
        <a:font script="Hant" typeface="????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MS P????"/>
        <a:font script="Hang" typeface="?? ??"/>
        <a:font script="Hans" typeface="??"/>
        <a:font script="Hant" typeface="????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9900</TotalTime>
  <Words>1883</Words>
  <Application>Microsoft Office PowerPoint</Application>
  <PresentationFormat>사용자 지정</PresentationFormat>
  <Paragraphs>466</Paragraphs>
  <Slides>31</Slides>
  <Notes>0</Notes>
  <HiddenSlides>0</HiddenSlides>
  <MMClips>0</MMClips>
  <ScaleCrop>false</ScaleCrop>
  <HeadingPairs>
    <vt:vector size="10" baseType="variant">
      <vt:variant>
        <vt:lpstr>사용한 글꼴</vt:lpstr>
      </vt:variant>
      <vt:variant>
        <vt:i4>9</vt:i4>
      </vt:variant>
      <vt:variant>
        <vt:lpstr>테마</vt:lpstr>
      </vt:variant>
      <vt:variant>
        <vt:i4>1</vt:i4>
      </vt:variant>
      <vt:variant>
        <vt:lpstr>연결</vt:lpstr>
      </vt:variant>
      <vt:variant>
        <vt:i4>6</vt:i4>
      </vt:variant>
      <vt:variant>
        <vt:lpstr>포함된 OLE 서버</vt:lpstr>
      </vt:variant>
      <vt:variant>
        <vt:i4>1</vt:i4>
      </vt:variant>
      <vt:variant>
        <vt:lpstr>슬라이드 제목</vt:lpstr>
      </vt:variant>
      <vt:variant>
        <vt:i4>31</vt:i4>
      </vt:variant>
    </vt:vector>
  </HeadingPairs>
  <TitlesOfParts>
    <vt:vector size="48" baseType="lpstr">
      <vt:lpstr>?? ??</vt:lpstr>
      <vt:lpstr>Adobe 고딕 Std B</vt:lpstr>
      <vt:lpstr>굴림체</vt:lpstr>
      <vt:lpstr>맑은 고딕</vt:lpstr>
      <vt:lpstr>한글누리</vt:lpstr>
      <vt:lpstr>한양중고딕,한컴돋움</vt:lpstr>
      <vt:lpstr>Arial</vt:lpstr>
      <vt:lpstr>Arial Black</vt:lpstr>
      <vt:lpstr>Calibri</vt:lpstr>
      <vt:lpstr>Office Theme</vt:lpstr>
      <vt:lpstr>file:///C:\Users\joh\Desktop\Treasure\CORE&amp;CAVITY%20-%20CIRCLE%20OD80%202T.CATPart</vt:lpstr>
      <vt:lpstr>file:///C:\Users\joh\Desktop\Treasure\CORE&amp;CAVITY%20-%20CIRCLE%20OD80%202T.CATPart</vt:lpstr>
      <vt:lpstr>file:///C:\Users\joh\Desktop\Treasure\CORE&amp;CAVITY%20-%20CIRCLE%20OD80%202T.CATPart</vt:lpstr>
      <vt:lpstr>file:///C:\Users\joh\Desktop\Treasure\CORE&amp;CAVITY%20-%20CIRCLE%20OD80%202T.CATPart</vt:lpstr>
      <vt:lpstr>file:///C:\Users\joh\Desktop\Treasure\CORE&amp;CAVITY%20-%20CIRCLE%20OD80%202T.CATPart</vt:lpstr>
      <vt:lpstr>file:///C:\Users\joh\Desktop\Treasure\NODAZZI\1ST_THUMB_CIR60_OVLAP_R1_5NOV21.CATPart</vt:lpstr>
      <vt:lpstr>포장기 셸 개체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관련특허 현황</vt:lpstr>
      <vt:lpstr>실용신안.기한만료됨. 연락안됨</vt:lpstr>
      <vt:lpstr>실용신안. 다른일로 바빠서 출시안함. 사기꾼때문에 못했지만 사업할거면 실용신안 지분 주겠다고 함</vt:lpstr>
      <vt:lpstr>특허. 시제품만만들고 시장성검증 안되어 출시안함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>officegen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officegen</dc:creator>
  <cp:lastModifiedBy>asus</cp:lastModifiedBy>
  <cp:revision>154</cp:revision>
  <dcterms:created xsi:type="dcterms:W3CDTF">2021-08-23T20:13:52Z</dcterms:created>
  <dcterms:modified xsi:type="dcterms:W3CDTF">2021-11-24T14:44:21Z</dcterms:modified>
</cp:coreProperties>
</file>