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14" r:id="rId4"/>
    <p:sldId id="300" r:id="rId5"/>
    <p:sldId id="302" r:id="rId6"/>
    <p:sldId id="303" r:id="rId7"/>
    <p:sldId id="304" r:id="rId8"/>
    <p:sldId id="305" r:id="rId9"/>
    <p:sldId id="306" r:id="rId10"/>
    <p:sldId id="287" r:id="rId11"/>
    <p:sldId id="257" r:id="rId12"/>
    <p:sldId id="321" r:id="rId13"/>
    <p:sldId id="259" r:id="rId14"/>
    <p:sldId id="322" r:id="rId15"/>
    <p:sldId id="260" r:id="rId16"/>
    <p:sldId id="323" r:id="rId17"/>
    <p:sldId id="261" r:id="rId18"/>
    <p:sldId id="277" r:id="rId19"/>
    <p:sldId id="279" r:id="rId20"/>
    <p:sldId id="288" r:id="rId21"/>
    <p:sldId id="283" r:id="rId22"/>
    <p:sldId id="284" r:id="rId23"/>
    <p:sldId id="289" r:id="rId24"/>
    <p:sldId id="291" r:id="rId25"/>
    <p:sldId id="292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E11F86-778F-E536-B0FF-52F312AE6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BBC794-E292-72B3-E6AF-A7CA267E1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0EA2A-A8EA-7FCC-8983-7139505B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784DDD-1CAD-33E8-FF8F-9CD18BB0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925771-8D35-AF5D-91DB-E52A20E4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00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2D20E5-59C5-DB80-330B-2BD41CF1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765BE4-0AE5-8F08-263D-08244D016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8FFDCF-4A41-3924-E31B-40AA7ECF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E01EB0-C7AB-BE79-4555-5876A2A2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D89FD7-FA70-00ED-BDF7-3A4CFC94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2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D1DE763-ABFA-C218-A83C-B99BFAE26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E68049-5A4F-65F7-9E27-FAC98FAB5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470E3D-FD13-626E-CE5B-6758D564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57ADFD-ED1F-DD59-102D-DA297571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B4C51E-A030-8A9E-843D-200A0C9E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39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B44EA-D1AA-53AA-26F4-DF810779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5A80B-872E-0648-989D-2156826B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9C0790-321E-B585-A1E2-21AAAA1C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6DB4AB-76C8-150C-3A9C-B62FD3CB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71700C-BF62-17BF-6BD6-F7E50CD6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26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221A5E-C438-A517-4030-563F8169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227753-3975-696E-2221-281407C53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1FC64-AB1A-AAD6-AF33-ED6D22E9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2159BE-7FCA-1175-367D-20C43147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4ED8F9-60C2-4018-5EDC-ECF6B500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A8A177-8BCD-1142-F0AD-2CF90745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A79FAC-F963-0016-B323-C06CCC05A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40B104-19BC-D547-C0F8-ADC1CC675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6494FF-B18E-F068-ABF4-D8B3CEBD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8FD4BA-C878-790D-E4B1-17CF961B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20BDF8-B649-6A56-8E30-B77AB38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42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7E220-C53B-4182-1878-0E94AEE7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83967B-E7A5-81DB-F7DA-5ABEC3EC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CB6D37-68C3-DC90-AE83-70487464C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2C01607-3F5A-28A8-F4BF-BB5C01C8B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A650D57-F376-CB90-73F8-17C05E818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5AC7570-2AAF-3584-2E67-237E8F22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4A1FEAA-5989-0ED8-820F-104F65D9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B1A0F24-44BF-E380-5B68-81E81EC9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74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CE0412-338F-0794-5BA0-4F976310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9190695-8342-DC6B-CE6F-7779CBBE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3B546E-714B-6F48-C327-4429A996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D07D64C-5804-430E-4D2A-472C5C7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19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AF91661-296F-CAB7-495C-A9900447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A66B618-3B5F-E77F-E002-083662C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6B069C-85F8-B6C2-B542-9C6B2DA6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21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372E6-D02D-4560-05AF-71E8AF36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F68C51-995C-D55F-17C5-C765A4EE3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F7D01F-617D-47B9-84DA-1EF971006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57F18F-B884-14A1-37E6-0FF7A50E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FC390F-B2DE-7559-A056-843CE11B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86E6AE-86C7-8012-339B-A7F02E83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92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BE30B7-FDB4-803A-4736-E2D5CB86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AACBF5-90E5-B787-0AF2-E00EB20D2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658357-84B6-9D8C-9978-C138C045C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67263F-454B-CD89-2E49-C56997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6BB875-A814-B211-7B19-210CC3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2D58B9-F5AE-BF4C-39F6-892F46D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8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5E07283-1FA0-5EC8-2C34-337D36AB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BEC357-99BC-1E30-E110-AC3B9C54B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D004E4-FF42-C0C4-428E-34ECB0E44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6FEA-428E-41B7-84D9-80122EC29055}" type="datetimeFigureOut">
              <a:rPr lang="ko-KR" altLang="en-US" smtClean="0"/>
              <a:t>2023-01-11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EB3A72-26D8-7C0D-D7CC-952CEA52F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B8A89-0B20-0AA1-A7F0-12D256FFA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F960-1FB7-4ADA-B276-5000B0A87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4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AE200D0-C916-F52B-2AAC-6087FF44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57" y="175758"/>
            <a:ext cx="10193173" cy="6506483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070FB98-9623-3DDE-6178-C499F57B4F88}"/>
              </a:ext>
            </a:extLst>
          </p:cNvPr>
          <p:cNvSpPr/>
          <p:nvPr/>
        </p:nvSpPr>
        <p:spPr>
          <a:xfrm>
            <a:off x="170330" y="68181"/>
            <a:ext cx="3164542" cy="59167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/>
              <a:t>&lt;</a:t>
            </a:r>
            <a:r>
              <a:rPr lang="ko-KR" altLang="en-US" sz="1400" b="1" dirty="0"/>
              <a:t>첨부</a:t>
            </a:r>
            <a:r>
              <a:rPr lang="en-US" altLang="ko-KR" sz="1400" b="1" dirty="0"/>
              <a:t>1&gt;</a:t>
            </a:r>
          </a:p>
          <a:p>
            <a:r>
              <a:rPr lang="ko-KR" altLang="en-US" sz="1400" b="1" dirty="0" err="1"/>
              <a:t>성피연</a:t>
            </a:r>
            <a:r>
              <a:rPr lang="ko-KR" altLang="en-US" sz="1400" b="1" dirty="0"/>
              <a:t> 카페 캡쳐 비교 내용 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일부</a:t>
            </a:r>
            <a:r>
              <a:rPr lang="en-US" altLang="ko-KR" sz="1400" b="1" dirty="0"/>
              <a:t>) 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4474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B11B28A-1D01-F395-3FAA-0209AAFC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7" y="462280"/>
            <a:ext cx="4893821" cy="59334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A356B7E-FBE4-72FB-C1B5-384D9A6F4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90" y="2042160"/>
            <a:ext cx="5806017" cy="3483610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E173B3E6-90AE-132F-5BA3-4E022F5F7F28}"/>
              </a:ext>
            </a:extLst>
          </p:cNvPr>
          <p:cNvCxnSpPr>
            <a:cxnSpLocks/>
          </p:cNvCxnSpPr>
          <p:nvPr/>
        </p:nvCxnSpPr>
        <p:spPr>
          <a:xfrm>
            <a:off x="1963273" y="2886634"/>
            <a:ext cx="1909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AACE4D0-A1F4-9564-479B-2EFFB7958F9F}"/>
              </a:ext>
            </a:extLst>
          </p:cNvPr>
          <p:cNvCxnSpPr>
            <a:cxnSpLocks/>
          </p:cNvCxnSpPr>
          <p:nvPr/>
        </p:nvCxnSpPr>
        <p:spPr>
          <a:xfrm>
            <a:off x="1963273" y="3110752"/>
            <a:ext cx="1909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7F717E8-DAA3-6580-33DE-2BA6891796BB}"/>
              </a:ext>
            </a:extLst>
          </p:cNvPr>
          <p:cNvCxnSpPr>
            <a:cxnSpLocks/>
          </p:cNvCxnSpPr>
          <p:nvPr/>
        </p:nvCxnSpPr>
        <p:spPr>
          <a:xfrm>
            <a:off x="5701556" y="2662517"/>
            <a:ext cx="4338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48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130ADE-5F23-38C2-1522-446CE2C6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0" y="0"/>
            <a:ext cx="5328205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8E48E75-3892-673D-348D-60F35B15C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26" y="1891813"/>
            <a:ext cx="6706181" cy="12650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AACE4D0-A1F4-9564-479B-2EFFB7958F9F}"/>
              </a:ext>
            </a:extLst>
          </p:cNvPr>
          <p:cNvCxnSpPr>
            <a:cxnSpLocks/>
          </p:cNvCxnSpPr>
          <p:nvPr/>
        </p:nvCxnSpPr>
        <p:spPr>
          <a:xfrm>
            <a:off x="2420471" y="797859"/>
            <a:ext cx="1335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20DD5AF-B882-3736-E673-4C56EB186582}"/>
              </a:ext>
            </a:extLst>
          </p:cNvPr>
          <p:cNvCxnSpPr>
            <a:cxnSpLocks/>
          </p:cNvCxnSpPr>
          <p:nvPr/>
        </p:nvCxnSpPr>
        <p:spPr>
          <a:xfrm>
            <a:off x="5141260" y="2269863"/>
            <a:ext cx="1909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1C32DE7-7E30-5832-C771-0EE41BDC704D}"/>
              </a:ext>
            </a:extLst>
          </p:cNvPr>
          <p:cNvCxnSpPr>
            <a:cxnSpLocks/>
          </p:cNvCxnSpPr>
          <p:nvPr/>
        </p:nvCxnSpPr>
        <p:spPr>
          <a:xfrm>
            <a:off x="3585883" y="2008094"/>
            <a:ext cx="663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163BDAB-3DFC-DA05-A39B-D69EC5F53E43}"/>
              </a:ext>
            </a:extLst>
          </p:cNvPr>
          <p:cNvCxnSpPr>
            <a:cxnSpLocks/>
          </p:cNvCxnSpPr>
          <p:nvPr/>
        </p:nvCxnSpPr>
        <p:spPr>
          <a:xfrm>
            <a:off x="2043954" y="2244761"/>
            <a:ext cx="8964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35DEEA3-FE83-AA59-99A9-41A73059DBD6}"/>
              </a:ext>
            </a:extLst>
          </p:cNvPr>
          <p:cNvCxnSpPr>
            <a:cxnSpLocks/>
          </p:cNvCxnSpPr>
          <p:nvPr/>
        </p:nvCxnSpPr>
        <p:spPr>
          <a:xfrm>
            <a:off x="5446060" y="2502946"/>
            <a:ext cx="1604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2B5CEA5-8FFD-202A-AD8F-CA6F63FF1CF0}"/>
              </a:ext>
            </a:extLst>
          </p:cNvPr>
          <p:cNvCxnSpPr>
            <a:cxnSpLocks/>
          </p:cNvCxnSpPr>
          <p:nvPr/>
        </p:nvCxnSpPr>
        <p:spPr>
          <a:xfrm>
            <a:off x="1981201" y="2710926"/>
            <a:ext cx="17122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F1CBDB7-A75F-F56F-04FB-9FDF032DAFB5}"/>
              </a:ext>
            </a:extLst>
          </p:cNvPr>
          <p:cNvCxnSpPr>
            <a:cxnSpLocks/>
          </p:cNvCxnSpPr>
          <p:nvPr/>
        </p:nvCxnSpPr>
        <p:spPr>
          <a:xfrm>
            <a:off x="7351060" y="2515496"/>
            <a:ext cx="17122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F235791-3AB5-26CD-05F1-EE69B75F921B}"/>
              </a:ext>
            </a:extLst>
          </p:cNvPr>
          <p:cNvCxnSpPr>
            <a:cxnSpLocks/>
          </p:cNvCxnSpPr>
          <p:nvPr/>
        </p:nvCxnSpPr>
        <p:spPr>
          <a:xfrm>
            <a:off x="1981201" y="2935044"/>
            <a:ext cx="21604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A10CB61-994B-A40E-C945-7ABACA638BC7}"/>
              </a:ext>
            </a:extLst>
          </p:cNvPr>
          <p:cNvCxnSpPr>
            <a:cxnSpLocks/>
          </p:cNvCxnSpPr>
          <p:nvPr/>
        </p:nvCxnSpPr>
        <p:spPr>
          <a:xfrm>
            <a:off x="2043954" y="3187322"/>
            <a:ext cx="1981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43A0B33-DC63-FAFE-6D1F-2345782BC38D}"/>
              </a:ext>
            </a:extLst>
          </p:cNvPr>
          <p:cNvCxnSpPr>
            <a:cxnSpLocks/>
          </p:cNvCxnSpPr>
          <p:nvPr/>
        </p:nvCxnSpPr>
        <p:spPr>
          <a:xfrm>
            <a:off x="3733802" y="2710926"/>
            <a:ext cx="291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0F7AA3B5-0028-A41D-598F-9088D400BFC3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9323295" y="2515496"/>
            <a:ext cx="2382612" cy="8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63DE690-17F3-3DA8-B93D-58D17CAF1193}"/>
              </a:ext>
            </a:extLst>
          </p:cNvPr>
          <p:cNvCxnSpPr>
            <a:cxnSpLocks/>
          </p:cNvCxnSpPr>
          <p:nvPr/>
        </p:nvCxnSpPr>
        <p:spPr>
          <a:xfrm>
            <a:off x="5178827" y="2775473"/>
            <a:ext cx="13687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A58967E6-D591-2D47-471B-8D0F03B7824C}"/>
              </a:ext>
            </a:extLst>
          </p:cNvPr>
          <p:cNvCxnSpPr>
            <a:cxnSpLocks/>
          </p:cNvCxnSpPr>
          <p:nvPr/>
        </p:nvCxnSpPr>
        <p:spPr>
          <a:xfrm>
            <a:off x="1788460" y="3931392"/>
            <a:ext cx="1904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0DD7F0F-A423-99F7-DBA5-7F42F11259C3}"/>
              </a:ext>
            </a:extLst>
          </p:cNvPr>
          <p:cNvCxnSpPr>
            <a:cxnSpLocks/>
          </p:cNvCxnSpPr>
          <p:nvPr/>
        </p:nvCxnSpPr>
        <p:spPr>
          <a:xfrm>
            <a:off x="10444021" y="2787127"/>
            <a:ext cx="1261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90E9D957-2423-E54F-7C33-1314D29CBEA4}"/>
              </a:ext>
            </a:extLst>
          </p:cNvPr>
          <p:cNvCxnSpPr>
            <a:cxnSpLocks/>
          </p:cNvCxnSpPr>
          <p:nvPr/>
        </p:nvCxnSpPr>
        <p:spPr>
          <a:xfrm>
            <a:off x="5178827" y="3011245"/>
            <a:ext cx="1261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ADB6B8A6-ADAC-10AD-CCB4-21D7C391923C}"/>
              </a:ext>
            </a:extLst>
          </p:cNvPr>
          <p:cNvCxnSpPr>
            <a:cxnSpLocks/>
          </p:cNvCxnSpPr>
          <p:nvPr/>
        </p:nvCxnSpPr>
        <p:spPr>
          <a:xfrm>
            <a:off x="4047226" y="3931392"/>
            <a:ext cx="390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97423C83-2C55-9700-ECF4-322F786B54D4}"/>
              </a:ext>
            </a:extLst>
          </p:cNvPr>
          <p:cNvCxnSpPr>
            <a:cxnSpLocks/>
          </p:cNvCxnSpPr>
          <p:nvPr/>
        </p:nvCxnSpPr>
        <p:spPr>
          <a:xfrm>
            <a:off x="2043954" y="4254122"/>
            <a:ext cx="2097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A5BAAC5-891C-B7D3-423C-2134A2747B0C}"/>
              </a:ext>
            </a:extLst>
          </p:cNvPr>
          <p:cNvCxnSpPr>
            <a:cxnSpLocks/>
          </p:cNvCxnSpPr>
          <p:nvPr/>
        </p:nvCxnSpPr>
        <p:spPr>
          <a:xfrm>
            <a:off x="1981201" y="4496169"/>
            <a:ext cx="390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A47A02B2-AEB0-64E3-5D9E-C330ED60399E}"/>
              </a:ext>
            </a:extLst>
          </p:cNvPr>
          <p:cNvCxnSpPr>
            <a:cxnSpLocks/>
          </p:cNvCxnSpPr>
          <p:nvPr/>
        </p:nvCxnSpPr>
        <p:spPr>
          <a:xfrm>
            <a:off x="6625056" y="3011245"/>
            <a:ext cx="2868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4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D313707-BC3E-E6F6-29D4-0D0F0078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6" y="0"/>
            <a:ext cx="4806608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7354964-660F-EF32-84E1-60E6E360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96" y="897799"/>
            <a:ext cx="6797629" cy="1463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074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26A1EF-2922-D075-89F7-39C2F8FA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81" y="0"/>
            <a:ext cx="5209082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97B8270-FF19-40E3-7AB6-C595B6DB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88" y="1482040"/>
            <a:ext cx="6241321" cy="1150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323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A7EE97F-8CA3-8329-DD78-A85A6D69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9" y="0"/>
            <a:ext cx="4989871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11D36D5-FE9B-8566-ADEB-C7211695E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00" y="1351771"/>
            <a:ext cx="5037257" cy="1158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16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27CD764-E729-3CB2-5281-3D3D7F2D3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65" y="0"/>
            <a:ext cx="4214498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D7A9B31-967C-2847-4BAB-71EA3DD1A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85" y="1468236"/>
            <a:ext cx="6729043" cy="16841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4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F8FF45E-8A59-9778-66D9-10B7E1C2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05" y="0"/>
            <a:ext cx="5522395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181616F-CA03-949B-4432-5FE1A0A6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32" y="1208277"/>
            <a:ext cx="6797629" cy="1386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35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4AA6FE6-4417-1CAC-FBD7-31B4533A5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43" y="0"/>
            <a:ext cx="4232045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C99A3E8-FA24-36FF-0799-B432C700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54" y="1357657"/>
            <a:ext cx="6759526" cy="3734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916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5DE5D02-181B-6C65-F283-93E9640AA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5" y="782320"/>
            <a:ext cx="4305911" cy="5537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E0DB3D-9DB7-323D-3113-D969B06EA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30" y="1290320"/>
            <a:ext cx="6479228" cy="52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3368495-3EF0-9455-AC61-8274A664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63" y="1442720"/>
            <a:ext cx="5867912" cy="463677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ACA588E-ED1B-8901-3968-255A1433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1" y="593089"/>
            <a:ext cx="5312739" cy="5919465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7A318BB-DF9D-AD16-5C54-BBEFCB61DCA0}"/>
              </a:ext>
            </a:extLst>
          </p:cNvPr>
          <p:cNvCxnSpPr/>
          <p:nvPr/>
        </p:nvCxnSpPr>
        <p:spPr>
          <a:xfrm>
            <a:off x="1439694" y="3599234"/>
            <a:ext cx="2918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631FF3C-56AB-2921-9D1A-1DC29C51CD1D}"/>
              </a:ext>
            </a:extLst>
          </p:cNvPr>
          <p:cNvCxnSpPr>
            <a:cxnSpLocks/>
          </p:cNvCxnSpPr>
          <p:nvPr/>
        </p:nvCxnSpPr>
        <p:spPr>
          <a:xfrm>
            <a:off x="1708826" y="3917004"/>
            <a:ext cx="2454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0E09505-DC1C-7076-84A7-63CF0465DD15}"/>
              </a:ext>
            </a:extLst>
          </p:cNvPr>
          <p:cNvCxnSpPr>
            <a:cxnSpLocks/>
          </p:cNvCxnSpPr>
          <p:nvPr/>
        </p:nvCxnSpPr>
        <p:spPr>
          <a:xfrm>
            <a:off x="1511030" y="4234774"/>
            <a:ext cx="1008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4799E59-6346-9230-F86F-35F7AA749EA2}"/>
              </a:ext>
            </a:extLst>
          </p:cNvPr>
          <p:cNvCxnSpPr>
            <a:cxnSpLocks/>
          </p:cNvCxnSpPr>
          <p:nvPr/>
        </p:nvCxnSpPr>
        <p:spPr>
          <a:xfrm>
            <a:off x="6203005" y="5385881"/>
            <a:ext cx="752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C83D4D1-8E75-DF5C-4F26-17EE2B39496F}"/>
              </a:ext>
            </a:extLst>
          </p:cNvPr>
          <p:cNvCxnSpPr>
            <a:cxnSpLocks/>
          </p:cNvCxnSpPr>
          <p:nvPr/>
        </p:nvCxnSpPr>
        <p:spPr>
          <a:xfrm>
            <a:off x="6203005" y="5667983"/>
            <a:ext cx="2153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31030E-0D9C-00F0-9338-E96CFCD8ED93}"/>
              </a:ext>
            </a:extLst>
          </p:cNvPr>
          <p:cNvCxnSpPr>
            <a:cxnSpLocks/>
          </p:cNvCxnSpPr>
          <p:nvPr/>
        </p:nvCxnSpPr>
        <p:spPr>
          <a:xfrm>
            <a:off x="6203005" y="5995481"/>
            <a:ext cx="2153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0BA274E-4C99-FBF6-48C2-C258F15057FD}"/>
              </a:ext>
            </a:extLst>
          </p:cNvPr>
          <p:cNvCxnSpPr>
            <a:cxnSpLocks/>
          </p:cNvCxnSpPr>
          <p:nvPr/>
        </p:nvCxnSpPr>
        <p:spPr>
          <a:xfrm>
            <a:off x="1511030" y="1588851"/>
            <a:ext cx="2846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FC340EF-4DB6-31D4-720E-22C39F0B3F59}"/>
              </a:ext>
            </a:extLst>
          </p:cNvPr>
          <p:cNvCxnSpPr>
            <a:cxnSpLocks/>
          </p:cNvCxnSpPr>
          <p:nvPr/>
        </p:nvCxnSpPr>
        <p:spPr>
          <a:xfrm>
            <a:off x="2934510" y="1206230"/>
            <a:ext cx="12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A8F7569-2F43-42BA-1628-4F9242648003}"/>
              </a:ext>
            </a:extLst>
          </p:cNvPr>
          <p:cNvCxnSpPr>
            <a:cxnSpLocks/>
          </p:cNvCxnSpPr>
          <p:nvPr/>
        </p:nvCxnSpPr>
        <p:spPr>
          <a:xfrm>
            <a:off x="6203005" y="3219855"/>
            <a:ext cx="2846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4F8090FA-D984-0F26-9E0A-59423A6C0066}"/>
              </a:ext>
            </a:extLst>
          </p:cNvPr>
          <p:cNvCxnSpPr>
            <a:cxnSpLocks/>
          </p:cNvCxnSpPr>
          <p:nvPr/>
        </p:nvCxnSpPr>
        <p:spPr>
          <a:xfrm>
            <a:off x="1793132" y="2710773"/>
            <a:ext cx="22827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CD7FB5A-7E8C-B7AC-64DE-6CADF49715CA}"/>
              </a:ext>
            </a:extLst>
          </p:cNvPr>
          <p:cNvCxnSpPr>
            <a:cxnSpLocks/>
          </p:cNvCxnSpPr>
          <p:nvPr/>
        </p:nvCxnSpPr>
        <p:spPr>
          <a:xfrm>
            <a:off x="8472792" y="4876799"/>
            <a:ext cx="2846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503F121A-C1F8-94C7-6CCE-11C54A9A1871}"/>
              </a:ext>
            </a:extLst>
          </p:cNvPr>
          <p:cNvCxnSpPr/>
          <p:nvPr/>
        </p:nvCxnSpPr>
        <p:spPr>
          <a:xfrm>
            <a:off x="4426085" y="1442720"/>
            <a:ext cx="1669915" cy="148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240AD00-57FA-6977-942C-FAA6565AB2C8}"/>
              </a:ext>
            </a:extLst>
          </p:cNvPr>
          <p:cNvCxnSpPr>
            <a:cxnSpLocks/>
          </p:cNvCxnSpPr>
          <p:nvPr/>
        </p:nvCxnSpPr>
        <p:spPr>
          <a:xfrm>
            <a:off x="4117718" y="2646222"/>
            <a:ext cx="4355074" cy="208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DAAFCAB4-C5B9-07A6-BEB7-7CFA47072EEA}"/>
              </a:ext>
            </a:extLst>
          </p:cNvPr>
          <p:cNvCxnSpPr/>
          <p:nvPr/>
        </p:nvCxnSpPr>
        <p:spPr>
          <a:xfrm>
            <a:off x="4357991" y="3761105"/>
            <a:ext cx="1669915" cy="148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2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>
            <a:extLst>
              <a:ext uri="{FF2B5EF4-FFF2-40B4-BE49-F238E27FC236}">
                <a16:creationId xmlns:a16="http://schemas.microsoft.com/office/drawing/2014/main" id="{F688AB36-66CF-B98A-F616-CBC02B8E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096" y="1658405"/>
            <a:ext cx="6490199" cy="4590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F66E39B-E09B-2855-6226-E357EEDD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7" y="1688762"/>
            <a:ext cx="5391392" cy="386935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382CFFD-ADD4-5A7D-FB2D-7CBF54F94994}"/>
              </a:ext>
            </a:extLst>
          </p:cNvPr>
          <p:cNvCxnSpPr>
            <a:cxnSpLocks/>
          </p:cNvCxnSpPr>
          <p:nvPr/>
        </p:nvCxnSpPr>
        <p:spPr>
          <a:xfrm>
            <a:off x="2671479" y="1927412"/>
            <a:ext cx="3056968" cy="153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E088CAC-956F-CD61-A543-8E8FE78E35F1}"/>
              </a:ext>
            </a:extLst>
          </p:cNvPr>
          <p:cNvCxnSpPr>
            <a:cxnSpLocks/>
          </p:cNvCxnSpPr>
          <p:nvPr/>
        </p:nvCxnSpPr>
        <p:spPr>
          <a:xfrm>
            <a:off x="2671479" y="2227090"/>
            <a:ext cx="3056968" cy="805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6D03512-B510-3E93-921D-E4F409DBADA8}"/>
              </a:ext>
            </a:extLst>
          </p:cNvPr>
          <p:cNvCxnSpPr>
            <a:cxnSpLocks/>
          </p:cNvCxnSpPr>
          <p:nvPr/>
        </p:nvCxnSpPr>
        <p:spPr>
          <a:xfrm>
            <a:off x="2671479" y="2515883"/>
            <a:ext cx="3056968" cy="810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C7C3FF47-4CEA-28EF-5C81-9CE25DC966CC}"/>
              </a:ext>
            </a:extLst>
          </p:cNvPr>
          <p:cNvCxnSpPr>
            <a:cxnSpLocks/>
          </p:cNvCxnSpPr>
          <p:nvPr/>
        </p:nvCxnSpPr>
        <p:spPr>
          <a:xfrm>
            <a:off x="2671478" y="2804676"/>
            <a:ext cx="3056969" cy="2654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982F417-CC66-FBC7-E7C0-529CAEF7036A}"/>
              </a:ext>
            </a:extLst>
          </p:cNvPr>
          <p:cNvCxnSpPr>
            <a:cxnSpLocks/>
          </p:cNvCxnSpPr>
          <p:nvPr/>
        </p:nvCxnSpPr>
        <p:spPr>
          <a:xfrm>
            <a:off x="3218326" y="3113118"/>
            <a:ext cx="2483227" cy="849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357614E-1E53-DE7A-D9FD-3D9D54B65AA4}"/>
              </a:ext>
            </a:extLst>
          </p:cNvPr>
          <p:cNvCxnSpPr>
            <a:cxnSpLocks/>
          </p:cNvCxnSpPr>
          <p:nvPr/>
        </p:nvCxnSpPr>
        <p:spPr>
          <a:xfrm>
            <a:off x="2671477" y="3429000"/>
            <a:ext cx="3056970" cy="176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2AF50C2-014A-71D1-F4FC-510BF939DA5A}"/>
              </a:ext>
            </a:extLst>
          </p:cNvPr>
          <p:cNvCxnSpPr>
            <a:cxnSpLocks/>
          </p:cNvCxnSpPr>
          <p:nvPr/>
        </p:nvCxnSpPr>
        <p:spPr>
          <a:xfrm flipV="1">
            <a:off x="3505200" y="2704898"/>
            <a:ext cx="2196353" cy="1051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FF561679-6884-E5F8-DA95-C56788C27FC5}"/>
              </a:ext>
            </a:extLst>
          </p:cNvPr>
          <p:cNvCxnSpPr>
            <a:cxnSpLocks/>
          </p:cNvCxnSpPr>
          <p:nvPr/>
        </p:nvCxnSpPr>
        <p:spPr>
          <a:xfrm>
            <a:off x="3110753" y="4043363"/>
            <a:ext cx="2590800" cy="2040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5BF2AAF6-43AD-3A8C-2652-02B17FAA7630}"/>
              </a:ext>
            </a:extLst>
          </p:cNvPr>
          <p:cNvCxnSpPr>
            <a:cxnSpLocks/>
          </p:cNvCxnSpPr>
          <p:nvPr/>
        </p:nvCxnSpPr>
        <p:spPr>
          <a:xfrm>
            <a:off x="2644583" y="4380581"/>
            <a:ext cx="2985252" cy="128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29F5FE18-9C9C-FA4B-D59F-30FDB507CED9}"/>
              </a:ext>
            </a:extLst>
          </p:cNvPr>
          <p:cNvCxnSpPr>
            <a:cxnSpLocks/>
          </p:cNvCxnSpPr>
          <p:nvPr/>
        </p:nvCxnSpPr>
        <p:spPr>
          <a:xfrm>
            <a:off x="3442447" y="4608060"/>
            <a:ext cx="2223247" cy="1136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C1F1C526-D95D-BE9E-F9C9-C90B816341B5}"/>
              </a:ext>
            </a:extLst>
          </p:cNvPr>
          <p:cNvCxnSpPr>
            <a:cxnSpLocks/>
          </p:cNvCxnSpPr>
          <p:nvPr/>
        </p:nvCxnSpPr>
        <p:spPr>
          <a:xfrm flipV="1">
            <a:off x="3442447" y="2319224"/>
            <a:ext cx="2187388" cy="2722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D1C088EA-DEEA-9CE1-5D65-5FB686E01C80}"/>
              </a:ext>
            </a:extLst>
          </p:cNvPr>
          <p:cNvCxnSpPr>
            <a:cxnSpLocks/>
          </p:cNvCxnSpPr>
          <p:nvPr/>
        </p:nvCxnSpPr>
        <p:spPr>
          <a:xfrm flipV="1">
            <a:off x="3248731" y="4222283"/>
            <a:ext cx="2416963" cy="1107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E6D8B470-4205-47A3-0A3C-AB9008D1A858}"/>
              </a:ext>
            </a:extLst>
          </p:cNvPr>
          <p:cNvSpPr/>
          <p:nvPr/>
        </p:nvSpPr>
        <p:spPr>
          <a:xfrm>
            <a:off x="502023" y="891267"/>
            <a:ext cx="4625789" cy="4437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최예은이 도용한 네이버 카페의 글</a:t>
            </a: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2C24BF4-8AF8-6570-1BF1-EED4EA6F55C0}"/>
              </a:ext>
            </a:extLst>
          </p:cNvPr>
          <p:cNvSpPr/>
          <p:nvPr/>
        </p:nvSpPr>
        <p:spPr>
          <a:xfrm>
            <a:off x="6329082" y="887806"/>
            <a:ext cx="4625789" cy="4437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윤민옥이 작성한 블로그 원본 글</a:t>
            </a:r>
          </a:p>
        </p:txBody>
      </p:sp>
    </p:spTree>
    <p:extLst>
      <p:ext uri="{BB962C8B-B14F-4D97-AF65-F5344CB8AC3E}">
        <p14:creationId xmlns:p14="http://schemas.microsoft.com/office/powerpoint/2010/main" val="164010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94FC606-6AD6-56B0-0B6B-47EC9017B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98"/>
          <a:stretch/>
        </p:blipFill>
        <p:spPr>
          <a:xfrm>
            <a:off x="6410328" y="1148080"/>
            <a:ext cx="5638800" cy="5435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9C502E0-E00F-A6E8-F79F-1BBC73D3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5" y="1711960"/>
            <a:ext cx="5787465" cy="4307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16E21-F207-78AE-E8DB-9FC46E91A218}"/>
              </a:ext>
            </a:extLst>
          </p:cNvPr>
          <p:cNvSpPr txBox="1"/>
          <p:nvPr/>
        </p:nvSpPr>
        <p:spPr>
          <a:xfrm>
            <a:off x="1158240" y="9448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https://cafe.naver.com/kokoonline/5760</a:t>
            </a:r>
          </a:p>
        </p:txBody>
      </p:sp>
    </p:spTree>
    <p:extLst>
      <p:ext uri="{BB962C8B-B14F-4D97-AF65-F5344CB8AC3E}">
        <p14:creationId xmlns:p14="http://schemas.microsoft.com/office/powerpoint/2010/main" val="112015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DB66BF-2AD5-CAC8-F37D-E5D33B9C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0" y="319608"/>
            <a:ext cx="5457639" cy="62829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4FE5F73-ECB0-16D3-73C4-DFA6767D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67" y="351667"/>
            <a:ext cx="6771733" cy="62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5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9C6445-8DB8-13CB-1906-A9F55E816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4" b="48745"/>
          <a:stretch/>
        </p:blipFill>
        <p:spPr>
          <a:xfrm>
            <a:off x="731163" y="3677320"/>
            <a:ext cx="5272033" cy="290576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5F6C7E0-1DA0-D209-5D99-9649CEB7D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11" b="1"/>
          <a:stretch/>
        </p:blipFill>
        <p:spPr>
          <a:xfrm>
            <a:off x="731163" y="257586"/>
            <a:ext cx="5099051" cy="356831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A4EB918-401F-9487-4704-4BD96EB0E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882" y="2278539"/>
            <a:ext cx="6963118" cy="23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5855515-E7C6-2C70-0E36-8A7B4E31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8" y="0"/>
            <a:ext cx="5187364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FC06F49-45CD-9A69-16ED-5F2220FB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70" y="436880"/>
            <a:ext cx="6287822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6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057F3EA-9DF1-2FC7-AB5B-11328546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81" y="365759"/>
            <a:ext cx="5259123" cy="63475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FC1E8E1-BAE4-6FF3-BCE4-27E3743D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9600"/>
            <a:ext cx="5601719" cy="53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4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50B74D-37E3-EED5-A3AA-E676591B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" y="95250"/>
            <a:ext cx="6524625" cy="66675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BC86CD7-174D-30EB-B667-8ED2C0EE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17" y="3429000"/>
            <a:ext cx="7424103" cy="192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69ED07-23F4-64C4-03BE-ED534F74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3" y="1981199"/>
            <a:ext cx="6069842" cy="366077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369724C-AF5B-D5DC-486C-A9054E4B319F}"/>
              </a:ext>
            </a:extLst>
          </p:cNvPr>
          <p:cNvSpPr/>
          <p:nvPr/>
        </p:nvSpPr>
        <p:spPr>
          <a:xfrm>
            <a:off x="233233" y="3713480"/>
            <a:ext cx="3772852" cy="391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98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38D2128-4FF5-6E53-8813-4C83D11B2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7" y="774700"/>
            <a:ext cx="6283778" cy="4851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BFB9A53-5742-2A6A-8669-C389A86D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4840"/>
            <a:ext cx="6028472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967AED-8CDA-0BC4-ECB6-3E161B7DE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3"/>
          <a:stretch/>
        </p:blipFill>
        <p:spPr>
          <a:xfrm>
            <a:off x="254000" y="157162"/>
            <a:ext cx="5437274" cy="65436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1E76070-E117-BC4F-3768-C02D640E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794" y="924559"/>
            <a:ext cx="5941045" cy="5700395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32D03C6-C1EA-E09B-E627-249C8850242B}"/>
              </a:ext>
            </a:extLst>
          </p:cNvPr>
          <p:cNvCxnSpPr>
            <a:cxnSpLocks/>
          </p:cNvCxnSpPr>
          <p:nvPr/>
        </p:nvCxnSpPr>
        <p:spPr>
          <a:xfrm>
            <a:off x="1048873" y="1111620"/>
            <a:ext cx="2545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D643166-FDAE-11B3-63C7-E206CBC52490}"/>
              </a:ext>
            </a:extLst>
          </p:cNvPr>
          <p:cNvCxnSpPr>
            <a:cxnSpLocks/>
          </p:cNvCxnSpPr>
          <p:nvPr/>
        </p:nvCxnSpPr>
        <p:spPr>
          <a:xfrm>
            <a:off x="6284261" y="1389525"/>
            <a:ext cx="2545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884ECC2-8783-69DB-E150-7B920642BC56}"/>
              </a:ext>
            </a:extLst>
          </p:cNvPr>
          <p:cNvCxnSpPr>
            <a:cxnSpLocks/>
          </p:cNvCxnSpPr>
          <p:nvPr/>
        </p:nvCxnSpPr>
        <p:spPr>
          <a:xfrm>
            <a:off x="717179" y="2420467"/>
            <a:ext cx="5737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7B692A8-B265-2E13-B87B-16C5C10F931F}"/>
              </a:ext>
            </a:extLst>
          </p:cNvPr>
          <p:cNvCxnSpPr>
            <a:cxnSpLocks/>
          </p:cNvCxnSpPr>
          <p:nvPr/>
        </p:nvCxnSpPr>
        <p:spPr>
          <a:xfrm>
            <a:off x="3155576" y="2402533"/>
            <a:ext cx="439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825464A-2EDA-47E9-FE8A-FF51EF95A69C}"/>
              </a:ext>
            </a:extLst>
          </p:cNvPr>
          <p:cNvCxnSpPr>
            <a:cxnSpLocks/>
          </p:cNvCxnSpPr>
          <p:nvPr/>
        </p:nvCxnSpPr>
        <p:spPr>
          <a:xfrm>
            <a:off x="1048873" y="2752161"/>
            <a:ext cx="645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76B1D34-C00A-C39A-F682-8C80F79C10F2}"/>
              </a:ext>
            </a:extLst>
          </p:cNvPr>
          <p:cNvCxnSpPr>
            <a:cxnSpLocks/>
          </p:cNvCxnSpPr>
          <p:nvPr/>
        </p:nvCxnSpPr>
        <p:spPr>
          <a:xfrm>
            <a:off x="6302191" y="4778186"/>
            <a:ext cx="45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EDC7863-2943-EFE7-7F94-6B16FF4AD687}"/>
              </a:ext>
            </a:extLst>
          </p:cNvPr>
          <p:cNvCxnSpPr>
            <a:cxnSpLocks/>
          </p:cNvCxnSpPr>
          <p:nvPr/>
        </p:nvCxnSpPr>
        <p:spPr>
          <a:xfrm>
            <a:off x="6893858" y="4778186"/>
            <a:ext cx="923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F4D1BFE-CC2E-36F2-0FCF-8DE16088AB2C}"/>
              </a:ext>
            </a:extLst>
          </p:cNvPr>
          <p:cNvCxnSpPr>
            <a:cxnSpLocks/>
          </p:cNvCxnSpPr>
          <p:nvPr/>
        </p:nvCxnSpPr>
        <p:spPr>
          <a:xfrm>
            <a:off x="2232210" y="2752161"/>
            <a:ext cx="367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DEE0D9B-8071-807C-0D8E-B829B369E0D6}"/>
              </a:ext>
            </a:extLst>
          </p:cNvPr>
          <p:cNvCxnSpPr>
            <a:cxnSpLocks/>
          </p:cNvCxnSpPr>
          <p:nvPr/>
        </p:nvCxnSpPr>
        <p:spPr>
          <a:xfrm>
            <a:off x="6576685" y="5038161"/>
            <a:ext cx="367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58F28DB-0ECB-4FB7-FFF1-4BE8A7177D55}"/>
              </a:ext>
            </a:extLst>
          </p:cNvPr>
          <p:cNvCxnSpPr>
            <a:cxnSpLocks/>
          </p:cNvCxnSpPr>
          <p:nvPr/>
        </p:nvCxnSpPr>
        <p:spPr>
          <a:xfrm>
            <a:off x="717179" y="3496232"/>
            <a:ext cx="3065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0DC2A75-6D00-AAEB-27E9-F80973655334}"/>
              </a:ext>
            </a:extLst>
          </p:cNvPr>
          <p:cNvCxnSpPr>
            <a:cxnSpLocks/>
          </p:cNvCxnSpPr>
          <p:nvPr/>
        </p:nvCxnSpPr>
        <p:spPr>
          <a:xfrm>
            <a:off x="699246" y="3863785"/>
            <a:ext cx="3065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13E939D9-2065-22EA-FDF8-F64855DA8F91}"/>
              </a:ext>
            </a:extLst>
          </p:cNvPr>
          <p:cNvCxnSpPr>
            <a:cxnSpLocks/>
          </p:cNvCxnSpPr>
          <p:nvPr/>
        </p:nvCxnSpPr>
        <p:spPr>
          <a:xfrm>
            <a:off x="6302191" y="5342961"/>
            <a:ext cx="2079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8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CD112A9-806C-FF47-0B28-4266D8C4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09"/>
          <a:stretch/>
        </p:blipFill>
        <p:spPr>
          <a:xfrm>
            <a:off x="168910" y="766762"/>
            <a:ext cx="5358130" cy="53244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193B425-DFDB-8EDB-599E-E532201FA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17" y="228917"/>
            <a:ext cx="5724525" cy="29051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2B57D21-4E3A-716A-4708-22892AA65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217" y="3429000"/>
            <a:ext cx="6001702" cy="2274329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4B81ECC2-9BFA-02C5-21CB-B143B472F34C}"/>
              </a:ext>
            </a:extLst>
          </p:cNvPr>
          <p:cNvCxnSpPr>
            <a:cxnSpLocks/>
          </p:cNvCxnSpPr>
          <p:nvPr/>
        </p:nvCxnSpPr>
        <p:spPr>
          <a:xfrm>
            <a:off x="1837767" y="1801903"/>
            <a:ext cx="2689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3B1E7D1-B74B-C412-C7AC-956411BE47E5}"/>
              </a:ext>
            </a:extLst>
          </p:cNvPr>
          <p:cNvCxnSpPr>
            <a:cxnSpLocks/>
          </p:cNvCxnSpPr>
          <p:nvPr/>
        </p:nvCxnSpPr>
        <p:spPr>
          <a:xfrm flipV="1">
            <a:off x="6490450" y="766762"/>
            <a:ext cx="4204444" cy="44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C49743A7-6EDC-FEA5-EADE-BD1682FD0B44}"/>
              </a:ext>
            </a:extLst>
          </p:cNvPr>
          <p:cNvCxnSpPr>
            <a:cxnSpLocks/>
          </p:cNvCxnSpPr>
          <p:nvPr/>
        </p:nvCxnSpPr>
        <p:spPr>
          <a:xfrm>
            <a:off x="1599773" y="3052759"/>
            <a:ext cx="2846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6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9818D35-B5C7-51C5-61BE-F3F63DFF3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3" y="795423"/>
            <a:ext cx="5086948" cy="54906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BAEB329-178F-9633-4B58-9ABD6C5F6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5831"/>
            <a:ext cx="5308763" cy="58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022A2B6-3D88-2E19-0A56-BCE31E46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4929" cy="48361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86CD5E1-6B94-C0DE-CBEA-8ADA1579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08" y="4836160"/>
            <a:ext cx="2505212" cy="19757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DD6C974-F929-9A49-F4EE-C1E964F75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2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3F1ED1-9C58-CBC5-BCBE-CB4845A8A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0" y="0"/>
            <a:ext cx="4830219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0EA3FC3-1804-D3D0-EB6F-60B7FC58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94" y="132080"/>
            <a:ext cx="5149196" cy="5262880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7B256DF-BA84-F84C-59E8-FEDACF14CA7A}"/>
              </a:ext>
            </a:extLst>
          </p:cNvPr>
          <p:cNvCxnSpPr>
            <a:cxnSpLocks/>
          </p:cNvCxnSpPr>
          <p:nvPr/>
        </p:nvCxnSpPr>
        <p:spPr>
          <a:xfrm>
            <a:off x="2061884" y="412374"/>
            <a:ext cx="2689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EB9D8C3-CA4B-A41C-5B1A-097A4226B74E}"/>
              </a:ext>
            </a:extLst>
          </p:cNvPr>
          <p:cNvCxnSpPr>
            <a:cxnSpLocks/>
          </p:cNvCxnSpPr>
          <p:nvPr/>
        </p:nvCxnSpPr>
        <p:spPr>
          <a:xfrm>
            <a:off x="6517343" y="537880"/>
            <a:ext cx="3451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CE1C96F-8B1A-3D23-7141-AC868165C54C}"/>
              </a:ext>
            </a:extLst>
          </p:cNvPr>
          <p:cNvCxnSpPr>
            <a:cxnSpLocks/>
          </p:cNvCxnSpPr>
          <p:nvPr/>
        </p:nvCxnSpPr>
        <p:spPr>
          <a:xfrm>
            <a:off x="1972237" y="4840939"/>
            <a:ext cx="2689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84D0E2F0-63B2-8495-5808-C9CF6C40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994" y="5590277"/>
            <a:ext cx="3448683" cy="765704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826AE8E-6614-BA33-CFFF-687ED04832A1}"/>
              </a:ext>
            </a:extLst>
          </p:cNvPr>
          <p:cNvCxnSpPr>
            <a:cxnSpLocks/>
          </p:cNvCxnSpPr>
          <p:nvPr/>
        </p:nvCxnSpPr>
        <p:spPr>
          <a:xfrm>
            <a:off x="6373908" y="5844987"/>
            <a:ext cx="1389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C30EC02-F976-D1AD-20A3-0B25F05957C8}"/>
              </a:ext>
            </a:extLst>
          </p:cNvPr>
          <p:cNvCxnSpPr>
            <a:cxnSpLocks/>
          </p:cNvCxnSpPr>
          <p:nvPr/>
        </p:nvCxnSpPr>
        <p:spPr>
          <a:xfrm>
            <a:off x="2196355" y="6017950"/>
            <a:ext cx="2689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E0ABB8A-EA58-FA9B-98E7-60F83B712B5A}"/>
              </a:ext>
            </a:extLst>
          </p:cNvPr>
          <p:cNvCxnSpPr>
            <a:cxnSpLocks/>
          </p:cNvCxnSpPr>
          <p:nvPr/>
        </p:nvCxnSpPr>
        <p:spPr>
          <a:xfrm>
            <a:off x="2061884" y="6355981"/>
            <a:ext cx="2689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5625B5E-04CA-B61E-9647-3976617242DF}"/>
              </a:ext>
            </a:extLst>
          </p:cNvPr>
          <p:cNvCxnSpPr>
            <a:cxnSpLocks/>
          </p:cNvCxnSpPr>
          <p:nvPr/>
        </p:nvCxnSpPr>
        <p:spPr>
          <a:xfrm>
            <a:off x="6373908" y="6275293"/>
            <a:ext cx="2510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5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33</Words>
  <Application>Microsoft Office PowerPoint</Application>
  <PresentationFormat>와이드스크린</PresentationFormat>
  <Paragraphs>5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 미래</dc:creator>
  <cp:lastModifiedBy>A1706</cp:lastModifiedBy>
  <cp:revision>13</cp:revision>
  <dcterms:created xsi:type="dcterms:W3CDTF">2022-12-13T02:52:54Z</dcterms:created>
  <dcterms:modified xsi:type="dcterms:W3CDTF">2023-01-11T04:20:19Z</dcterms:modified>
</cp:coreProperties>
</file>