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74" r:id="rId13"/>
  </p:sldMasterIdLst>
  <p:notesMasterIdLst>
    <p:notesMasterId r:id="rId17"/>
  </p:notesMasterIdLst>
  <p:handoutMasterIdLst>
    <p:handoutMasterId r:id="rId15"/>
  </p:handoutMasterIdLst>
  <p:sldIdLst>
    <p:sldId id="263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800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handoutMaster" Target="handoutMasters/handoutMaster1.xml"></Relationship><Relationship Id="rId17" Type="http://schemas.openxmlformats.org/officeDocument/2006/relationships/notesMaster" Target="notesMasters/notesMaster1.xml"></Relationship><Relationship Id="rId19" Type="http://schemas.openxmlformats.org/officeDocument/2006/relationships/slide" Target="slides/slide1.xml"></Relationship><Relationship Id="rId21" Type="http://schemas.openxmlformats.org/officeDocument/2006/relationships/viewProps" Target="viewProps.xml"></Relationship><Relationship Id="rId22" Type="http://schemas.openxmlformats.org/officeDocument/2006/relationships/presProps" Target="presProps.xml"></Relationship></Relationships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214C1-2863-45BA-A7C5-D5EA3C3D4C30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20B9-F693-4639-BB27-7B1AD87C61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2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63C85-90F6-445D-9B5B-8ABB00FB3043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6B34-ED2F-4269-81E8-097D50C90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8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
<Relationships xmlns="http://schemas.openxmlformats.org/package/2006/relationships"><Relationship Id="rId2" Type="http://schemas.openxmlformats.org/officeDocument/2006/relationships/notesMaster" Target="../notesMasters/notesMaster1.xml"></Relationship><Relationship Id="rId3" Type="http://schemas.openxmlformats.org/officeDocument/2006/relationships/slide" Target="../slides/slide1.xml"></Relationship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>
            <a:spLocks noChangeAspect="1"/>
          </p:cNvSpPr>
          <p:nvPr>
            <p:ph type="sldImg"/>
          </p:nvPr>
        </p:nvSpPr>
        <p:spPr>
          <a:xfrm rot="0">
            <a:off x="685800" y="1143000"/>
            <a:ext cx="5487670" cy="308737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wrap="square" lIns="0" tIns="0" rIns="0" bIns="0" numCol="1" vert="horz" anchor="t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3" name="Rect 0"/>
          <p:cNvSpPr txBox="1">
            <a:spLocks/>
          </p:cNvSpPr>
          <p:nvPr>
            <p:ph type="body" idx="1"/>
          </p:nvPr>
        </p:nvSpPr>
        <p:spPr>
          <a:xfrm rot="0">
            <a:off x="685800" y="4400550"/>
            <a:ext cx="5487670" cy="3601720"/>
          </a:xfrm>
          <a:prstGeom prst="rect"/>
        </p:spPr>
        <p:txBody>
          <a:bodyPr wrap="square" lIns="91440" tIns="45720" rIns="91440" bIns="45720" numCol="1" vert="horz" anchor="t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</a:p>
        </p:txBody>
      </p:sp>
      <p:sp>
        <p:nvSpPr>
          <p:cNvPr id="4" name="Rect 0"/>
          <p:cNvSpPr txBox="1">
            <a:spLocks/>
          </p:cNvSpPr>
          <p:nvPr>
            <p:ph type="sldNum" idx="10"/>
          </p:nvPr>
        </p:nvSpPr>
        <p:spPr>
          <a:xfrm rot="0">
            <a:off x="3884930" y="8685530"/>
            <a:ext cx="2973070" cy="459740"/>
          </a:xfrm>
          <a:prstGeom prst="rect"/>
        </p:spPr>
        <p:txBody>
          <a:bodyPr wrap="square" lIns="91440" tIns="45720" rIns="91440" bIns="45720" numCol="1" vert="horz" anchor="b">
            <a:noAutofit/>
          </a:bodyPr>
          <a:lstStyle/>
          <a:p>
            <a:pPr marL="0" indent="0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ko-KR" altLang="en-US" sz="1200"/>
              <a:t>1</a:t>
            </a:fld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57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11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65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65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48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07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91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46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59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D09F3-42FA-4000-BA19-9FDED2BD3142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69E2-93EA-4F50-8F12-231B5AD0A0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49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notesSlide" Target="../notesSlides/notesSlide1.xml"></Relationship><Relationship Id="rId3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도형 19"/>
          <p:cNvSpPr>
            <a:spLocks/>
          </p:cNvSpPr>
          <p:nvPr/>
        </p:nvSpPr>
        <p:spPr>
          <a:xfrm rot="0">
            <a:off x="3125470" y="2468245"/>
            <a:ext cx="1908810" cy="1932940"/>
          </a:xfrm>
          <a:prstGeom prst="rect"/>
          <a:noFill/>
          <a:ln w="180975" cap="flat" cmpd="sng">
            <a:solidFill>
              <a:srgbClr val="C00000">
                <a:alpha val="100000"/>
              </a:srgb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21" name="도형 20"/>
          <p:cNvSpPr>
            <a:spLocks/>
          </p:cNvSpPr>
          <p:nvPr/>
        </p:nvSpPr>
        <p:spPr>
          <a:xfrm rot="0">
            <a:off x="3026410" y="3199130"/>
            <a:ext cx="2106930" cy="384810"/>
          </a:xfrm>
          <a:prstGeom prst="rect"/>
          <a:solidFill>
            <a:schemeClr val="bg1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19" name="도형 18"/>
          <p:cNvSpPr>
            <a:spLocks/>
          </p:cNvSpPr>
          <p:nvPr/>
        </p:nvSpPr>
        <p:spPr>
          <a:xfrm rot="0">
            <a:off x="5133975" y="19050"/>
            <a:ext cx="7049770" cy="6830695"/>
          </a:xfrm>
          <a:prstGeom prst="rect"/>
          <a:noFill/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l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sz="9000" b="1">
                <a:solidFill>
                  <a:schemeClr val="tx1"/>
                </a:solidFill>
                <a:latin typeface="나눔바른고딕" charset="0"/>
                <a:ea typeface="나눔바른고딕" charset="0"/>
              </a:rPr>
              <a:t>김안과의원</a:t>
            </a:r>
            <a:endParaRPr lang="ko-KR" altLang="en-US" sz="9000" b="1">
              <a:solidFill>
                <a:schemeClr val="tx1"/>
              </a:solidFill>
              <a:latin typeface="나눔바른고딕" charset="0"/>
              <a:ea typeface="나눔바른고딕" charset="0"/>
            </a:endParaRPr>
          </a:p>
        </p:txBody>
      </p:sp>
      <p:grpSp>
        <p:nvGrpSpPr>
          <p:cNvPr id="22" name="그룹 21"/>
          <p:cNvGrpSpPr/>
          <p:nvPr/>
        </p:nvGrpSpPr>
        <p:grpSpPr>
          <a:xfrm rot="0">
            <a:off x="3440430" y="2799080"/>
            <a:ext cx="1260475" cy="1262380"/>
            <a:chOff x="3440430" y="2799080"/>
            <a:chExt cx="1260475" cy="1262380"/>
          </a:xfrm>
        </p:grpSpPr>
        <p:sp>
          <p:nvSpPr>
            <p:cNvPr id="23" name="도형 22"/>
            <p:cNvSpPr>
              <a:spLocks/>
            </p:cNvSpPr>
            <p:nvPr/>
          </p:nvSpPr>
          <p:spPr>
            <a:xfrm rot="5400000">
              <a:off x="3440430" y="2800985"/>
              <a:ext cx="1260475" cy="1260475"/>
            </a:xfrm>
            <a:prstGeom prst="blockArc">
              <a:avLst>
                <a:gd name="adj1" fmla="val 10800000"/>
                <a:gd name="adj2" fmla="val 0"/>
                <a:gd name="adj3" fmla="val 15553"/>
              </a:avLst>
            </a:prstGeom>
            <a:pattFill prst="dkHorz">
              <a:fgClr>
                <a:srgbClr val="C00000"/>
              </a:fgClr>
              <a:bgClr>
                <a:schemeClr val="bg1"/>
              </a:bgClr>
            </a:patt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numCol="1" vert="horz" anchor="ctr">
              <a:noAutofit/>
            </a:bodyPr>
            <a:lstStyle/>
            <a:p>
              <a:pPr marL="0" indent="0" algn="ctr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chemeClr val="tx1"/>
                </a:solidFill>
                <a:latin typeface="나눔바른고딕" charset="0"/>
                <a:ea typeface="나눔바른고딕" charset="0"/>
              </a:endParaRPr>
            </a:p>
          </p:txBody>
        </p:sp>
        <p:sp>
          <p:nvSpPr>
            <p:cNvPr id="24" name="도형 23"/>
            <p:cNvSpPr>
              <a:spLocks/>
            </p:cNvSpPr>
            <p:nvPr/>
          </p:nvSpPr>
          <p:spPr>
            <a:xfrm rot="16200000">
              <a:off x="3440430" y="2799080"/>
              <a:ext cx="1260475" cy="1260475"/>
            </a:xfrm>
            <a:prstGeom prst="blockArc">
              <a:avLst>
                <a:gd name="adj1" fmla="val 10800000"/>
                <a:gd name="adj2" fmla="val 0"/>
                <a:gd name="adj3" fmla="val 15553"/>
              </a:avLst>
            </a:prstGeom>
            <a:solidFill>
              <a:srgbClr val="C00000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numCol="1" vert="horz" anchor="ctr">
              <a:noAutofit/>
            </a:bodyPr>
            <a:lstStyle/>
            <a:p>
              <a:pPr marL="0" indent="0" algn="ctr" defTabSz="91440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>
                <a:solidFill>
                  <a:schemeClr val="tx1"/>
                </a:solidFill>
                <a:latin typeface="나눔바른고딕" charset="0"/>
                <a:ea typeface="나눔바른고딕" charset="0"/>
              </a:endParaRPr>
            </a:p>
          </p:txBody>
        </p:sp>
      </p:grpSp>
      <p:sp>
        <p:nvSpPr>
          <p:cNvPr id="25" name="도형 24"/>
          <p:cNvSpPr>
            <a:spLocks/>
          </p:cNvSpPr>
          <p:nvPr/>
        </p:nvSpPr>
        <p:spPr>
          <a:xfrm rot="5400000">
            <a:off x="3351530" y="3077210"/>
            <a:ext cx="720725" cy="720725"/>
          </a:xfrm>
          <a:prstGeom prst="blockArc">
            <a:avLst>
              <a:gd name="adj1" fmla="val 10800000"/>
              <a:gd name="adj2" fmla="val 21363503"/>
              <a:gd name="adj3" fmla="val 11543"/>
            </a:avLst>
          </a:prstGeom>
          <a:solidFill>
            <a:srgbClr val="C00000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defTabSz="91440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1</Pages>
  <Paragraphs>1</Paragraphs>
  <Words>1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user</dc:creator>
  <cp:lastModifiedBy>user</cp:lastModifiedBy>
  <dc:title>PowerPoint 프레젠테이션</dc:title>
</cp:coreProperties>
</file>