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687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181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648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81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79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961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668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6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945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919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57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B63D3-34B9-4B03-929B-A01CD62905A2}" type="datetimeFigureOut">
              <a:rPr lang="ko-KR" altLang="en-US" smtClean="0"/>
              <a:t>2022-03-30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5666-BC29-453E-A1D3-EE77F80EEA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630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6653" y="2782388"/>
            <a:ext cx="106201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구급차에서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주들것을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내릴시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별도의 안전장치가 없이 오롯이 구급대원의 능력에 따라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요구급자의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안전이 달려 있다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이에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주들것이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내려질 때마다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요구급자는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불안전한 상황에 놓여 지게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된다구급대원이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주들것을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내릴시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주들것의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다리가 완전히 펴지지 않은 상태 또는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주들것을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놓칠 경우 낙하하여 바닥에 충돌하고 만다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주들것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레일에서 바닥까지의 높이는 약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70cm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낙하하여 바닥에 충돌할 경우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요구급자는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큰 충격을 받으며 신체 손상의 우려가 있다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발명품은 상기 상황에서 레일에서부터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충돌지점까지를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약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12cm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감소시켜 </a:t>
            </a:r>
            <a:r>
              <a:rPr lang="ko-KR" altLang="en-US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요구급자의</a:t>
            </a:r>
            <a:r>
              <a:rPr lang="ko-KR" altLang="en-US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신체 손상의 위험을 줄여줄 것이다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70218" y="1449977"/>
            <a:ext cx="5812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 smtClean="0"/>
              <a:t>구급차 </a:t>
            </a:r>
            <a:r>
              <a:rPr lang="ko-KR" altLang="en-US" sz="3200" b="1" dirty="0" err="1" smtClean="0"/>
              <a:t>주들것</a:t>
            </a:r>
            <a:r>
              <a:rPr lang="ko-KR" altLang="en-US" sz="3200" b="1" dirty="0" smtClean="0"/>
              <a:t> 낙상 안전 장치</a:t>
            </a:r>
            <a:endParaRPr lang="ko-KR" altLang="en-US" sz="3200" b="1" dirty="0"/>
          </a:p>
        </p:txBody>
      </p:sp>
      <p:sp>
        <p:nvSpPr>
          <p:cNvPr id="4" name="직사각형 3"/>
          <p:cNvSpPr/>
          <p:nvPr/>
        </p:nvSpPr>
        <p:spPr>
          <a:xfrm>
            <a:off x="966653" y="5746015"/>
            <a:ext cx="63482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구급차 </a:t>
            </a:r>
            <a:r>
              <a:rPr lang="ko-KR" altLang="en-US" dirty="0" err="1" smtClean="0"/>
              <a:t>주들것</a:t>
            </a:r>
            <a:r>
              <a:rPr lang="ko-KR" altLang="en-US" dirty="0" smtClean="0"/>
              <a:t> 낙하 관련 영상은 다음의 영상 참고바랍니다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https</a:t>
            </a:r>
            <a:r>
              <a:rPr lang="ko-KR" altLang="en-US" dirty="0"/>
              <a:t>://www.youtube.com/watch?v=ug2XUqHKZE4</a:t>
            </a:r>
          </a:p>
        </p:txBody>
      </p:sp>
    </p:spTree>
    <p:extLst>
      <p:ext uri="{BB962C8B-B14F-4D97-AF65-F5344CB8AC3E}">
        <p14:creationId xmlns:p14="http://schemas.microsoft.com/office/powerpoint/2010/main" val="325740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그룹 44"/>
          <p:cNvGrpSpPr/>
          <p:nvPr/>
        </p:nvGrpSpPr>
        <p:grpSpPr>
          <a:xfrm>
            <a:off x="6581445" y="803269"/>
            <a:ext cx="5310361" cy="1740054"/>
            <a:chOff x="3351039" y="3488686"/>
            <a:chExt cx="5310361" cy="1740054"/>
          </a:xfrm>
        </p:grpSpPr>
        <p:cxnSp>
          <p:nvCxnSpPr>
            <p:cNvPr id="2" name="직선 연결선 1"/>
            <p:cNvCxnSpPr/>
            <p:nvPr/>
          </p:nvCxnSpPr>
          <p:spPr>
            <a:xfrm>
              <a:off x="4000500" y="5228586"/>
              <a:ext cx="4660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직선 연결선 2"/>
            <p:cNvCxnSpPr/>
            <p:nvPr/>
          </p:nvCxnSpPr>
          <p:spPr>
            <a:xfrm>
              <a:off x="4733140" y="3488686"/>
              <a:ext cx="39282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직선 연결선 3"/>
            <p:cNvCxnSpPr/>
            <p:nvPr/>
          </p:nvCxnSpPr>
          <p:spPr>
            <a:xfrm flipV="1">
              <a:off x="4000500" y="3488686"/>
              <a:ext cx="732640" cy="1121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직선 연결선 4"/>
            <p:cNvCxnSpPr/>
            <p:nvPr/>
          </p:nvCxnSpPr>
          <p:spPr>
            <a:xfrm>
              <a:off x="4000500" y="4610100"/>
              <a:ext cx="0" cy="6184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>
              <a:off x="3940175" y="5010150"/>
              <a:ext cx="0" cy="218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>
              <a:off x="3937794" y="5228740"/>
              <a:ext cx="571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3937794" y="5010150"/>
              <a:ext cx="571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H="1" flipV="1">
              <a:off x="3351975" y="3786899"/>
              <a:ext cx="588201" cy="1223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3351039" y="3788234"/>
              <a:ext cx="2001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/>
            <p:nvPr/>
          </p:nvCxnSpPr>
          <p:spPr>
            <a:xfrm flipH="1" flipV="1">
              <a:off x="3423412" y="3823346"/>
              <a:ext cx="571534" cy="11866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3423412" y="3822662"/>
              <a:ext cx="1278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3555999" y="3784036"/>
              <a:ext cx="0" cy="3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3893572" y="5097860"/>
              <a:ext cx="45719" cy="6191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5" name="직선 연결선 14"/>
            <p:cNvCxnSpPr/>
            <p:nvPr/>
          </p:nvCxnSpPr>
          <p:spPr>
            <a:xfrm>
              <a:off x="4044950" y="4624388"/>
              <a:ext cx="0" cy="6041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flipV="1">
              <a:off x="4044950" y="3605919"/>
              <a:ext cx="665384" cy="1018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937794" y="5112224"/>
              <a:ext cx="186531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3935413" y="5147943"/>
              <a:ext cx="18891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직사각형 18"/>
            <p:cNvSpPr/>
            <p:nvPr/>
          </p:nvSpPr>
          <p:spPr>
            <a:xfrm>
              <a:off x="4050575" y="5097860"/>
              <a:ext cx="45719" cy="6191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" name="직선 연결선 19"/>
            <p:cNvCxnSpPr/>
            <p:nvPr/>
          </p:nvCxnSpPr>
          <p:spPr>
            <a:xfrm>
              <a:off x="4124325" y="5112224"/>
              <a:ext cx="0" cy="357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그룹 134"/>
          <p:cNvGrpSpPr/>
          <p:nvPr/>
        </p:nvGrpSpPr>
        <p:grpSpPr>
          <a:xfrm>
            <a:off x="6581445" y="4270925"/>
            <a:ext cx="5334067" cy="1754631"/>
            <a:chOff x="6509072" y="3637976"/>
            <a:chExt cx="5334067" cy="1754631"/>
          </a:xfrm>
        </p:grpSpPr>
        <p:cxnSp>
          <p:nvCxnSpPr>
            <p:cNvPr id="46" name="직선 연결선 45"/>
            <p:cNvCxnSpPr/>
            <p:nvPr/>
          </p:nvCxnSpPr>
          <p:spPr>
            <a:xfrm>
              <a:off x="7182239" y="5377876"/>
              <a:ext cx="4660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46"/>
            <p:cNvCxnSpPr/>
            <p:nvPr/>
          </p:nvCxnSpPr>
          <p:spPr>
            <a:xfrm>
              <a:off x="7914879" y="3637976"/>
              <a:ext cx="39282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47"/>
            <p:cNvCxnSpPr/>
            <p:nvPr/>
          </p:nvCxnSpPr>
          <p:spPr>
            <a:xfrm flipV="1">
              <a:off x="7182239" y="3637976"/>
              <a:ext cx="732640" cy="1121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>
              <a:off x="7182239" y="4759390"/>
              <a:ext cx="0" cy="6184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/>
            <p:nvPr/>
          </p:nvCxnSpPr>
          <p:spPr>
            <a:xfrm>
              <a:off x="7121914" y="5159440"/>
              <a:ext cx="0" cy="218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/>
            <p:cNvCxnSpPr/>
            <p:nvPr/>
          </p:nvCxnSpPr>
          <p:spPr>
            <a:xfrm>
              <a:off x="7119533" y="5378030"/>
              <a:ext cx="571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7119533" y="5159440"/>
              <a:ext cx="571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/>
            <p:nvPr/>
          </p:nvCxnSpPr>
          <p:spPr>
            <a:xfrm flipH="1" flipV="1">
              <a:off x="6533714" y="3936189"/>
              <a:ext cx="588201" cy="1223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연결선 53"/>
            <p:cNvCxnSpPr/>
            <p:nvPr/>
          </p:nvCxnSpPr>
          <p:spPr>
            <a:xfrm>
              <a:off x="6532778" y="3937524"/>
              <a:ext cx="2001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연결선 54"/>
            <p:cNvCxnSpPr/>
            <p:nvPr/>
          </p:nvCxnSpPr>
          <p:spPr>
            <a:xfrm flipH="1" flipV="1">
              <a:off x="6605151" y="3972636"/>
              <a:ext cx="571534" cy="11866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>
              <a:off x="6605151" y="3971952"/>
              <a:ext cx="1278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56"/>
            <p:cNvCxnSpPr/>
            <p:nvPr/>
          </p:nvCxnSpPr>
          <p:spPr>
            <a:xfrm>
              <a:off x="6737738" y="3933326"/>
              <a:ext cx="0" cy="3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직사각형 57"/>
            <p:cNvSpPr/>
            <p:nvPr/>
          </p:nvSpPr>
          <p:spPr>
            <a:xfrm>
              <a:off x="7075311" y="5247150"/>
              <a:ext cx="45719" cy="6191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9" name="직선 연결선 58"/>
            <p:cNvCxnSpPr/>
            <p:nvPr/>
          </p:nvCxnSpPr>
          <p:spPr>
            <a:xfrm>
              <a:off x="7226689" y="4773678"/>
              <a:ext cx="0" cy="6041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 flipV="1">
              <a:off x="7226689" y="3755209"/>
              <a:ext cx="665384" cy="1018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60"/>
            <p:cNvCxnSpPr/>
            <p:nvPr/>
          </p:nvCxnSpPr>
          <p:spPr>
            <a:xfrm>
              <a:off x="7119533" y="5261514"/>
              <a:ext cx="186531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/>
            <p:cNvCxnSpPr/>
            <p:nvPr/>
          </p:nvCxnSpPr>
          <p:spPr>
            <a:xfrm>
              <a:off x="7117152" y="5297233"/>
              <a:ext cx="18891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직사각형 62"/>
            <p:cNvSpPr/>
            <p:nvPr/>
          </p:nvSpPr>
          <p:spPr>
            <a:xfrm>
              <a:off x="7232314" y="5247150"/>
              <a:ext cx="45719" cy="6191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64" name="직선 연결선 63"/>
            <p:cNvCxnSpPr/>
            <p:nvPr/>
          </p:nvCxnSpPr>
          <p:spPr>
            <a:xfrm>
              <a:off x="7306064" y="5261514"/>
              <a:ext cx="0" cy="357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/>
            <p:cNvCxnSpPr/>
            <p:nvPr/>
          </p:nvCxnSpPr>
          <p:spPr>
            <a:xfrm>
              <a:off x="6509072" y="3920784"/>
              <a:ext cx="589098" cy="1238504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5"/>
            <p:cNvCxnSpPr/>
            <p:nvPr/>
          </p:nvCxnSpPr>
          <p:spPr>
            <a:xfrm>
              <a:off x="6518957" y="3924963"/>
              <a:ext cx="241007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 66"/>
            <p:cNvCxnSpPr/>
            <p:nvPr/>
          </p:nvCxnSpPr>
          <p:spPr>
            <a:xfrm>
              <a:off x="6632897" y="3977934"/>
              <a:ext cx="560455" cy="118135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67"/>
            <p:cNvCxnSpPr/>
            <p:nvPr/>
          </p:nvCxnSpPr>
          <p:spPr>
            <a:xfrm>
              <a:off x="6630082" y="3985288"/>
              <a:ext cx="12988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68"/>
            <p:cNvCxnSpPr/>
            <p:nvPr/>
          </p:nvCxnSpPr>
          <p:spPr>
            <a:xfrm>
              <a:off x="6754352" y="3920706"/>
              <a:ext cx="1778" cy="6458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69"/>
            <p:cNvCxnSpPr/>
            <p:nvPr/>
          </p:nvCxnSpPr>
          <p:spPr>
            <a:xfrm>
              <a:off x="7058414" y="5240403"/>
              <a:ext cx="2381" cy="88106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70"/>
            <p:cNvCxnSpPr/>
            <p:nvPr/>
          </p:nvCxnSpPr>
          <p:spPr>
            <a:xfrm>
              <a:off x="7103615" y="5155820"/>
              <a:ext cx="1643" cy="8382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 71"/>
            <p:cNvCxnSpPr/>
            <p:nvPr/>
          </p:nvCxnSpPr>
          <p:spPr>
            <a:xfrm>
              <a:off x="7058414" y="5232270"/>
              <a:ext cx="42069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72"/>
            <p:cNvCxnSpPr/>
            <p:nvPr/>
          </p:nvCxnSpPr>
          <p:spPr>
            <a:xfrm flipH="1">
              <a:off x="7106845" y="5317783"/>
              <a:ext cx="1583" cy="74824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연결선 73"/>
            <p:cNvCxnSpPr/>
            <p:nvPr/>
          </p:nvCxnSpPr>
          <p:spPr>
            <a:xfrm>
              <a:off x="7063189" y="5328509"/>
              <a:ext cx="42069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연결선 74"/>
            <p:cNvCxnSpPr/>
            <p:nvPr/>
          </p:nvCxnSpPr>
          <p:spPr>
            <a:xfrm>
              <a:off x="7111095" y="5392607"/>
              <a:ext cx="82257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직선 연결선 75"/>
            <p:cNvCxnSpPr/>
            <p:nvPr/>
          </p:nvCxnSpPr>
          <p:spPr>
            <a:xfrm flipH="1">
              <a:off x="7197353" y="5313661"/>
              <a:ext cx="1143" cy="78946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연결선 76"/>
            <p:cNvCxnSpPr/>
            <p:nvPr/>
          </p:nvCxnSpPr>
          <p:spPr>
            <a:xfrm>
              <a:off x="7197353" y="5162526"/>
              <a:ext cx="0" cy="8425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연결선 77"/>
            <p:cNvCxnSpPr/>
            <p:nvPr/>
          </p:nvCxnSpPr>
          <p:spPr>
            <a:xfrm>
              <a:off x="7190573" y="5246784"/>
              <a:ext cx="25004" cy="76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직선 연결선 78"/>
            <p:cNvCxnSpPr/>
            <p:nvPr/>
          </p:nvCxnSpPr>
          <p:spPr>
            <a:xfrm>
              <a:off x="7212964" y="5323392"/>
              <a:ext cx="66906" cy="354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>
              <a:off x="7191995" y="5318640"/>
              <a:ext cx="25004" cy="76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직선 연결선 80"/>
            <p:cNvCxnSpPr/>
            <p:nvPr/>
          </p:nvCxnSpPr>
          <p:spPr>
            <a:xfrm flipV="1">
              <a:off x="7211608" y="5228496"/>
              <a:ext cx="80169" cy="3775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>
              <a:off x="7213804" y="5232270"/>
              <a:ext cx="826" cy="2130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/>
            <p:cNvCxnSpPr/>
            <p:nvPr/>
          </p:nvCxnSpPr>
          <p:spPr>
            <a:xfrm>
              <a:off x="7216999" y="5307311"/>
              <a:ext cx="826" cy="2130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/>
            <p:cNvCxnSpPr/>
            <p:nvPr/>
          </p:nvCxnSpPr>
          <p:spPr>
            <a:xfrm flipH="1">
              <a:off x="7288614" y="5228496"/>
              <a:ext cx="781" cy="2305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/>
            <p:cNvCxnSpPr/>
            <p:nvPr/>
          </p:nvCxnSpPr>
          <p:spPr>
            <a:xfrm flipH="1">
              <a:off x="7289667" y="5309894"/>
              <a:ext cx="781" cy="2305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/>
            <p:cNvCxnSpPr/>
            <p:nvPr/>
          </p:nvCxnSpPr>
          <p:spPr>
            <a:xfrm flipV="1">
              <a:off x="7283657" y="5249447"/>
              <a:ext cx="37027" cy="131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/>
            <p:cNvCxnSpPr/>
            <p:nvPr/>
          </p:nvCxnSpPr>
          <p:spPr>
            <a:xfrm flipV="1">
              <a:off x="7283657" y="5311360"/>
              <a:ext cx="37027" cy="131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>
              <a:off x="7315454" y="5249985"/>
              <a:ext cx="1191" cy="63676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그룹 88"/>
          <p:cNvGrpSpPr/>
          <p:nvPr/>
        </p:nvGrpSpPr>
        <p:grpSpPr>
          <a:xfrm>
            <a:off x="615949" y="3377513"/>
            <a:ext cx="5150648" cy="3056659"/>
            <a:chOff x="3150938" y="1828800"/>
            <a:chExt cx="5150648" cy="3056659"/>
          </a:xfrm>
        </p:grpSpPr>
        <p:cxnSp>
          <p:nvCxnSpPr>
            <p:cNvPr id="90" name="직선 연결선 89"/>
            <p:cNvCxnSpPr/>
            <p:nvPr/>
          </p:nvCxnSpPr>
          <p:spPr>
            <a:xfrm flipV="1">
              <a:off x="3564740" y="1828800"/>
              <a:ext cx="2797597" cy="11772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직선 연결선 90"/>
            <p:cNvCxnSpPr/>
            <p:nvPr/>
          </p:nvCxnSpPr>
          <p:spPr>
            <a:xfrm flipV="1">
              <a:off x="5467563" y="2985672"/>
              <a:ext cx="2797597" cy="11772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직선 연결선 91"/>
            <p:cNvCxnSpPr/>
            <p:nvPr/>
          </p:nvCxnSpPr>
          <p:spPr>
            <a:xfrm flipH="1" flipV="1">
              <a:off x="3564740" y="3006085"/>
              <a:ext cx="1908793" cy="11538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직선 연결선 92"/>
            <p:cNvCxnSpPr/>
            <p:nvPr/>
          </p:nvCxnSpPr>
          <p:spPr>
            <a:xfrm flipH="1" flipV="1">
              <a:off x="3508797" y="3083954"/>
              <a:ext cx="1908793" cy="11538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연결선 93"/>
            <p:cNvCxnSpPr/>
            <p:nvPr/>
          </p:nvCxnSpPr>
          <p:spPr>
            <a:xfrm flipV="1">
              <a:off x="3508375" y="3004876"/>
              <a:ext cx="60647" cy="812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직선 연결선 94"/>
            <p:cNvCxnSpPr/>
            <p:nvPr/>
          </p:nvCxnSpPr>
          <p:spPr>
            <a:xfrm flipV="1">
              <a:off x="5416550" y="4157401"/>
              <a:ext cx="60647" cy="812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직선 연결선 95"/>
            <p:cNvCxnSpPr/>
            <p:nvPr/>
          </p:nvCxnSpPr>
          <p:spPr>
            <a:xfrm>
              <a:off x="3178060" y="3298286"/>
              <a:ext cx="363757" cy="552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/>
            <p:cNvCxnSpPr/>
            <p:nvPr/>
          </p:nvCxnSpPr>
          <p:spPr>
            <a:xfrm>
              <a:off x="4362253" y="4012065"/>
              <a:ext cx="363757" cy="552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직선 연결선 97"/>
            <p:cNvCxnSpPr/>
            <p:nvPr/>
          </p:nvCxnSpPr>
          <p:spPr>
            <a:xfrm flipH="1" flipV="1">
              <a:off x="4506612" y="4193846"/>
              <a:ext cx="639850" cy="3867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직선 연결선 98"/>
            <p:cNvCxnSpPr/>
            <p:nvPr/>
          </p:nvCxnSpPr>
          <p:spPr>
            <a:xfrm flipH="1" flipV="1">
              <a:off x="3237668" y="3787142"/>
              <a:ext cx="1816960" cy="10983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연결선 99"/>
            <p:cNvCxnSpPr/>
            <p:nvPr/>
          </p:nvCxnSpPr>
          <p:spPr>
            <a:xfrm flipH="1" flipV="1">
              <a:off x="3538698" y="3850341"/>
              <a:ext cx="1188691" cy="718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직선 연결선 100"/>
            <p:cNvCxnSpPr/>
            <p:nvPr/>
          </p:nvCxnSpPr>
          <p:spPr>
            <a:xfrm flipH="1" flipV="1">
              <a:off x="3173351" y="3293420"/>
              <a:ext cx="1188691" cy="718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직선 연결선 101"/>
            <p:cNvCxnSpPr/>
            <p:nvPr/>
          </p:nvCxnSpPr>
          <p:spPr>
            <a:xfrm flipH="1">
              <a:off x="4370078" y="3958185"/>
              <a:ext cx="140135" cy="537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직선 연결선 102"/>
            <p:cNvCxnSpPr/>
            <p:nvPr/>
          </p:nvCxnSpPr>
          <p:spPr>
            <a:xfrm>
              <a:off x="3539096" y="3853781"/>
              <a:ext cx="0" cy="110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직선 연결선 103"/>
            <p:cNvCxnSpPr/>
            <p:nvPr/>
          </p:nvCxnSpPr>
          <p:spPr>
            <a:xfrm>
              <a:off x="4723371" y="4568156"/>
              <a:ext cx="0" cy="110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직선 연결선 104"/>
            <p:cNvCxnSpPr/>
            <p:nvPr/>
          </p:nvCxnSpPr>
          <p:spPr>
            <a:xfrm>
              <a:off x="4401344" y="4024313"/>
              <a:ext cx="347378" cy="5316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직선 연결선 105"/>
            <p:cNvCxnSpPr/>
            <p:nvPr/>
          </p:nvCxnSpPr>
          <p:spPr>
            <a:xfrm flipH="1">
              <a:off x="4718265" y="4557002"/>
              <a:ext cx="30900" cy="119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직선 연결선 106"/>
            <p:cNvCxnSpPr/>
            <p:nvPr/>
          </p:nvCxnSpPr>
          <p:spPr>
            <a:xfrm>
              <a:off x="4745596" y="4552281"/>
              <a:ext cx="1029" cy="1221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직선 연결선 107"/>
            <p:cNvCxnSpPr/>
            <p:nvPr/>
          </p:nvCxnSpPr>
          <p:spPr>
            <a:xfrm flipH="1">
              <a:off x="4721440" y="4671302"/>
              <a:ext cx="30900" cy="119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직선 연결선 108"/>
            <p:cNvCxnSpPr/>
            <p:nvPr/>
          </p:nvCxnSpPr>
          <p:spPr>
            <a:xfrm flipH="1">
              <a:off x="3175809" y="3240881"/>
              <a:ext cx="139685" cy="53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연결선 109"/>
            <p:cNvCxnSpPr/>
            <p:nvPr/>
          </p:nvCxnSpPr>
          <p:spPr>
            <a:xfrm flipH="1" flipV="1">
              <a:off x="3317921" y="3241913"/>
              <a:ext cx="1188691" cy="718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직선 연결선 110"/>
            <p:cNvCxnSpPr/>
            <p:nvPr/>
          </p:nvCxnSpPr>
          <p:spPr>
            <a:xfrm flipH="1">
              <a:off x="4396005" y="3988234"/>
              <a:ext cx="102586" cy="361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연결선 111"/>
            <p:cNvCxnSpPr/>
            <p:nvPr/>
          </p:nvCxnSpPr>
          <p:spPr>
            <a:xfrm>
              <a:off x="4504249" y="3960019"/>
              <a:ext cx="0" cy="250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연결선 112"/>
            <p:cNvCxnSpPr/>
            <p:nvPr/>
          </p:nvCxnSpPr>
          <p:spPr>
            <a:xfrm flipH="1">
              <a:off x="5147638" y="4242035"/>
              <a:ext cx="268912" cy="33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직선 연결선 113"/>
            <p:cNvCxnSpPr/>
            <p:nvPr/>
          </p:nvCxnSpPr>
          <p:spPr>
            <a:xfrm flipH="1">
              <a:off x="5056188" y="4579202"/>
              <a:ext cx="95380" cy="3023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직선 연결선 114"/>
            <p:cNvCxnSpPr/>
            <p:nvPr/>
          </p:nvCxnSpPr>
          <p:spPr>
            <a:xfrm flipH="1">
              <a:off x="3248583" y="3529016"/>
              <a:ext cx="81426" cy="2581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직선 연결선 115"/>
            <p:cNvCxnSpPr/>
            <p:nvPr/>
          </p:nvCxnSpPr>
          <p:spPr>
            <a:xfrm flipH="1">
              <a:off x="3402102" y="3080316"/>
              <a:ext cx="112665" cy="2171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순서도: 자기 디스크 116"/>
            <p:cNvSpPr/>
            <p:nvPr/>
          </p:nvSpPr>
          <p:spPr>
            <a:xfrm rot="16200000">
              <a:off x="4642830" y="4573467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8" name="순서도: 자기 디스크 117"/>
            <p:cNvSpPr/>
            <p:nvPr/>
          </p:nvSpPr>
          <p:spPr>
            <a:xfrm rot="16200000">
              <a:off x="3544473" y="3910586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9" name="순서도: 자기 디스크 118"/>
            <p:cNvSpPr/>
            <p:nvPr/>
          </p:nvSpPr>
          <p:spPr>
            <a:xfrm rot="16200000">
              <a:off x="4308795" y="4369009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0" name="순서도: 자기 디스크 119"/>
            <p:cNvSpPr/>
            <p:nvPr/>
          </p:nvSpPr>
          <p:spPr>
            <a:xfrm rot="16200000">
              <a:off x="3972770" y="4165546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1" name="순서도: 자기 디스크 120"/>
            <p:cNvSpPr/>
            <p:nvPr/>
          </p:nvSpPr>
          <p:spPr>
            <a:xfrm rot="16200000">
              <a:off x="3712558" y="4007788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22" name="직선 연결선 121"/>
            <p:cNvCxnSpPr/>
            <p:nvPr/>
          </p:nvCxnSpPr>
          <p:spPr>
            <a:xfrm flipH="1">
              <a:off x="5080062" y="3509439"/>
              <a:ext cx="3221524" cy="1372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직선 연결선 122"/>
            <p:cNvCxnSpPr/>
            <p:nvPr/>
          </p:nvCxnSpPr>
          <p:spPr>
            <a:xfrm flipH="1">
              <a:off x="5072063" y="4582377"/>
              <a:ext cx="95380" cy="3023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직선 연결선 123"/>
            <p:cNvCxnSpPr/>
            <p:nvPr/>
          </p:nvCxnSpPr>
          <p:spPr>
            <a:xfrm flipH="1">
              <a:off x="5163513" y="4251560"/>
              <a:ext cx="268912" cy="33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직선 연결선 124"/>
            <p:cNvCxnSpPr/>
            <p:nvPr/>
          </p:nvCxnSpPr>
          <p:spPr>
            <a:xfrm flipH="1" flipV="1">
              <a:off x="5149462" y="4581408"/>
              <a:ext cx="16586" cy="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직선 연결선 125"/>
            <p:cNvCxnSpPr/>
            <p:nvPr/>
          </p:nvCxnSpPr>
          <p:spPr>
            <a:xfrm flipH="1" flipV="1">
              <a:off x="5054273" y="4883836"/>
              <a:ext cx="16586" cy="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직선 연결선 126"/>
            <p:cNvCxnSpPr/>
            <p:nvPr/>
          </p:nvCxnSpPr>
          <p:spPr>
            <a:xfrm>
              <a:off x="3333018" y="3229961"/>
              <a:ext cx="1227217" cy="739134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직선 연결선 127"/>
            <p:cNvCxnSpPr/>
            <p:nvPr/>
          </p:nvCxnSpPr>
          <p:spPr>
            <a:xfrm>
              <a:off x="3526658" y="3977604"/>
              <a:ext cx="1236558" cy="745449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직선 연결선 128"/>
            <p:cNvCxnSpPr/>
            <p:nvPr/>
          </p:nvCxnSpPr>
          <p:spPr>
            <a:xfrm flipV="1">
              <a:off x="3150938" y="3226457"/>
              <a:ext cx="166521" cy="6349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직선 연결선 129"/>
            <p:cNvCxnSpPr/>
            <p:nvPr/>
          </p:nvCxnSpPr>
          <p:spPr>
            <a:xfrm>
              <a:off x="3154753" y="3288890"/>
              <a:ext cx="376024" cy="568641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직선 연결선 130"/>
            <p:cNvCxnSpPr/>
            <p:nvPr/>
          </p:nvCxnSpPr>
          <p:spPr>
            <a:xfrm flipV="1">
              <a:off x="3526658" y="3857338"/>
              <a:ext cx="0" cy="11520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직선 연결선 131"/>
            <p:cNvCxnSpPr/>
            <p:nvPr/>
          </p:nvCxnSpPr>
          <p:spPr>
            <a:xfrm>
              <a:off x="4415046" y="4025716"/>
              <a:ext cx="349551" cy="53779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직선 연결선 132"/>
            <p:cNvCxnSpPr/>
            <p:nvPr/>
          </p:nvCxnSpPr>
          <p:spPr>
            <a:xfrm>
              <a:off x="4762299" y="4562700"/>
              <a:ext cx="0" cy="16768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직선 연결선 133"/>
            <p:cNvCxnSpPr/>
            <p:nvPr/>
          </p:nvCxnSpPr>
          <p:spPr>
            <a:xfrm flipV="1">
              <a:off x="4411382" y="3977134"/>
              <a:ext cx="149306" cy="55241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그룹 172"/>
          <p:cNvGrpSpPr/>
          <p:nvPr/>
        </p:nvGrpSpPr>
        <p:grpSpPr>
          <a:xfrm>
            <a:off x="198862" y="84031"/>
            <a:ext cx="5128235" cy="3056659"/>
            <a:chOff x="5027551" y="1371600"/>
            <a:chExt cx="5128235" cy="3056659"/>
          </a:xfrm>
        </p:grpSpPr>
        <p:cxnSp>
          <p:nvCxnSpPr>
            <p:cNvPr id="136" name="직선 연결선 135"/>
            <p:cNvCxnSpPr/>
            <p:nvPr/>
          </p:nvCxnSpPr>
          <p:spPr>
            <a:xfrm flipV="1">
              <a:off x="5418940" y="1371600"/>
              <a:ext cx="2797597" cy="11772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직선 연결선 136"/>
            <p:cNvCxnSpPr/>
            <p:nvPr/>
          </p:nvCxnSpPr>
          <p:spPr>
            <a:xfrm flipV="1">
              <a:off x="7321763" y="2528472"/>
              <a:ext cx="2797597" cy="11772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직선 연결선 137"/>
            <p:cNvCxnSpPr/>
            <p:nvPr/>
          </p:nvCxnSpPr>
          <p:spPr>
            <a:xfrm flipH="1" flipV="1">
              <a:off x="5418940" y="2548885"/>
              <a:ext cx="1908793" cy="11538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직선 연결선 138"/>
            <p:cNvCxnSpPr/>
            <p:nvPr/>
          </p:nvCxnSpPr>
          <p:spPr>
            <a:xfrm flipH="1" flipV="1">
              <a:off x="5362997" y="2626754"/>
              <a:ext cx="1908793" cy="11538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직선 연결선 139"/>
            <p:cNvCxnSpPr/>
            <p:nvPr/>
          </p:nvCxnSpPr>
          <p:spPr>
            <a:xfrm flipV="1">
              <a:off x="5362575" y="2547676"/>
              <a:ext cx="60647" cy="812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직선 연결선 140"/>
            <p:cNvCxnSpPr/>
            <p:nvPr/>
          </p:nvCxnSpPr>
          <p:spPr>
            <a:xfrm flipV="1">
              <a:off x="7270750" y="3700201"/>
              <a:ext cx="60647" cy="812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직선 연결선 141"/>
            <p:cNvCxnSpPr/>
            <p:nvPr/>
          </p:nvCxnSpPr>
          <p:spPr>
            <a:xfrm>
              <a:off x="5032260" y="2841086"/>
              <a:ext cx="363757" cy="552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직선 연결선 142"/>
            <p:cNvCxnSpPr/>
            <p:nvPr/>
          </p:nvCxnSpPr>
          <p:spPr>
            <a:xfrm>
              <a:off x="6216453" y="3554865"/>
              <a:ext cx="363757" cy="552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직선 연결선 143"/>
            <p:cNvCxnSpPr/>
            <p:nvPr/>
          </p:nvCxnSpPr>
          <p:spPr>
            <a:xfrm flipH="1" flipV="1">
              <a:off x="6360812" y="3736646"/>
              <a:ext cx="639850" cy="3867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직선 연결선 144"/>
            <p:cNvCxnSpPr/>
            <p:nvPr/>
          </p:nvCxnSpPr>
          <p:spPr>
            <a:xfrm flipH="1" flipV="1">
              <a:off x="5091868" y="3329942"/>
              <a:ext cx="1816960" cy="10983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직선 연결선 145"/>
            <p:cNvCxnSpPr/>
            <p:nvPr/>
          </p:nvCxnSpPr>
          <p:spPr>
            <a:xfrm flipH="1" flipV="1">
              <a:off x="5392898" y="3393141"/>
              <a:ext cx="1188691" cy="718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직선 연결선 146"/>
            <p:cNvCxnSpPr/>
            <p:nvPr/>
          </p:nvCxnSpPr>
          <p:spPr>
            <a:xfrm flipH="1" flipV="1">
              <a:off x="5027551" y="2836220"/>
              <a:ext cx="1188691" cy="718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직선 연결선 147"/>
            <p:cNvCxnSpPr/>
            <p:nvPr/>
          </p:nvCxnSpPr>
          <p:spPr>
            <a:xfrm flipH="1">
              <a:off x="6224278" y="3500985"/>
              <a:ext cx="140135" cy="537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직선 연결선 148"/>
            <p:cNvCxnSpPr/>
            <p:nvPr/>
          </p:nvCxnSpPr>
          <p:spPr>
            <a:xfrm>
              <a:off x="5393296" y="3396581"/>
              <a:ext cx="0" cy="110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직선 연결선 149"/>
            <p:cNvCxnSpPr/>
            <p:nvPr/>
          </p:nvCxnSpPr>
          <p:spPr>
            <a:xfrm>
              <a:off x="6577571" y="4110956"/>
              <a:ext cx="0" cy="1104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직선 연결선 150"/>
            <p:cNvCxnSpPr/>
            <p:nvPr/>
          </p:nvCxnSpPr>
          <p:spPr>
            <a:xfrm>
              <a:off x="6255544" y="3567113"/>
              <a:ext cx="347378" cy="5316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직선 연결선 151"/>
            <p:cNvCxnSpPr/>
            <p:nvPr/>
          </p:nvCxnSpPr>
          <p:spPr>
            <a:xfrm flipH="1">
              <a:off x="6572465" y="4099802"/>
              <a:ext cx="30900" cy="119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직선 연결선 152"/>
            <p:cNvCxnSpPr/>
            <p:nvPr/>
          </p:nvCxnSpPr>
          <p:spPr>
            <a:xfrm>
              <a:off x="6599796" y="4095081"/>
              <a:ext cx="1029" cy="1221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직선 연결선 153"/>
            <p:cNvCxnSpPr/>
            <p:nvPr/>
          </p:nvCxnSpPr>
          <p:spPr>
            <a:xfrm flipH="1">
              <a:off x="6575640" y="4214102"/>
              <a:ext cx="30900" cy="119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직선 연결선 154"/>
            <p:cNvCxnSpPr/>
            <p:nvPr/>
          </p:nvCxnSpPr>
          <p:spPr>
            <a:xfrm flipH="1">
              <a:off x="5030009" y="2783681"/>
              <a:ext cx="139685" cy="537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직선 연결선 155"/>
            <p:cNvCxnSpPr/>
            <p:nvPr/>
          </p:nvCxnSpPr>
          <p:spPr>
            <a:xfrm flipH="1" flipV="1">
              <a:off x="5172121" y="2784713"/>
              <a:ext cx="1188691" cy="71854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직선 연결선 156"/>
            <p:cNvCxnSpPr/>
            <p:nvPr/>
          </p:nvCxnSpPr>
          <p:spPr>
            <a:xfrm flipH="1">
              <a:off x="6250205" y="3531034"/>
              <a:ext cx="102586" cy="3617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직선 연결선 157"/>
            <p:cNvCxnSpPr/>
            <p:nvPr/>
          </p:nvCxnSpPr>
          <p:spPr>
            <a:xfrm>
              <a:off x="6358449" y="3502819"/>
              <a:ext cx="0" cy="250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직선 연결선 158"/>
            <p:cNvCxnSpPr/>
            <p:nvPr/>
          </p:nvCxnSpPr>
          <p:spPr>
            <a:xfrm flipH="1">
              <a:off x="7001838" y="3784835"/>
              <a:ext cx="268912" cy="33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직선 연결선 159"/>
            <p:cNvCxnSpPr/>
            <p:nvPr/>
          </p:nvCxnSpPr>
          <p:spPr>
            <a:xfrm flipH="1">
              <a:off x="6910388" y="4122002"/>
              <a:ext cx="95380" cy="3023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직선 연결선 160"/>
            <p:cNvCxnSpPr/>
            <p:nvPr/>
          </p:nvCxnSpPr>
          <p:spPr>
            <a:xfrm flipH="1">
              <a:off x="5102783" y="3071816"/>
              <a:ext cx="81426" cy="2581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직선 연결선 161"/>
            <p:cNvCxnSpPr/>
            <p:nvPr/>
          </p:nvCxnSpPr>
          <p:spPr>
            <a:xfrm flipH="1">
              <a:off x="5256302" y="2623116"/>
              <a:ext cx="112665" cy="2171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순서도: 자기 디스크 162"/>
            <p:cNvSpPr/>
            <p:nvPr/>
          </p:nvSpPr>
          <p:spPr>
            <a:xfrm rot="16200000">
              <a:off x="6497030" y="4116267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순서도: 자기 디스크 163"/>
            <p:cNvSpPr/>
            <p:nvPr/>
          </p:nvSpPr>
          <p:spPr>
            <a:xfrm rot="16200000">
              <a:off x="5398673" y="3453386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순서도: 자기 디스크 164"/>
            <p:cNvSpPr/>
            <p:nvPr/>
          </p:nvSpPr>
          <p:spPr>
            <a:xfrm rot="16200000">
              <a:off x="6162995" y="3911809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순서도: 자기 디스크 165"/>
            <p:cNvSpPr/>
            <p:nvPr/>
          </p:nvSpPr>
          <p:spPr>
            <a:xfrm rot="16200000">
              <a:off x="5826970" y="3708346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순서도: 자기 디스크 166"/>
            <p:cNvSpPr/>
            <p:nvPr/>
          </p:nvSpPr>
          <p:spPr>
            <a:xfrm rot="16200000">
              <a:off x="5566758" y="3550588"/>
              <a:ext cx="50601" cy="49170"/>
            </a:xfrm>
            <a:prstGeom prst="flowChartMagneticDisk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68" name="직선 연결선 167"/>
            <p:cNvCxnSpPr/>
            <p:nvPr/>
          </p:nvCxnSpPr>
          <p:spPr>
            <a:xfrm flipH="1">
              <a:off x="6934262" y="3052239"/>
              <a:ext cx="3221524" cy="13720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직선 연결선 168"/>
            <p:cNvCxnSpPr/>
            <p:nvPr/>
          </p:nvCxnSpPr>
          <p:spPr>
            <a:xfrm flipH="1">
              <a:off x="6926263" y="4125177"/>
              <a:ext cx="95380" cy="3023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직선 연결선 169"/>
            <p:cNvCxnSpPr/>
            <p:nvPr/>
          </p:nvCxnSpPr>
          <p:spPr>
            <a:xfrm flipH="1">
              <a:off x="7017713" y="3794360"/>
              <a:ext cx="268912" cy="338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직선 연결선 170"/>
            <p:cNvCxnSpPr/>
            <p:nvPr/>
          </p:nvCxnSpPr>
          <p:spPr>
            <a:xfrm flipH="1" flipV="1">
              <a:off x="7003662" y="4124208"/>
              <a:ext cx="16586" cy="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직선 연결선 171"/>
            <p:cNvCxnSpPr/>
            <p:nvPr/>
          </p:nvCxnSpPr>
          <p:spPr>
            <a:xfrm flipH="1" flipV="1">
              <a:off x="6908473" y="4426636"/>
              <a:ext cx="16586" cy="5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270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그룹 50"/>
          <p:cNvGrpSpPr/>
          <p:nvPr/>
        </p:nvGrpSpPr>
        <p:grpSpPr>
          <a:xfrm>
            <a:off x="147323" y="2882224"/>
            <a:ext cx="4931171" cy="3742185"/>
            <a:chOff x="1999694" y="1454111"/>
            <a:chExt cx="4931171" cy="3742185"/>
          </a:xfrm>
        </p:grpSpPr>
        <p:grpSp>
          <p:nvGrpSpPr>
            <p:cNvPr id="145" name="그룹 144"/>
            <p:cNvGrpSpPr/>
            <p:nvPr/>
          </p:nvGrpSpPr>
          <p:grpSpPr>
            <a:xfrm>
              <a:off x="3691267" y="1454111"/>
              <a:ext cx="3239598" cy="1957231"/>
              <a:chOff x="675050" y="583713"/>
              <a:chExt cx="5059369" cy="3056661"/>
            </a:xfrm>
          </p:grpSpPr>
          <p:cxnSp>
            <p:nvCxnSpPr>
              <p:cNvPr id="41" name="직선 연결선 40"/>
              <p:cNvCxnSpPr/>
              <p:nvPr/>
            </p:nvCxnSpPr>
            <p:spPr>
              <a:xfrm flipV="1">
                <a:off x="997573" y="583713"/>
                <a:ext cx="2797597" cy="11772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연결선 41"/>
              <p:cNvCxnSpPr/>
              <p:nvPr/>
            </p:nvCxnSpPr>
            <p:spPr>
              <a:xfrm flipV="1">
                <a:off x="2900396" y="1740585"/>
                <a:ext cx="2797597" cy="117728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연결선 42"/>
              <p:cNvCxnSpPr/>
              <p:nvPr/>
            </p:nvCxnSpPr>
            <p:spPr>
              <a:xfrm flipH="1" flipV="1">
                <a:off x="997573" y="1760998"/>
                <a:ext cx="1908793" cy="11538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연결선 43"/>
              <p:cNvCxnSpPr/>
              <p:nvPr/>
            </p:nvCxnSpPr>
            <p:spPr>
              <a:xfrm flipH="1" flipV="1">
                <a:off x="941630" y="1838867"/>
                <a:ext cx="1908793" cy="11538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44"/>
              <p:cNvCxnSpPr/>
              <p:nvPr/>
            </p:nvCxnSpPr>
            <p:spPr>
              <a:xfrm flipV="1">
                <a:off x="941208" y="1759789"/>
                <a:ext cx="60647" cy="812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직선 연결선 45"/>
              <p:cNvCxnSpPr/>
              <p:nvPr/>
            </p:nvCxnSpPr>
            <p:spPr>
              <a:xfrm flipV="1">
                <a:off x="2849383" y="2912314"/>
                <a:ext cx="60647" cy="812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직선 연결선 46"/>
              <p:cNvCxnSpPr/>
              <p:nvPr/>
            </p:nvCxnSpPr>
            <p:spPr>
              <a:xfrm flipH="1" flipV="1">
                <a:off x="778717" y="2222207"/>
                <a:ext cx="1800578" cy="111332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연결선 47"/>
              <p:cNvCxnSpPr/>
              <p:nvPr/>
            </p:nvCxnSpPr>
            <p:spPr>
              <a:xfrm flipH="1" flipV="1">
                <a:off x="675050" y="2522814"/>
                <a:ext cx="1812411" cy="111756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직선 연결선 48"/>
              <p:cNvCxnSpPr/>
              <p:nvPr/>
            </p:nvCxnSpPr>
            <p:spPr>
              <a:xfrm flipH="1">
                <a:off x="2580471" y="2996948"/>
                <a:ext cx="268912" cy="33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직선 연결선 49"/>
              <p:cNvCxnSpPr/>
              <p:nvPr/>
            </p:nvCxnSpPr>
            <p:spPr>
              <a:xfrm flipH="1">
                <a:off x="2489021" y="3334115"/>
                <a:ext cx="95380" cy="3023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직선 연결선 51"/>
              <p:cNvCxnSpPr/>
              <p:nvPr/>
            </p:nvCxnSpPr>
            <p:spPr>
              <a:xfrm flipH="1">
                <a:off x="771606" y="1835229"/>
                <a:ext cx="175995" cy="3869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직선 연결선 52"/>
              <p:cNvCxnSpPr/>
              <p:nvPr/>
            </p:nvCxnSpPr>
            <p:spPr>
              <a:xfrm flipH="1">
                <a:off x="2512895" y="2264352"/>
                <a:ext cx="3221524" cy="13720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직선 연결선 53"/>
              <p:cNvCxnSpPr/>
              <p:nvPr/>
            </p:nvCxnSpPr>
            <p:spPr>
              <a:xfrm flipH="1">
                <a:off x="2504896" y="3337290"/>
                <a:ext cx="95380" cy="3023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직선 연결선 54"/>
              <p:cNvCxnSpPr/>
              <p:nvPr/>
            </p:nvCxnSpPr>
            <p:spPr>
              <a:xfrm flipH="1">
                <a:off x="2596346" y="3006473"/>
                <a:ext cx="268912" cy="3385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직선 연결선 55"/>
              <p:cNvCxnSpPr/>
              <p:nvPr/>
            </p:nvCxnSpPr>
            <p:spPr>
              <a:xfrm flipH="1" flipV="1">
                <a:off x="2582295" y="3336321"/>
                <a:ext cx="16586" cy="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직선 연결선 56"/>
              <p:cNvCxnSpPr/>
              <p:nvPr/>
            </p:nvCxnSpPr>
            <p:spPr>
              <a:xfrm flipH="1" flipV="1">
                <a:off x="2487106" y="3638749"/>
                <a:ext cx="16586" cy="5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직선 연결선 142"/>
              <p:cNvCxnSpPr/>
              <p:nvPr/>
            </p:nvCxnSpPr>
            <p:spPr>
              <a:xfrm flipH="1">
                <a:off x="675050" y="2220453"/>
                <a:ext cx="95380" cy="30236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7" name="그룹 176"/>
            <p:cNvGrpSpPr/>
            <p:nvPr/>
          </p:nvGrpSpPr>
          <p:grpSpPr>
            <a:xfrm>
              <a:off x="1999694" y="3759902"/>
              <a:ext cx="2419892" cy="1157874"/>
              <a:chOff x="588905" y="3759902"/>
              <a:chExt cx="2419892" cy="1157874"/>
            </a:xfrm>
          </p:grpSpPr>
          <p:grpSp>
            <p:nvGrpSpPr>
              <p:cNvPr id="147" name="그룹 146"/>
              <p:cNvGrpSpPr/>
              <p:nvPr/>
            </p:nvGrpSpPr>
            <p:grpSpPr>
              <a:xfrm>
                <a:off x="2452474" y="4396251"/>
                <a:ext cx="531708" cy="521525"/>
                <a:chOff x="3920339" y="909127"/>
                <a:chExt cx="797436" cy="782163"/>
              </a:xfrm>
            </p:grpSpPr>
            <p:sp>
              <p:nvSpPr>
                <p:cNvPr id="158" name="타원 157"/>
                <p:cNvSpPr/>
                <p:nvPr/>
              </p:nvSpPr>
              <p:spPr>
                <a:xfrm>
                  <a:off x="3920339" y="909127"/>
                  <a:ext cx="797436" cy="782163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59" name="타원 158"/>
                <p:cNvSpPr/>
                <p:nvPr/>
              </p:nvSpPr>
              <p:spPr>
                <a:xfrm>
                  <a:off x="4081669" y="1055373"/>
                  <a:ext cx="552756" cy="552756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8" name="순서도: 저장 데이터 147"/>
              <p:cNvSpPr/>
              <p:nvPr/>
            </p:nvSpPr>
            <p:spPr>
              <a:xfrm rot="20713163">
                <a:off x="712663" y="4607211"/>
                <a:ext cx="1110774" cy="157013"/>
              </a:xfrm>
              <a:prstGeom prst="flowChartOnlineStorage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9" name="순서도: 저장 데이터 148"/>
              <p:cNvSpPr/>
              <p:nvPr/>
            </p:nvSpPr>
            <p:spPr>
              <a:xfrm rot="11284232">
                <a:off x="1817342" y="4550948"/>
                <a:ext cx="1191455" cy="162883"/>
              </a:xfrm>
              <a:prstGeom prst="flowChartOnlineStorag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0" name="순서도: 자기 디스크 149"/>
              <p:cNvSpPr/>
              <p:nvPr/>
            </p:nvSpPr>
            <p:spPr>
              <a:xfrm rot="5597900">
                <a:off x="2897032" y="4673972"/>
                <a:ext cx="62726" cy="59596"/>
              </a:xfrm>
              <a:prstGeom prst="flowChartMagneticDisk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51" name="직선 연결선 150"/>
              <p:cNvCxnSpPr/>
              <p:nvPr/>
            </p:nvCxnSpPr>
            <p:spPr>
              <a:xfrm flipV="1">
                <a:off x="588905" y="4125110"/>
                <a:ext cx="1987258" cy="48793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직선 연결선 151"/>
              <p:cNvCxnSpPr/>
              <p:nvPr/>
            </p:nvCxnSpPr>
            <p:spPr>
              <a:xfrm flipV="1">
                <a:off x="1825087" y="4268208"/>
                <a:ext cx="811162" cy="1870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직선 연결선 152"/>
              <p:cNvCxnSpPr/>
              <p:nvPr/>
            </p:nvCxnSpPr>
            <p:spPr>
              <a:xfrm flipV="1">
                <a:off x="2638648" y="4030019"/>
                <a:ext cx="0" cy="23552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직선 연결선 153"/>
              <p:cNvCxnSpPr/>
              <p:nvPr/>
            </p:nvCxnSpPr>
            <p:spPr>
              <a:xfrm flipH="1" flipV="1">
                <a:off x="1447341" y="3759902"/>
                <a:ext cx="1190108" cy="2783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직선 연결선 154"/>
              <p:cNvCxnSpPr/>
              <p:nvPr/>
            </p:nvCxnSpPr>
            <p:spPr>
              <a:xfrm flipH="1" flipV="1">
                <a:off x="1582533" y="3957533"/>
                <a:ext cx="869941" cy="1999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직선 연결선 155"/>
              <p:cNvCxnSpPr/>
              <p:nvPr/>
            </p:nvCxnSpPr>
            <p:spPr>
              <a:xfrm flipH="1" flipV="1">
                <a:off x="2158653" y="4374364"/>
                <a:ext cx="348739" cy="11851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직선 연결선 156"/>
              <p:cNvCxnSpPr/>
              <p:nvPr/>
            </p:nvCxnSpPr>
            <p:spPr>
              <a:xfrm flipH="1" flipV="1">
                <a:off x="2069739" y="4402452"/>
                <a:ext cx="413522" cy="14420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2" name="왼쪽 화살표 161"/>
            <p:cNvSpPr/>
            <p:nvPr/>
          </p:nvSpPr>
          <p:spPr>
            <a:xfrm rot="17271715">
              <a:off x="3003474" y="3101100"/>
              <a:ext cx="2106162" cy="577811"/>
            </a:xfrm>
            <a:prstGeom prst="lef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3" name="직사각형 162"/>
            <p:cNvSpPr/>
            <p:nvPr/>
          </p:nvSpPr>
          <p:spPr>
            <a:xfrm rot="20114987">
              <a:off x="4221297" y="1892347"/>
              <a:ext cx="2067366" cy="29750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2" name="폭발 1 191"/>
            <p:cNvSpPr/>
            <p:nvPr/>
          </p:nvSpPr>
          <p:spPr>
            <a:xfrm>
              <a:off x="3918181" y="4796246"/>
              <a:ext cx="508000" cy="400050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58" name="그룹 57"/>
          <p:cNvGrpSpPr/>
          <p:nvPr/>
        </p:nvGrpSpPr>
        <p:grpSpPr>
          <a:xfrm>
            <a:off x="6916102" y="2669992"/>
            <a:ext cx="3310756" cy="1973360"/>
            <a:chOff x="7899657" y="1454111"/>
            <a:chExt cx="3310756" cy="1973360"/>
          </a:xfrm>
        </p:grpSpPr>
        <p:grpSp>
          <p:nvGrpSpPr>
            <p:cNvPr id="191" name="그룹 190"/>
            <p:cNvGrpSpPr/>
            <p:nvPr/>
          </p:nvGrpSpPr>
          <p:grpSpPr>
            <a:xfrm>
              <a:off x="7899657" y="1454111"/>
              <a:ext cx="3310756" cy="1973360"/>
              <a:chOff x="6488868" y="1454111"/>
              <a:chExt cx="3310756" cy="1973360"/>
            </a:xfrm>
          </p:grpSpPr>
          <p:cxnSp>
            <p:nvCxnSpPr>
              <p:cNvPr id="190" name="직선 연결선 189"/>
              <p:cNvCxnSpPr/>
              <p:nvPr/>
            </p:nvCxnSpPr>
            <p:spPr>
              <a:xfrm flipH="1" flipV="1">
                <a:off x="7383513" y="3034209"/>
                <a:ext cx="209669" cy="1142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" name="직선 연결선 1"/>
              <p:cNvCxnSpPr/>
              <p:nvPr/>
            </p:nvCxnSpPr>
            <p:spPr>
              <a:xfrm flipV="1">
                <a:off x="6741546" y="1454111"/>
                <a:ext cx="1806111" cy="7600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직선 연결선 2"/>
              <p:cNvCxnSpPr/>
              <p:nvPr/>
            </p:nvCxnSpPr>
            <p:spPr>
              <a:xfrm flipV="1">
                <a:off x="7969997" y="2200980"/>
                <a:ext cx="1806111" cy="76004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직선 연결선 3"/>
              <p:cNvCxnSpPr/>
              <p:nvPr/>
            </p:nvCxnSpPr>
            <p:spPr>
              <a:xfrm flipH="1" flipV="1">
                <a:off x="6741546" y="2214159"/>
                <a:ext cx="1232305" cy="74490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직선 연결선 4"/>
              <p:cNvCxnSpPr/>
              <p:nvPr/>
            </p:nvCxnSpPr>
            <p:spPr>
              <a:xfrm flipH="1" flipV="1">
                <a:off x="6705430" y="2264431"/>
                <a:ext cx="1232305" cy="74490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직선 연결선 5"/>
              <p:cNvCxnSpPr/>
              <p:nvPr/>
            </p:nvCxnSpPr>
            <p:spPr>
              <a:xfrm flipV="1">
                <a:off x="6705157" y="2213378"/>
                <a:ext cx="39153" cy="524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직선 연결선 6"/>
              <p:cNvCxnSpPr/>
              <p:nvPr/>
            </p:nvCxnSpPr>
            <p:spPr>
              <a:xfrm flipV="1">
                <a:off x="7937063" y="2957441"/>
                <a:ext cx="39153" cy="5243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7"/>
              <p:cNvCxnSpPr/>
              <p:nvPr/>
            </p:nvCxnSpPr>
            <p:spPr>
              <a:xfrm>
                <a:off x="6491908" y="2402802"/>
                <a:ext cx="234839" cy="3564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8"/>
              <p:cNvCxnSpPr/>
              <p:nvPr/>
            </p:nvCxnSpPr>
            <p:spPr>
              <a:xfrm>
                <a:off x="7256416" y="2863613"/>
                <a:ext cx="234839" cy="3564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9"/>
              <p:cNvCxnSpPr/>
              <p:nvPr/>
            </p:nvCxnSpPr>
            <p:spPr>
              <a:xfrm flipH="1" flipV="1">
                <a:off x="7320588" y="2934280"/>
                <a:ext cx="209669" cy="11428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직선 연결선 10"/>
              <p:cNvCxnSpPr/>
              <p:nvPr/>
            </p:nvCxnSpPr>
            <p:spPr>
              <a:xfrm flipH="1" flipV="1">
                <a:off x="6530391" y="2718404"/>
                <a:ext cx="1173018" cy="70906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1"/>
              <p:cNvCxnSpPr/>
              <p:nvPr/>
            </p:nvCxnSpPr>
            <p:spPr>
              <a:xfrm flipH="1" flipV="1">
                <a:off x="6724734" y="2759205"/>
                <a:ext cx="767411" cy="463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직선 연결선 12"/>
              <p:cNvCxnSpPr/>
              <p:nvPr/>
            </p:nvCxnSpPr>
            <p:spPr>
              <a:xfrm flipH="1" flipV="1">
                <a:off x="6488868" y="2399661"/>
                <a:ext cx="767411" cy="463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직선 연결선 13"/>
              <p:cNvCxnSpPr/>
              <p:nvPr/>
            </p:nvCxnSpPr>
            <p:spPr>
              <a:xfrm flipH="1">
                <a:off x="7261467" y="2828829"/>
                <a:ext cx="90470" cy="3471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/>
              <p:cNvCxnSpPr/>
              <p:nvPr/>
            </p:nvCxnSpPr>
            <p:spPr>
              <a:xfrm>
                <a:off x="6724991" y="2761426"/>
                <a:ext cx="0" cy="71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/>
              <p:nvPr/>
            </p:nvCxnSpPr>
            <p:spPr>
              <a:xfrm>
                <a:off x="7489551" y="3222622"/>
                <a:ext cx="0" cy="7128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직선 연결선 16"/>
              <p:cNvCxnSpPr/>
              <p:nvPr/>
            </p:nvCxnSpPr>
            <p:spPr>
              <a:xfrm>
                <a:off x="7281652" y="2871521"/>
                <a:ext cx="224265" cy="34322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직선 연결선 17"/>
              <p:cNvCxnSpPr/>
              <p:nvPr/>
            </p:nvCxnSpPr>
            <p:spPr>
              <a:xfrm flipH="1">
                <a:off x="7486255" y="3215421"/>
                <a:ext cx="19949" cy="76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/>
              <p:nvPr/>
            </p:nvCxnSpPr>
            <p:spPr>
              <a:xfrm>
                <a:off x="7503899" y="3212373"/>
                <a:ext cx="664" cy="7883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직선 연결선 19"/>
              <p:cNvCxnSpPr/>
              <p:nvPr/>
            </p:nvCxnSpPr>
            <p:spPr>
              <a:xfrm flipH="1">
                <a:off x="7488304" y="3289213"/>
                <a:ext cx="19949" cy="769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직선 연결선 20"/>
              <p:cNvCxnSpPr/>
              <p:nvPr/>
            </p:nvCxnSpPr>
            <p:spPr>
              <a:xfrm flipH="1">
                <a:off x="6490455" y="2365742"/>
                <a:ext cx="90180" cy="3473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연결선 21"/>
              <p:cNvCxnSpPr/>
              <p:nvPr/>
            </p:nvCxnSpPr>
            <p:spPr>
              <a:xfrm flipH="1" flipV="1">
                <a:off x="6582201" y="2366408"/>
                <a:ext cx="767411" cy="4638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2"/>
              <p:cNvCxnSpPr/>
              <p:nvPr/>
            </p:nvCxnSpPr>
            <p:spPr>
              <a:xfrm flipH="1">
                <a:off x="7278206" y="2848228"/>
                <a:ext cx="66229" cy="233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/>
              <p:nvPr/>
            </p:nvCxnSpPr>
            <p:spPr>
              <a:xfrm>
                <a:off x="7348087" y="2830013"/>
                <a:ext cx="0" cy="161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/>
              <p:nvPr/>
            </p:nvCxnSpPr>
            <p:spPr>
              <a:xfrm flipH="1">
                <a:off x="7763455" y="3012080"/>
                <a:ext cx="173608" cy="21859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25"/>
              <p:cNvCxnSpPr/>
              <p:nvPr/>
            </p:nvCxnSpPr>
            <p:spPr>
              <a:xfrm flipH="1">
                <a:off x="7704416" y="3229753"/>
                <a:ext cx="61577" cy="1952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연결선 26"/>
              <p:cNvCxnSpPr/>
              <p:nvPr/>
            </p:nvCxnSpPr>
            <p:spPr>
              <a:xfrm flipH="1">
                <a:off x="6537437" y="2551760"/>
                <a:ext cx="52568" cy="1666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직선 연결선 27"/>
              <p:cNvCxnSpPr/>
              <p:nvPr/>
            </p:nvCxnSpPr>
            <p:spPr>
              <a:xfrm flipH="1">
                <a:off x="6636548" y="2262082"/>
                <a:ext cx="72736" cy="14017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순서도: 자기 디스크 28"/>
              <p:cNvSpPr/>
              <p:nvPr/>
            </p:nvSpPr>
            <p:spPr>
              <a:xfrm rot="16200000">
                <a:off x="7437554" y="3226051"/>
                <a:ext cx="32668" cy="31744"/>
              </a:xfrm>
              <a:prstGeom prst="flowChartMagneticDisk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순서도: 자기 디스크 29"/>
              <p:cNvSpPr/>
              <p:nvPr/>
            </p:nvSpPr>
            <p:spPr>
              <a:xfrm rot="16200000">
                <a:off x="6728462" y="2798099"/>
                <a:ext cx="32668" cy="31744"/>
              </a:xfrm>
              <a:prstGeom prst="flowChartMagneticDisk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순서도: 자기 디스크 30"/>
              <p:cNvSpPr/>
              <p:nvPr/>
            </p:nvSpPr>
            <p:spPr>
              <a:xfrm rot="16200000">
                <a:off x="7221903" y="3094054"/>
                <a:ext cx="32668" cy="31744"/>
              </a:xfrm>
              <a:prstGeom prst="flowChartMagneticDisk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순서도: 자기 디스크 31"/>
              <p:cNvSpPr/>
              <p:nvPr/>
            </p:nvSpPr>
            <p:spPr>
              <a:xfrm rot="16200000">
                <a:off x="7004968" y="2962700"/>
                <a:ext cx="32668" cy="31744"/>
              </a:xfrm>
              <a:prstGeom prst="flowChartMagneticDisk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순서도: 자기 디스크 32"/>
              <p:cNvSpPr/>
              <p:nvPr/>
            </p:nvSpPr>
            <p:spPr>
              <a:xfrm rot="16200000">
                <a:off x="6836977" y="2860852"/>
                <a:ext cx="32668" cy="31744"/>
              </a:xfrm>
              <a:prstGeom prst="flowChartMagneticDisk">
                <a:avLst/>
              </a:prstGeom>
              <a:noFill/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34" name="직선 연결선 33"/>
              <p:cNvCxnSpPr/>
              <p:nvPr/>
            </p:nvCxnSpPr>
            <p:spPr>
              <a:xfrm flipH="1">
                <a:off x="7719829" y="2539121"/>
                <a:ext cx="2079795" cy="8857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직선 연결선 34"/>
              <p:cNvCxnSpPr/>
              <p:nvPr/>
            </p:nvCxnSpPr>
            <p:spPr>
              <a:xfrm flipH="1">
                <a:off x="7714664" y="3231803"/>
                <a:ext cx="61577" cy="19520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 flipH="1">
                <a:off x="7773704" y="3018230"/>
                <a:ext cx="173608" cy="21859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 flipH="1" flipV="1">
                <a:off x="7764633" y="3231178"/>
                <a:ext cx="10708" cy="3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직선 연결선 37"/>
              <p:cNvCxnSpPr/>
              <p:nvPr/>
            </p:nvCxnSpPr>
            <p:spPr>
              <a:xfrm flipH="1" flipV="1">
                <a:off x="7703179" y="3426423"/>
                <a:ext cx="10708" cy="34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직사각형 165"/>
              <p:cNvSpPr/>
              <p:nvPr/>
            </p:nvSpPr>
            <p:spPr>
              <a:xfrm rot="20114987">
                <a:off x="7423921" y="1691698"/>
                <a:ext cx="2067366" cy="297503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8" name="왼쪽 화살표 167"/>
              <p:cNvSpPr/>
              <p:nvPr/>
            </p:nvSpPr>
            <p:spPr>
              <a:xfrm rot="16936064">
                <a:off x="7131015" y="2252081"/>
                <a:ext cx="771768" cy="577811"/>
              </a:xfrm>
              <a:prstGeom prst="lef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69" name="그룹 168"/>
              <p:cNvGrpSpPr/>
              <p:nvPr/>
            </p:nvGrpSpPr>
            <p:grpSpPr>
              <a:xfrm>
                <a:off x="7425268" y="2851616"/>
                <a:ext cx="531708" cy="521525"/>
                <a:chOff x="3920339" y="909127"/>
                <a:chExt cx="797436" cy="782163"/>
              </a:xfrm>
            </p:grpSpPr>
            <p:sp>
              <p:nvSpPr>
                <p:cNvPr id="170" name="타원 169"/>
                <p:cNvSpPr/>
                <p:nvPr/>
              </p:nvSpPr>
              <p:spPr>
                <a:xfrm>
                  <a:off x="3920339" y="909127"/>
                  <a:ext cx="797436" cy="782163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1" name="타원 170"/>
                <p:cNvSpPr/>
                <p:nvPr/>
              </p:nvSpPr>
              <p:spPr>
                <a:xfrm>
                  <a:off x="4081669" y="1055373"/>
                  <a:ext cx="552756" cy="552756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193" name="폭발 1 192"/>
            <p:cNvSpPr/>
            <p:nvPr/>
          </p:nvSpPr>
          <p:spPr>
            <a:xfrm>
              <a:off x="8717491" y="3059085"/>
              <a:ext cx="191360" cy="135936"/>
            </a:xfrm>
            <a:prstGeom prst="irregularSeal1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4" name="그룹 193"/>
          <p:cNvGrpSpPr/>
          <p:nvPr/>
        </p:nvGrpSpPr>
        <p:grpSpPr>
          <a:xfrm>
            <a:off x="6916102" y="5131782"/>
            <a:ext cx="4061438" cy="1330818"/>
            <a:chOff x="3351039" y="3488686"/>
            <a:chExt cx="5310361" cy="1740054"/>
          </a:xfrm>
        </p:grpSpPr>
        <p:cxnSp>
          <p:nvCxnSpPr>
            <p:cNvPr id="195" name="직선 연결선 194"/>
            <p:cNvCxnSpPr/>
            <p:nvPr/>
          </p:nvCxnSpPr>
          <p:spPr>
            <a:xfrm>
              <a:off x="4000500" y="5228586"/>
              <a:ext cx="46609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직선 연결선 195"/>
            <p:cNvCxnSpPr/>
            <p:nvPr/>
          </p:nvCxnSpPr>
          <p:spPr>
            <a:xfrm>
              <a:off x="4733140" y="3488686"/>
              <a:ext cx="39282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직선 연결선 196"/>
            <p:cNvCxnSpPr/>
            <p:nvPr/>
          </p:nvCxnSpPr>
          <p:spPr>
            <a:xfrm flipV="1">
              <a:off x="4000500" y="3488686"/>
              <a:ext cx="732640" cy="11214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직선 연결선 197"/>
            <p:cNvCxnSpPr/>
            <p:nvPr/>
          </p:nvCxnSpPr>
          <p:spPr>
            <a:xfrm>
              <a:off x="4000500" y="4610100"/>
              <a:ext cx="0" cy="6184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직선 연결선 198"/>
            <p:cNvCxnSpPr/>
            <p:nvPr/>
          </p:nvCxnSpPr>
          <p:spPr>
            <a:xfrm>
              <a:off x="3940175" y="5010150"/>
              <a:ext cx="0" cy="2184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직선 연결선 199"/>
            <p:cNvCxnSpPr/>
            <p:nvPr/>
          </p:nvCxnSpPr>
          <p:spPr>
            <a:xfrm>
              <a:off x="3937794" y="5228740"/>
              <a:ext cx="571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직선 연결선 200"/>
            <p:cNvCxnSpPr/>
            <p:nvPr/>
          </p:nvCxnSpPr>
          <p:spPr>
            <a:xfrm>
              <a:off x="3937794" y="5010150"/>
              <a:ext cx="571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직선 연결선 201"/>
            <p:cNvCxnSpPr/>
            <p:nvPr/>
          </p:nvCxnSpPr>
          <p:spPr>
            <a:xfrm flipH="1" flipV="1">
              <a:off x="3351975" y="3786899"/>
              <a:ext cx="588201" cy="12231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직선 연결선 202"/>
            <p:cNvCxnSpPr/>
            <p:nvPr/>
          </p:nvCxnSpPr>
          <p:spPr>
            <a:xfrm>
              <a:off x="3351039" y="3788234"/>
              <a:ext cx="20019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직선 연결선 203"/>
            <p:cNvCxnSpPr/>
            <p:nvPr/>
          </p:nvCxnSpPr>
          <p:spPr>
            <a:xfrm flipH="1" flipV="1">
              <a:off x="3423412" y="3823346"/>
              <a:ext cx="571534" cy="11866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직선 연결선 204"/>
            <p:cNvCxnSpPr/>
            <p:nvPr/>
          </p:nvCxnSpPr>
          <p:spPr>
            <a:xfrm>
              <a:off x="3423412" y="3822662"/>
              <a:ext cx="1278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직선 연결선 205"/>
            <p:cNvCxnSpPr/>
            <p:nvPr/>
          </p:nvCxnSpPr>
          <p:spPr>
            <a:xfrm>
              <a:off x="3555999" y="3784036"/>
              <a:ext cx="0" cy="386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직사각형 206"/>
            <p:cNvSpPr/>
            <p:nvPr/>
          </p:nvSpPr>
          <p:spPr>
            <a:xfrm>
              <a:off x="3893572" y="5097860"/>
              <a:ext cx="45719" cy="6191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08" name="직선 연결선 207"/>
            <p:cNvCxnSpPr/>
            <p:nvPr/>
          </p:nvCxnSpPr>
          <p:spPr>
            <a:xfrm>
              <a:off x="4044950" y="4624388"/>
              <a:ext cx="0" cy="60419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직선 연결선 208"/>
            <p:cNvCxnSpPr/>
            <p:nvPr/>
          </p:nvCxnSpPr>
          <p:spPr>
            <a:xfrm flipV="1">
              <a:off x="4044950" y="3605919"/>
              <a:ext cx="665384" cy="10184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직선 연결선 209"/>
            <p:cNvCxnSpPr/>
            <p:nvPr/>
          </p:nvCxnSpPr>
          <p:spPr>
            <a:xfrm>
              <a:off x="3937794" y="5112224"/>
              <a:ext cx="186531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직선 연결선 210"/>
            <p:cNvCxnSpPr/>
            <p:nvPr/>
          </p:nvCxnSpPr>
          <p:spPr>
            <a:xfrm>
              <a:off x="3935413" y="5147943"/>
              <a:ext cx="188912" cy="0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직사각형 211"/>
            <p:cNvSpPr/>
            <p:nvPr/>
          </p:nvSpPr>
          <p:spPr>
            <a:xfrm>
              <a:off x="4050575" y="5097860"/>
              <a:ext cx="45719" cy="6191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13" name="직선 연결선 212"/>
            <p:cNvCxnSpPr/>
            <p:nvPr/>
          </p:nvCxnSpPr>
          <p:spPr>
            <a:xfrm>
              <a:off x="4124325" y="5112224"/>
              <a:ext cx="0" cy="3571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4" name="순서도: 연결자 213"/>
          <p:cNvSpPr/>
          <p:nvPr/>
        </p:nvSpPr>
        <p:spPr>
          <a:xfrm>
            <a:off x="7300029" y="5989455"/>
            <a:ext cx="103672" cy="105007"/>
          </a:xfrm>
          <a:prstGeom prst="flowChartConnector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9" name="그림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329"/>
            <a:ext cx="3569442" cy="2677082"/>
          </a:xfrm>
          <a:prstGeom prst="rect">
            <a:avLst/>
          </a:prstGeom>
        </p:spPr>
      </p:pic>
      <p:pic>
        <p:nvPicPr>
          <p:cNvPr id="59" name="그림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150" y="0"/>
            <a:ext cx="3244850" cy="2433638"/>
          </a:xfrm>
          <a:prstGeom prst="rect">
            <a:avLst/>
          </a:prstGeom>
        </p:spPr>
      </p:pic>
      <p:sp>
        <p:nvSpPr>
          <p:cNvPr id="61" name="직사각형 60"/>
          <p:cNvSpPr/>
          <p:nvPr/>
        </p:nvSpPr>
        <p:spPr>
          <a:xfrm>
            <a:off x="10203342" y="1203325"/>
            <a:ext cx="902808" cy="196850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9117492" y="1437166"/>
            <a:ext cx="12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걸리는 곳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731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99</Words>
  <Application>Microsoft Office PowerPoint</Application>
  <PresentationFormat>와이드스크린</PresentationFormat>
  <Paragraphs>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</cp:revision>
  <dcterms:created xsi:type="dcterms:W3CDTF">2022-03-21T11:39:35Z</dcterms:created>
  <dcterms:modified xsi:type="dcterms:W3CDTF">2022-03-30T13:31:51Z</dcterms:modified>
</cp:coreProperties>
</file>