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83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23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08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12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29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72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91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61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33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6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C699-09FB-47DF-B037-2DA16257BDB0}" type="datetimeFigureOut">
              <a:rPr lang="ko-KR" altLang="en-US" smtClean="0"/>
              <a:t>2023-08-02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0D21-9B55-4729-B664-0893EF481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08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" name="그룹 705"/>
          <p:cNvGrpSpPr/>
          <p:nvPr/>
        </p:nvGrpSpPr>
        <p:grpSpPr>
          <a:xfrm>
            <a:off x="3713705" y="549874"/>
            <a:ext cx="2866060" cy="2600371"/>
            <a:chOff x="6414197" y="522073"/>
            <a:chExt cx="5130800" cy="5130800"/>
          </a:xfrm>
        </p:grpSpPr>
        <p:sp>
          <p:nvSpPr>
            <p:cNvPr id="4" name="직사각형 3"/>
            <p:cNvSpPr/>
            <p:nvPr/>
          </p:nvSpPr>
          <p:spPr>
            <a:xfrm>
              <a:off x="6567874" y="698500"/>
              <a:ext cx="4777200" cy="4777946"/>
            </a:xfrm>
            <a:prstGeom prst="rect">
              <a:avLst/>
            </a:prstGeom>
            <a:pattFill prst="horzBrick">
              <a:fgClr>
                <a:schemeClr val="lt1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5" name="직사각형 594"/>
            <p:cNvSpPr/>
            <p:nvPr/>
          </p:nvSpPr>
          <p:spPr>
            <a:xfrm>
              <a:off x="6414197" y="522073"/>
              <a:ext cx="5130800" cy="5130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59" name="직선 연결선 658"/>
            <p:cNvCxnSpPr/>
            <p:nvPr/>
          </p:nvCxnSpPr>
          <p:spPr>
            <a:xfrm>
              <a:off x="6708710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직선 연결선 659"/>
            <p:cNvCxnSpPr/>
            <p:nvPr/>
          </p:nvCxnSpPr>
          <p:spPr>
            <a:xfrm>
              <a:off x="6820677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직선 연결선 660"/>
            <p:cNvCxnSpPr/>
            <p:nvPr/>
          </p:nvCxnSpPr>
          <p:spPr>
            <a:xfrm>
              <a:off x="6932645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직선 연결선 662"/>
            <p:cNvCxnSpPr/>
            <p:nvPr/>
          </p:nvCxnSpPr>
          <p:spPr>
            <a:xfrm>
              <a:off x="7035281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직선 연결선 663"/>
            <p:cNvCxnSpPr/>
            <p:nvPr/>
          </p:nvCxnSpPr>
          <p:spPr>
            <a:xfrm>
              <a:off x="7147248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직선 연결선 664"/>
            <p:cNvCxnSpPr/>
            <p:nvPr/>
          </p:nvCxnSpPr>
          <p:spPr>
            <a:xfrm>
              <a:off x="7259216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직선 연결선 665"/>
            <p:cNvCxnSpPr/>
            <p:nvPr/>
          </p:nvCxnSpPr>
          <p:spPr>
            <a:xfrm>
              <a:off x="7361852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직선 연결선 666"/>
            <p:cNvCxnSpPr/>
            <p:nvPr/>
          </p:nvCxnSpPr>
          <p:spPr>
            <a:xfrm>
              <a:off x="7473819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직선 연결선 667"/>
            <p:cNvCxnSpPr/>
            <p:nvPr/>
          </p:nvCxnSpPr>
          <p:spPr>
            <a:xfrm>
              <a:off x="7585787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직선 연결선 668"/>
            <p:cNvCxnSpPr/>
            <p:nvPr/>
          </p:nvCxnSpPr>
          <p:spPr>
            <a:xfrm>
              <a:off x="7716416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직선 연결선 669"/>
            <p:cNvCxnSpPr/>
            <p:nvPr/>
          </p:nvCxnSpPr>
          <p:spPr>
            <a:xfrm>
              <a:off x="7828383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직선 연결선 670"/>
            <p:cNvCxnSpPr/>
            <p:nvPr/>
          </p:nvCxnSpPr>
          <p:spPr>
            <a:xfrm>
              <a:off x="7940351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직선 연결선 671"/>
            <p:cNvCxnSpPr/>
            <p:nvPr/>
          </p:nvCxnSpPr>
          <p:spPr>
            <a:xfrm>
              <a:off x="8061649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직선 연결선 672"/>
            <p:cNvCxnSpPr/>
            <p:nvPr/>
          </p:nvCxnSpPr>
          <p:spPr>
            <a:xfrm>
              <a:off x="8173616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직선 연결선 673"/>
            <p:cNvCxnSpPr/>
            <p:nvPr/>
          </p:nvCxnSpPr>
          <p:spPr>
            <a:xfrm>
              <a:off x="8285584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직선 연결선 674"/>
            <p:cNvCxnSpPr/>
            <p:nvPr/>
          </p:nvCxnSpPr>
          <p:spPr>
            <a:xfrm>
              <a:off x="8388221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직선 연결선 675"/>
            <p:cNvCxnSpPr/>
            <p:nvPr/>
          </p:nvCxnSpPr>
          <p:spPr>
            <a:xfrm>
              <a:off x="8500188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직선 연결선 676"/>
            <p:cNvCxnSpPr/>
            <p:nvPr/>
          </p:nvCxnSpPr>
          <p:spPr>
            <a:xfrm>
              <a:off x="8612156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직선 연결선 677"/>
            <p:cNvCxnSpPr/>
            <p:nvPr/>
          </p:nvCxnSpPr>
          <p:spPr>
            <a:xfrm>
              <a:off x="8723209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직선 연결선 678"/>
            <p:cNvCxnSpPr/>
            <p:nvPr/>
          </p:nvCxnSpPr>
          <p:spPr>
            <a:xfrm>
              <a:off x="8835176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직선 연결선 679"/>
            <p:cNvCxnSpPr/>
            <p:nvPr/>
          </p:nvCxnSpPr>
          <p:spPr>
            <a:xfrm>
              <a:off x="8947144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직선 연결선 680"/>
            <p:cNvCxnSpPr/>
            <p:nvPr/>
          </p:nvCxnSpPr>
          <p:spPr>
            <a:xfrm>
              <a:off x="9068442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직선 연결선 681"/>
            <p:cNvCxnSpPr/>
            <p:nvPr/>
          </p:nvCxnSpPr>
          <p:spPr>
            <a:xfrm>
              <a:off x="9180409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직선 연결선 682"/>
            <p:cNvCxnSpPr/>
            <p:nvPr/>
          </p:nvCxnSpPr>
          <p:spPr>
            <a:xfrm>
              <a:off x="9292377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직선 연결선 683"/>
            <p:cNvCxnSpPr/>
            <p:nvPr/>
          </p:nvCxnSpPr>
          <p:spPr>
            <a:xfrm>
              <a:off x="9404344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직선 연결선 684"/>
            <p:cNvCxnSpPr/>
            <p:nvPr/>
          </p:nvCxnSpPr>
          <p:spPr>
            <a:xfrm>
              <a:off x="9516311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직선 연결선 685"/>
            <p:cNvCxnSpPr/>
            <p:nvPr/>
          </p:nvCxnSpPr>
          <p:spPr>
            <a:xfrm>
              <a:off x="9628279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직선 연결선 686"/>
            <p:cNvCxnSpPr/>
            <p:nvPr/>
          </p:nvCxnSpPr>
          <p:spPr>
            <a:xfrm>
              <a:off x="9758908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직선 연결선 687"/>
            <p:cNvCxnSpPr/>
            <p:nvPr/>
          </p:nvCxnSpPr>
          <p:spPr>
            <a:xfrm>
              <a:off x="9870875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직선 연결선 688"/>
            <p:cNvCxnSpPr/>
            <p:nvPr/>
          </p:nvCxnSpPr>
          <p:spPr>
            <a:xfrm>
              <a:off x="9982843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직선 연결선 689"/>
            <p:cNvCxnSpPr/>
            <p:nvPr/>
          </p:nvCxnSpPr>
          <p:spPr>
            <a:xfrm>
              <a:off x="10104141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직선 연결선 690"/>
            <p:cNvCxnSpPr/>
            <p:nvPr/>
          </p:nvCxnSpPr>
          <p:spPr>
            <a:xfrm>
              <a:off x="10216108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직선 연결선 691"/>
            <p:cNvCxnSpPr/>
            <p:nvPr/>
          </p:nvCxnSpPr>
          <p:spPr>
            <a:xfrm>
              <a:off x="10328076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직선 연결선 692"/>
            <p:cNvCxnSpPr/>
            <p:nvPr/>
          </p:nvCxnSpPr>
          <p:spPr>
            <a:xfrm>
              <a:off x="10440043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직선 연결선 693"/>
            <p:cNvCxnSpPr/>
            <p:nvPr/>
          </p:nvCxnSpPr>
          <p:spPr>
            <a:xfrm>
              <a:off x="10552010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직선 연결선 694"/>
            <p:cNvCxnSpPr/>
            <p:nvPr/>
          </p:nvCxnSpPr>
          <p:spPr>
            <a:xfrm>
              <a:off x="10663978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직선 연결선 695"/>
            <p:cNvCxnSpPr/>
            <p:nvPr/>
          </p:nvCxnSpPr>
          <p:spPr>
            <a:xfrm>
              <a:off x="10766615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직선 연결선 696"/>
            <p:cNvCxnSpPr/>
            <p:nvPr/>
          </p:nvCxnSpPr>
          <p:spPr>
            <a:xfrm>
              <a:off x="10878582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직선 연결선 697"/>
            <p:cNvCxnSpPr/>
            <p:nvPr/>
          </p:nvCxnSpPr>
          <p:spPr>
            <a:xfrm>
              <a:off x="10990550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직선 연결선 698"/>
            <p:cNvCxnSpPr/>
            <p:nvPr/>
          </p:nvCxnSpPr>
          <p:spPr>
            <a:xfrm>
              <a:off x="11110897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직선 연결선 699"/>
            <p:cNvCxnSpPr/>
            <p:nvPr/>
          </p:nvCxnSpPr>
          <p:spPr>
            <a:xfrm>
              <a:off x="11222864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직선 연결선 700"/>
            <p:cNvCxnSpPr/>
            <p:nvPr/>
          </p:nvCxnSpPr>
          <p:spPr>
            <a:xfrm>
              <a:off x="11334832" y="698500"/>
              <a:ext cx="0" cy="47779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3" name="그림 7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023436" y="549875"/>
            <a:ext cx="2600370" cy="2600370"/>
          </a:xfrm>
          <a:prstGeom prst="rect">
            <a:avLst/>
          </a:prstGeom>
        </p:spPr>
      </p:pic>
      <p:pic>
        <p:nvPicPr>
          <p:cNvPr id="704" name="그림 7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38106" y="522073"/>
            <a:ext cx="2600370" cy="2600370"/>
          </a:xfrm>
          <a:prstGeom prst="rect">
            <a:avLst/>
          </a:prstGeom>
        </p:spPr>
      </p:pic>
      <p:sp>
        <p:nvSpPr>
          <p:cNvPr id="758" name="TextBox 757"/>
          <p:cNvSpPr txBox="1"/>
          <p:nvPr/>
        </p:nvSpPr>
        <p:spPr>
          <a:xfrm>
            <a:off x="4383073" y="3321698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창문 방충망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759" name="TextBox 758"/>
          <p:cNvSpPr txBox="1"/>
          <p:nvPr/>
        </p:nvSpPr>
        <p:spPr>
          <a:xfrm>
            <a:off x="7684473" y="3321698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창문 방충망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sp>
        <p:nvSpPr>
          <p:cNvPr id="767" name="직사각형 766"/>
          <p:cNvSpPr/>
          <p:nvPr/>
        </p:nvSpPr>
        <p:spPr>
          <a:xfrm>
            <a:off x="326571" y="3890865"/>
            <a:ext cx="3734071" cy="26685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8" name="직사각형 767"/>
          <p:cNvSpPr/>
          <p:nvPr/>
        </p:nvSpPr>
        <p:spPr>
          <a:xfrm>
            <a:off x="466531" y="4851918"/>
            <a:ext cx="3411689" cy="1567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9" name="직사각형 768"/>
          <p:cNvSpPr/>
          <p:nvPr/>
        </p:nvSpPr>
        <p:spPr>
          <a:xfrm>
            <a:off x="970384" y="4226767"/>
            <a:ext cx="1201991" cy="4945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71" name="직선 연결선 770"/>
          <p:cNvCxnSpPr>
            <a:stCxn id="769" idx="1"/>
          </p:cNvCxnSpPr>
          <p:nvPr/>
        </p:nvCxnSpPr>
        <p:spPr>
          <a:xfrm flipH="1">
            <a:off x="472407" y="4474029"/>
            <a:ext cx="49797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직선 연결선 776"/>
          <p:cNvCxnSpPr/>
          <p:nvPr/>
        </p:nvCxnSpPr>
        <p:spPr>
          <a:xfrm>
            <a:off x="1082351" y="4851918"/>
            <a:ext cx="0" cy="15675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직선 연결선 777"/>
          <p:cNvCxnSpPr/>
          <p:nvPr/>
        </p:nvCxnSpPr>
        <p:spPr>
          <a:xfrm>
            <a:off x="1679510" y="4851917"/>
            <a:ext cx="0" cy="15675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직선 연결선 778"/>
          <p:cNvCxnSpPr/>
          <p:nvPr/>
        </p:nvCxnSpPr>
        <p:spPr>
          <a:xfrm>
            <a:off x="2267338" y="4851917"/>
            <a:ext cx="0" cy="15675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직선 연결선 779"/>
          <p:cNvCxnSpPr/>
          <p:nvPr/>
        </p:nvCxnSpPr>
        <p:spPr>
          <a:xfrm>
            <a:off x="2827175" y="4851915"/>
            <a:ext cx="0" cy="15675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직선 연결선 780"/>
          <p:cNvCxnSpPr/>
          <p:nvPr/>
        </p:nvCxnSpPr>
        <p:spPr>
          <a:xfrm>
            <a:off x="3377681" y="4851916"/>
            <a:ext cx="0" cy="15675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직선 연결선 782"/>
          <p:cNvCxnSpPr/>
          <p:nvPr/>
        </p:nvCxnSpPr>
        <p:spPr>
          <a:xfrm flipV="1">
            <a:off x="466531" y="4851912"/>
            <a:ext cx="522521" cy="52252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직선 연결선 784"/>
          <p:cNvCxnSpPr/>
          <p:nvPr/>
        </p:nvCxnSpPr>
        <p:spPr>
          <a:xfrm flipV="1">
            <a:off x="466531" y="4851915"/>
            <a:ext cx="1045032" cy="104503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7" name="직선 연결선 786"/>
          <p:cNvCxnSpPr/>
          <p:nvPr/>
        </p:nvCxnSpPr>
        <p:spPr>
          <a:xfrm flipV="1">
            <a:off x="466531" y="4861250"/>
            <a:ext cx="1551891" cy="155820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직선 연결선 789"/>
          <p:cNvCxnSpPr/>
          <p:nvPr/>
        </p:nvCxnSpPr>
        <p:spPr>
          <a:xfrm flipV="1">
            <a:off x="919067" y="4861247"/>
            <a:ext cx="1558211" cy="15582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직선 연결선 791"/>
          <p:cNvCxnSpPr/>
          <p:nvPr/>
        </p:nvCxnSpPr>
        <p:spPr>
          <a:xfrm flipV="1">
            <a:off x="1467443" y="4859495"/>
            <a:ext cx="1559963" cy="155996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직선 연결선 793"/>
          <p:cNvCxnSpPr/>
          <p:nvPr/>
        </p:nvCxnSpPr>
        <p:spPr>
          <a:xfrm flipV="1">
            <a:off x="1985691" y="4859493"/>
            <a:ext cx="1559965" cy="155996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직선 연결선 802"/>
          <p:cNvCxnSpPr/>
          <p:nvPr/>
        </p:nvCxnSpPr>
        <p:spPr>
          <a:xfrm flipV="1">
            <a:off x="2541337" y="5087642"/>
            <a:ext cx="1331816" cy="13318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직선 연결선 804"/>
          <p:cNvCxnSpPr/>
          <p:nvPr/>
        </p:nvCxnSpPr>
        <p:spPr>
          <a:xfrm flipV="1">
            <a:off x="3207245" y="5753550"/>
            <a:ext cx="665908" cy="66590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직선 연결선 806"/>
          <p:cNvCxnSpPr/>
          <p:nvPr/>
        </p:nvCxnSpPr>
        <p:spPr>
          <a:xfrm>
            <a:off x="3600450" y="4859493"/>
            <a:ext cx="272703" cy="27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직선 연결선 810"/>
          <p:cNvCxnSpPr/>
          <p:nvPr/>
        </p:nvCxnSpPr>
        <p:spPr>
          <a:xfrm>
            <a:off x="3207245" y="4859493"/>
            <a:ext cx="660245" cy="660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직선 연결선 812"/>
          <p:cNvCxnSpPr/>
          <p:nvPr/>
        </p:nvCxnSpPr>
        <p:spPr>
          <a:xfrm>
            <a:off x="2834283" y="4859490"/>
            <a:ext cx="1017553" cy="1017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직선 연결선 814"/>
          <p:cNvCxnSpPr/>
          <p:nvPr/>
        </p:nvCxnSpPr>
        <p:spPr>
          <a:xfrm>
            <a:off x="2527486" y="4859487"/>
            <a:ext cx="1340004" cy="1345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" name="직선 연결선 820"/>
          <p:cNvCxnSpPr>
            <a:stCxn id="768" idx="0"/>
          </p:cNvCxnSpPr>
          <p:nvPr/>
        </p:nvCxnSpPr>
        <p:spPr>
          <a:xfrm>
            <a:off x="2172376" y="4851918"/>
            <a:ext cx="1553119" cy="156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직선 연결선 822"/>
          <p:cNvCxnSpPr/>
          <p:nvPr/>
        </p:nvCxnSpPr>
        <p:spPr>
          <a:xfrm>
            <a:off x="1817743" y="4851912"/>
            <a:ext cx="1556259" cy="1556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직선 연결선 824"/>
          <p:cNvCxnSpPr/>
          <p:nvPr/>
        </p:nvCxnSpPr>
        <p:spPr>
          <a:xfrm>
            <a:off x="1497088" y="4858515"/>
            <a:ext cx="1568518" cy="1568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직선 연결선 827"/>
          <p:cNvCxnSpPr/>
          <p:nvPr/>
        </p:nvCxnSpPr>
        <p:spPr>
          <a:xfrm>
            <a:off x="1157000" y="4859487"/>
            <a:ext cx="1565849" cy="1565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직선 연결선 829"/>
          <p:cNvCxnSpPr/>
          <p:nvPr/>
        </p:nvCxnSpPr>
        <p:spPr>
          <a:xfrm>
            <a:off x="791809" y="4847473"/>
            <a:ext cx="1581246" cy="158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4" name="직선 연결선 833"/>
          <p:cNvCxnSpPr/>
          <p:nvPr/>
        </p:nvCxnSpPr>
        <p:spPr>
          <a:xfrm>
            <a:off x="466531" y="4858515"/>
            <a:ext cx="1551891" cy="1551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6" name="직선 연결선 835"/>
          <p:cNvCxnSpPr/>
          <p:nvPr/>
        </p:nvCxnSpPr>
        <p:spPr>
          <a:xfrm>
            <a:off x="472407" y="5132196"/>
            <a:ext cx="1269256" cy="1269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직선 연결선 837"/>
          <p:cNvCxnSpPr/>
          <p:nvPr/>
        </p:nvCxnSpPr>
        <p:spPr>
          <a:xfrm>
            <a:off x="462391" y="5461910"/>
            <a:ext cx="948805" cy="959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직선 연결선 844"/>
          <p:cNvCxnSpPr/>
          <p:nvPr/>
        </p:nvCxnSpPr>
        <p:spPr>
          <a:xfrm>
            <a:off x="472407" y="5946534"/>
            <a:ext cx="454918" cy="454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" name="직선 연결선 849"/>
          <p:cNvCxnSpPr/>
          <p:nvPr/>
        </p:nvCxnSpPr>
        <p:spPr>
          <a:xfrm>
            <a:off x="472407" y="4474028"/>
            <a:ext cx="0" cy="3844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" name="직선 연결선 855"/>
          <p:cNvCxnSpPr/>
          <p:nvPr/>
        </p:nvCxnSpPr>
        <p:spPr>
          <a:xfrm>
            <a:off x="472407" y="4791075"/>
            <a:ext cx="51664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" name="직선 연결선 857"/>
          <p:cNvCxnSpPr/>
          <p:nvPr/>
        </p:nvCxnSpPr>
        <p:spPr>
          <a:xfrm>
            <a:off x="989047" y="4791075"/>
            <a:ext cx="0" cy="5639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" name="직선 연결선 859"/>
          <p:cNvCxnSpPr>
            <a:stCxn id="769" idx="3"/>
          </p:cNvCxnSpPr>
          <p:nvPr/>
        </p:nvCxnSpPr>
        <p:spPr>
          <a:xfrm flipV="1">
            <a:off x="2172375" y="4474028"/>
            <a:ext cx="1201627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2" name="직선 연결선 861"/>
          <p:cNvCxnSpPr/>
          <p:nvPr/>
        </p:nvCxnSpPr>
        <p:spPr>
          <a:xfrm>
            <a:off x="3374002" y="4481602"/>
            <a:ext cx="0" cy="48913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3" name="직사각형 862"/>
          <p:cNvSpPr/>
          <p:nvPr/>
        </p:nvSpPr>
        <p:spPr>
          <a:xfrm>
            <a:off x="2425700" y="3956050"/>
            <a:ext cx="1441790" cy="270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865" name="직선 연결선 864"/>
          <p:cNvCxnSpPr>
            <a:stCxn id="863" idx="1"/>
          </p:cNvCxnSpPr>
          <p:nvPr/>
        </p:nvCxnSpPr>
        <p:spPr>
          <a:xfrm flipH="1">
            <a:off x="1411196" y="4091409"/>
            <a:ext cx="1014504" cy="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7" name="직선 연결선 866"/>
          <p:cNvCxnSpPr/>
          <p:nvPr/>
        </p:nvCxnSpPr>
        <p:spPr>
          <a:xfrm>
            <a:off x="1411196" y="4089969"/>
            <a:ext cx="0" cy="13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9" name="직선 연결선 868"/>
          <p:cNvCxnSpPr/>
          <p:nvPr/>
        </p:nvCxnSpPr>
        <p:spPr>
          <a:xfrm flipH="1">
            <a:off x="1157000" y="3956050"/>
            <a:ext cx="126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직선 연결선 870"/>
          <p:cNvCxnSpPr/>
          <p:nvPr/>
        </p:nvCxnSpPr>
        <p:spPr>
          <a:xfrm>
            <a:off x="1157000" y="3956050"/>
            <a:ext cx="0" cy="27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2" name="TextBox 871"/>
          <p:cNvSpPr txBox="1"/>
          <p:nvPr/>
        </p:nvSpPr>
        <p:spPr>
          <a:xfrm>
            <a:off x="1139436" y="3321698"/>
            <a:ext cx="210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창문 방충망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cxnSp>
        <p:nvCxnSpPr>
          <p:cNvPr id="876" name="직선 화살표 연결선 875"/>
          <p:cNvCxnSpPr/>
          <p:nvPr/>
        </p:nvCxnSpPr>
        <p:spPr>
          <a:xfrm>
            <a:off x="3600450" y="4089969"/>
            <a:ext cx="15281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직선 화살표 연결선 879"/>
          <p:cNvCxnSpPr/>
          <p:nvPr/>
        </p:nvCxnSpPr>
        <p:spPr>
          <a:xfrm>
            <a:off x="2090057" y="4637314"/>
            <a:ext cx="30385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3" name="TextBox 882"/>
          <p:cNvSpPr txBox="1"/>
          <p:nvPr/>
        </p:nvSpPr>
        <p:spPr>
          <a:xfrm>
            <a:off x="5165598" y="3903357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태양열 패널</a:t>
            </a:r>
            <a:endParaRPr lang="ko-KR" altLang="en-US" dirty="0"/>
          </a:p>
        </p:txBody>
      </p:sp>
      <p:sp>
        <p:nvSpPr>
          <p:cNvPr id="884" name="TextBox 883"/>
          <p:cNvSpPr txBox="1"/>
          <p:nvPr/>
        </p:nvSpPr>
        <p:spPr>
          <a:xfrm>
            <a:off x="5181489" y="4460023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축전지 및 기판</a:t>
            </a:r>
            <a:endParaRPr lang="ko-KR" altLang="en-US" dirty="0"/>
          </a:p>
        </p:txBody>
      </p:sp>
      <p:sp>
        <p:nvSpPr>
          <p:cNvPr id="885" name="직사각형 884"/>
          <p:cNvSpPr/>
          <p:nvPr/>
        </p:nvSpPr>
        <p:spPr>
          <a:xfrm>
            <a:off x="130629" y="4791075"/>
            <a:ext cx="4055103" cy="1768345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87" name="직선 화살표 연결선 886"/>
          <p:cNvCxnSpPr>
            <a:stCxn id="885" idx="3"/>
          </p:cNvCxnSpPr>
          <p:nvPr/>
        </p:nvCxnSpPr>
        <p:spPr>
          <a:xfrm flipV="1">
            <a:off x="4185732" y="5673012"/>
            <a:ext cx="942875" cy="22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8" name="TextBox 887"/>
          <p:cNvSpPr txBox="1"/>
          <p:nvPr/>
        </p:nvSpPr>
        <p:spPr>
          <a:xfrm>
            <a:off x="5181489" y="5491745"/>
            <a:ext cx="2541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방충망</a:t>
            </a:r>
            <a:r>
              <a:rPr lang="en-US" altLang="ko-KR" dirty="0" smtClean="0"/>
              <a:t>-1,2,3 </a:t>
            </a:r>
            <a:r>
              <a:rPr lang="ko-KR" altLang="en-US" dirty="0" smtClean="0"/>
              <a:t>겹친 모습</a:t>
            </a:r>
            <a:endParaRPr lang="ko-KR" altLang="en-US" dirty="0"/>
          </a:p>
        </p:txBody>
      </p:sp>
      <p:sp>
        <p:nvSpPr>
          <p:cNvPr id="889" name="직사각형 888"/>
          <p:cNvSpPr/>
          <p:nvPr/>
        </p:nvSpPr>
        <p:spPr>
          <a:xfrm>
            <a:off x="130629" y="3610932"/>
            <a:ext cx="4055103" cy="114766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97" name="꺾인 연결선 896"/>
          <p:cNvCxnSpPr/>
          <p:nvPr/>
        </p:nvCxnSpPr>
        <p:spPr>
          <a:xfrm>
            <a:off x="4211984" y="4271305"/>
            <a:ext cx="2811452" cy="184538"/>
          </a:xfrm>
          <a:prstGeom prst="bentConnector3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0" name="TextBox 899"/>
          <p:cNvSpPr txBox="1"/>
          <p:nvPr/>
        </p:nvSpPr>
        <p:spPr>
          <a:xfrm>
            <a:off x="7044609" y="42702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창문틀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56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23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:</dc:creator>
  <cp:lastModifiedBy>:</cp:lastModifiedBy>
  <cp:revision>11</cp:revision>
  <dcterms:created xsi:type="dcterms:W3CDTF">2023-08-02T09:33:17Z</dcterms:created>
  <dcterms:modified xsi:type="dcterms:W3CDTF">2023-08-02T13:15:08Z</dcterms:modified>
</cp:coreProperties>
</file>