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20104100" cy="11309350"/>
  <p:notesSz cx="20104100" cy="11309350"/>
  <p:defaultTextStyle>
    <a:defPPr>
      <a:defRPr lang="ko-Kore-K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73" d="100"/>
          <a:sy n="73" d="100"/>
        </p:scale>
        <p:origin x="816" y="21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256665"/>
          </a:xfrm>
          <a:custGeom>
            <a:avLst/>
            <a:gdLst/>
            <a:ahLst/>
            <a:cxnLst/>
            <a:rect l="l" t="t" r="r" b="b"/>
            <a:pathLst>
              <a:path w="20104100" h="1256665">
                <a:moveTo>
                  <a:pt x="20104099" y="0"/>
                </a:moveTo>
                <a:lnTo>
                  <a:pt x="0" y="0"/>
                </a:lnTo>
                <a:lnTo>
                  <a:pt x="0" y="1256506"/>
                </a:lnTo>
                <a:lnTo>
                  <a:pt x="20104099" y="1256506"/>
                </a:lnTo>
                <a:lnTo>
                  <a:pt x="20104099" y="0"/>
                </a:lnTo>
                <a:close/>
              </a:path>
            </a:pathLst>
          </a:custGeom>
          <a:solidFill>
            <a:srgbClr val="B9B5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13859" y="5434389"/>
            <a:ext cx="15490825" cy="5874385"/>
            <a:chOff x="4613859" y="5434389"/>
            <a:chExt cx="15490825" cy="5874385"/>
          </a:xfrm>
        </p:grpSpPr>
        <p:sp>
          <p:nvSpPr>
            <p:cNvPr id="3" name="object 3"/>
            <p:cNvSpPr/>
            <p:nvPr/>
          </p:nvSpPr>
          <p:spPr>
            <a:xfrm>
              <a:off x="4613859" y="5434389"/>
              <a:ext cx="15490825" cy="5874385"/>
            </a:xfrm>
            <a:custGeom>
              <a:avLst/>
              <a:gdLst/>
              <a:ahLst/>
              <a:cxnLst/>
              <a:rect l="l" t="t" r="r" b="b"/>
              <a:pathLst>
                <a:path w="15490825" h="5874384">
                  <a:moveTo>
                    <a:pt x="15490240" y="0"/>
                  </a:moveTo>
                  <a:lnTo>
                    <a:pt x="0" y="5874166"/>
                  </a:lnTo>
                  <a:lnTo>
                    <a:pt x="15490240" y="5874166"/>
                  </a:lnTo>
                  <a:lnTo>
                    <a:pt x="15490240" y="0"/>
                  </a:lnTo>
                  <a:close/>
                </a:path>
              </a:pathLst>
            </a:custGeom>
            <a:solidFill>
              <a:srgbClr val="B9B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620655" y="6596657"/>
              <a:ext cx="15483840" cy="4712335"/>
            </a:xfrm>
            <a:custGeom>
              <a:avLst/>
              <a:gdLst/>
              <a:ahLst/>
              <a:cxnLst/>
              <a:rect l="l" t="t" r="r" b="b"/>
              <a:pathLst>
                <a:path w="15483840" h="4712334">
                  <a:moveTo>
                    <a:pt x="15483444" y="0"/>
                  </a:moveTo>
                  <a:lnTo>
                    <a:pt x="0" y="4711898"/>
                  </a:lnTo>
                  <a:lnTo>
                    <a:pt x="15483444" y="4711898"/>
                  </a:lnTo>
                  <a:lnTo>
                    <a:pt x="15483444" y="0"/>
                  </a:lnTo>
                  <a:close/>
                </a:path>
              </a:pathLst>
            </a:custGeom>
            <a:solidFill>
              <a:srgbClr val="6B6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837670" y="952850"/>
            <a:ext cx="2115118" cy="25234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99220" y="1412564"/>
            <a:ext cx="3692525" cy="556895"/>
          </a:xfrm>
          <a:custGeom>
            <a:avLst/>
            <a:gdLst/>
            <a:ahLst/>
            <a:cxnLst/>
            <a:rect l="l" t="t" r="r" b="b"/>
            <a:pathLst>
              <a:path w="3692525" h="556894">
                <a:moveTo>
                  <a:pt x="34679" y="428217"/>
                </a:moveTo>
                <a:lnTo>
                  <a:pt x="0" y="508885"/>
                </a:lnTo>
                <a:lnTo>
                  <a:pt x="42465" y="529664"/>
                </a:lnTo>
                <a:lnTo>
                  <a:pt x="90374" y="544507"/>
                </a:lnTo>
                <a:lnTo>
                  <a:pt x="139837" y="553412"/>
                </a:lnTo>
                <a:lnTo>
                  <a:pt x="186968" y="556381"/>
                </a:lnTo>
                <a:lnTo>
                  <a:pt x="246379" y="551211"/>
                </a:lnTo>
                <a:lnTo>
                  <a:pt x="296116" y="536137"/>
                </a:lnTo>
                <a:lnTo>
                  <a:pt x="335675" y="511806"/>
                </a:lnTo>
                <a:lnTo>
                  <a:pt x="364554" y="478868"/>
                </a:lnTo>
                <a:lnTo>
                  <a:pt x="370486" y="465158"/>
                </a:lnTo>
                <a:lnTo>
                  <a:pt x="183952" y="465158"/>
                </a:lnTo>
                <a:lnTo>
                  <a:pt x="149178" y="463203"/>
                </a:lnTo>
                <a:lnTo>
                  <a:pt x="112708" y="456865"/>
                </a:lnTo>
                <a:lnTo>
                  <a:pt x="74542" y="445439"/>
                </a:lnTo>
                <a:lnTo>
                  <a:pt x="34679" y="428217"/>
                </a:lnTo>
                <a:close/>
              </a:path>
              <a:path w="3692525" h="556894">
                <a:moveTo>
                  <a:pt x="216370" y="0"/>
                </a:moveTo>
                <a:lnTo>
                  <a:pt x="161555" y="4855"/>
                </a:lnTo>
                <a:lnTo>
                  <a:pt x="114593" y="18987"/>
                </a:lnTo>
                <a:lnTo>
                  <a:pt x="76426" y="41747"/>
                </a:lnTo>
                <a:lnTo>
                  <a:pt x="47998" y="72486"/>
                </a:lnTo>
                <a:lnTo>
                  <a:pt x="30250" y="110555"/>
                </a:lnTo>
                <a:lnTo>
                  <a:pt x="24124" y="155304"/>
                </a:lnTo>
                <a:lnTo>
                  <a:pt x="29378" y="203572"/>
                </a:lnTo>
                <a:lnTo>
                  <a:pt x="45523" y="243082"/>
                </a:lnTo>
                <a:lnTo>
                  <a:pt x="73140" y="274668"/>
                </a:lnTo>
                <a:lnTo>
                  <a:pt x="112808" y="299161"/>
                </a:lnTo>
                <a:lnTo>
                  <a:pt x="165104" y="317393"/>
                </a:lnTo>
                <a:lnTo>
                  <a:pt x="220316" y="334556"/>
                </a:lnTo>
                <a:lnTo>
                  <a:pt x="252840" y="351790"/>
                </a:lnTo>
                <a:lnTo>
                  <a:pt x="268260" y="371992"/>
                </a:lnTo>
                <a:lnTo>
                  <a:pt x="272159" y="398061"/>
                </a:lnTo>
                <a:lnTo>
                  <a:pt x="266540" y="426992"/>
                </a:lnTo>
                <a:lnTo>
                  <a:pt x="249824" y="448007"/>
                </a:lnTo>
                <a:lnTo>
                  <a:pt x="222224" y="460823"/>
                </a:lnTo>
                <a:lnTo>
                  <a:pt x="183952" y="465158"/>
                </a:lnTo>
                <a:lnTo>
                  <a:pt x="370486" y="465158"/>
                </a:lnTo>
                <a:lnTo>
                  <a:pt x="382250" y="437972"/>
                </a:lnTo>
                <a:lnTo>
                  <a:pt x="388260" y="389768"/>
                </a:lnTo>
                <a:lnTo>
                  <a:pt x="384617" y="347833"/>
                </a:lnTo>
                <a:lnTo>
                  <a:pt x="371783" y="310855"/>
                </a:lnTo>
                <a:lnTo>
                  <a:pt x="346898" y="279089"/>
                </a:lnTo>
                <a:lnTo>
                  <a:pt x="307104" y="252786"/>
                </a:lnTo>
                <a:lnTo>
                  <a:pt x="249542" y="232202"/>
                </a:lnTo>
                <a:lnTo>
                  <a:pt x="196804" y="215569"/>
                </a:lnTo>
                <a:lnTo>
                  <a:pt x="162372" y="197522"/>
                </a:lnTo>
                <a:lnTo>
                  <a:pt x="143630" y="176649"/>
                </a:lnTo>
                <a:lnTo>
                  <a:pt x="137964" y="151534"/>
                </a:lnTo>
                <a:lnTo>
                  <a:pt x="143948" y="126055"/>
                </a:lnTo>
                <a:lnTo>
                  <a:pt x="161523" y="106017"/>
                </a:lnTo>
                <a:lnTo>
                  <a:pt x="190125" y="92906"/>
                </a:lnTo>
                <a:lnTo>
                  <a:pt x="229186" y="88206"/>
                </a:lnTo>
                <a:lnTo>
                  <a:pt x="365657" y="88206"/>
                </a:lnTo>
                <a:lnTo>
                  <a:pt x="384490" y="42218"/>
                </a:lnTo>
                <a:lnTo>
                  <a:pt x="354511" y="26080"/>
                </a:lnTo>
                <a:lnTo>
                  <a:pt x="317676" y="12627"/>
                </a:lnTo>
                <a:lnTo>
                  <a:pt x="272218" y="3416"/>
                </a:lnTo>
                <a:lnTo>
                  <a:pt x="216370" y="0"/>
                </a:lnTo>
                <a:close/>
              </a:path>
              <a:path w="3692525" h="556894">
                <a:moveTo>
                  <a:pt x="365657" y="88206"/>
                </a:moveTo>
                <a:lnTo>
                  <a:pt x="229186" y="88206"/>
                </a:lnTo>
                <a:lnTo>
                  <a:pt x="261851" y="90527"/>
                </a:lnTo>
                <a:lnTo>
                  <a:pt x="293739" y="97159"/>
                </a:lnTo>
                <a:lnTo>
                  <a:pt x="324072" y="107608"/>
                </a:lnTo>
                <a:lnTo>
                  <a:pt x="352073" y="121378"/>
                </a:lnTo>
                <a:lnTo>
                  <a:pt x="365657" y="88206"/>
                </a:lnTo>
                <a:close/>
              </a:path>
              <a:path w="3692525" h="556894">
                <a:moveTo>
                  <a:pt x="720490" y="11308"/>
                </a:moveTo>
                <a:lnTo>
                  <a:pt x="597604" y="11308"/>
                </a:lnTo>
                <a:lnTo>
                  <a:pt x="428729" y="545072"/>
                </a:lnTo>
                <a:lnTo>
                  <a:pt x="542569" y="545072"/>
                </a:lnTo>
                <a:lnTo>
                  <a:pt x="572725" y="422186"/>
                </a:lnTo>
                <a:lnTo>
                  <a:pt x="851066" y="422186"/>
                </a:lnTo>
                <a:lnTo>
                  <a:pt x="825669" y="342272"/>
                </a:lnTo>
                <a:lnTo>
                  <a:pt x="593080" y="342272"/>
                </a:lnTo>
                <a:lnTo>
                  <a:pt x="657162" y="96499"/>
                </a:lnTo>
                <a:lnTo>
                  <a:pt x="747563" y="96499"/>
                </a:lnTo>
                <a:lnTo>
                  <a:pt x="720490" y="11308"/>
                </a:lnTo>
                <a:close/>
              </a:path>
              <a:path w="3692525" h="556894">
                <a:moveTo>
                  <a:pt x="851066" y="422186"/>
                </a:moveTo>
                <a:lnTo>
                  <a:pt x="741599" y="422186"/>
                </a:lnTo>
                <a:lnTo>
                  <a:pt x="772509" y="545072"/>
                </a:lnTo>
                <a:lnTo>
                  <a:pt x="890118" y="545072"/>
                </a:lnTo>
                <a:lnTo>
                  <a:pt x="851066" y="422186"/>
                </a:lnTo>
                <a:close/>
              </a:path>
              <a:path w="3692525" h="556894">
                <a:moveTo>
                  <a:pt x="747563" y="96499"/>
                </a:moveTo>
                <a:lnTo>
                  <a:pt x="657162" y="96499"/>
                </a:lnTo>
                <a:lnTo>
                  <a:pt x="720490" y="342272"/>
                </a:lnTo>
                <a:lnTo>
                  <a:pt x="825669" y="342272"/>
                </a:lnTo>
                <a:lnTo>
                  <a:pt x="747563" y="96499"/>
                </a:lnTo>
                <a:close/>
              </a:path>
              <a:path w="3692525" h="556894">
                <a:moveTo>
                  <a:pt x="1287302" y="11308"/>
                </a:moveTo>
                <a:lnTo>
                  <a:pt x="956338" y="11308"/>
                </a:lnTo>
                <a:lnTo>
                  <a:pt x="956338" y="545072"/>
                </a:lnTo>
                <a:lnTo>
                  <a:pt x="1067162" y="545072"/>
                </a:lnTo>
                <a:lnTo>
                  <a:pt x="1067162" y="327948"/>
                </a:lnTo>
                <a:lnTo>
                  <a:pt x="1269208" y="327948"/>
                </a:lnTo>
                <a:lnTo>
                  <a:pt x="1269208" y="241249"/>
                </a:lnTo>
                <a:lnTo>
                  <a:pt x="1067162" y="241249"/>
                </a:lnTo>
                <a:lnTo>
                  <a:pt x="1067162" y="99515"/>
                </a:lnTo>
                <a:lnTo>
                  <a:pt x="1287302" y="99515"/>
                </a:lnTo>
                <a:lnTo>
                  <a:pt x="1287302" y="11308"/>
                </a:lnTo>
                <a:close/>
              </a:path>
              <a:path w="3692525" h="556894">
                <a:moveTo>
                  <a:pt x="1717316" y="11308"/>
                </a:moveTo>
                <a:lnTo>
                  <a:pt x="1384090" y="11308"/>
                </a:lnTo>
                <a:lnTo>
                  <a:pt x="1384090" y="545072"/>
                </a:lnTo>
                <a:lnTo>
                  <a:pt x="1722593" y="545072"/>
                </a:lnTo>
                <a:lnTo>
                  <a:pt x="1722593" y="456111"/>
                </a:lnTo>
                <a:lnTo>
                  <a:pt x="1494914" y="456111"/>
                </a:lnTo>
                <a:lnTo>
                  <a:pt x="1494914" y="315885"/>
                </a:lnTo>
                <a:lnTo>
                  <a:pt x="1699222" y="315885"/>
                </a:lnTo>
                <a:lnTo>
                  <a:pt x="1699222" y="230694"/>
                </a:lnTo>
                <a:lnTo>
                  <a:pt x="1494914" y="230694"/>
                </a:lnTo>
                <a:lnTo>
                  <a:pt x="1494914" y="98007"/>
                </a:lnTo>
                <a:lnTo>
                  <a:pt x="1717316" y="98007"/>
                </a:lnTo>
                <a:lnTo>
                  <a:pt x="1717316" y="11308"/>
                </a:lnTo>
                <a:close/>
              </a:path>
              <a:path w="3692525" h="556894">
                <a:moveTo>
                  <a:pt x="2131291" y="11308"/>
                </a:moveTo>
                <a:lnTo>
                  <a:pt x="1977495" y="11308"/>
                </a:lnTo>
                <a:lnTo>
                  <a:pt x="1977495" y="545072"/>
                </a:lnTo>
                <a:lnTo>
                  <a:pt x="2088319" y="545072"/>
                </a:lnTo>
                <a:lnTo>
                  <a:pt x="2088319" y="382983"/>
                </a:lnTo>
                <a:lnTo>
                  <a:pt x="2123752" y="382983"/>
                </a:lnTo>
                <a:lnTo>
                  <a:pt x="2175211" y="380220"/>
                </a:lnTo>
                <a:lnTo>
                  <a:pt x="2222661" y="371219"/>
                </a:lnTo>
                <a:lnTo>
                  <a:pt x="2264677" y="354912"/>
                </a:lnTo>
                <a:lnTo>
                  <a:pt x="2299836" y="330231"/>
                </a:lnTo>
                <a:lnTo>
                  <a:pt x="2326574" y="296284"/>
                </a:lnTo>
                <a:lnTo>
                  <a:pt x="2088319" y="296284"/>
                </a:lnTo>
                <a:lnTo>
                  <a:pt x="2088319" y="98007"/>
                </a:lnTo>
                <a:lnTo>
                  <a:pt x="2325573" y="98007"/>
                </a:lnTo>
                <a:lnTo>
                  <a:pt x="2312536" y="76966"/>
                </a:lnTo>
                <a:lnTo>
                  <a:pt x="2282226" y="49289"/>
                </a:lnTo>
                <a:lnTo>
                  <a:pt x="2242223" y="28654"/>
                </a:lnTo>
                <a:lnTo>
                  <a:pt x="2192065" y="15761"/>
                </a:lnTo>
                <a:lnTo>
                  <a:pt x="2131291" y="11308"/>
                </a:lnTo>
                <a:close/>
              </a:path>
              <a:path w="3692525" h="556894">
                <a:moveTo>
                  <a:pt x="2325573" y="98007"/>
                </a:moveTo>
                <a:lnTo>
                  <a:pt x="2138830" y="98007"/>
                </a:lnTo>
                <a:lnTo>
                  <a:pt x="2181379" y="104509"/>
                </a:lnTo>
                <a:lnTo>
                  <a:pt x="2211771" y="123451"/>
                </a:lnTo>
                <a:lnTo>
                  <a:pt x="2230006" y="153984"/>
                </a:lnTo>
                <a:lnTo>
                  <a:pt x="2236084" y="195261"/>
                </a:lnTo>
                <a:lnTo>
                  <a:pt x="2227956" y="244123"/>
                </a:lnTo>
                <a:lnTo>
                  <a:pt x="2204985" y="275174"/>
                </a:lnTo>
                <a:lnTo>
                  <a:pt x="2169293" y="291525"/>
                </a:lnTo>
                <a:lnTo>
                  <a:pt x="2122998" y="296284"/>
                </a:lnTo>
                <a:lnTo>
                  <a:pt x="2326574" y="296284"/>
                </a:lnTo>
                <a:lnTo>
                  <a:pt x="2326713" y="296108"/>
                </a:lnTo>
                <a:lnTo>
                  <a:pt x="2343883" y="251474"/>
                </a:lnTo>
                <a:lnTo>
                  <a:pt x="2349923" y="195261"/>
                </a:lnTo>
                <a:lnTo>
                  <a:pt x="2345923" y="150651"/>
                </a:lnTo>
                <a:lnTo>
                  <a:pt x="2333614" y="110986"/>
                </a:lnTo>
                <a:lnTo>
                  <a:pt x="2325573" y="98007"/>
                </a:lnTo>
                <a:close/>
              </a:path>
              <a:path w="3692525" h="556894">
                <a:moveTo>
                  <a:pt x="2648687" y="11308"/>
                </a:moveTo>
                <a:lnTo>
                  <a:pt x="2525801" y="11308"/>
                </a:lnTo>
                <a:lnTo>
                  <a:pt x="2356926" y="545072"/>
                </a:lnTo>
                <a:lnTo>
                  <a:pt x="2470766" y="545072"/>
                </a:lnTo>
                <a:lnTo>
                  <a:pt x="2500922" y="422186"/>
                </a:lnTo>
                <a:lnTo>
                  <a:pt x="2779263" y="422186"/>
                </a:lnTo>
                <a:lnTo>
                  <a:pt x="2753866" y="342272"/>
                </a:lnTo>
                <a:lnTo>
                  <a:pt x="2521277" y="342272"/>
                </a:lnTo>
                <a:lnTo>
                  <a:pt x="2585359" y="96499"/>
                </a:lnTo>
                <a:lnTo>
                  <a:pt x="2675761" y="96499"/>
                </a:lnTo>
                <a:lnTo>
                  <a:pt x="2648687" y="11308"/>
                </a:lnTo>
                <a:close/>
              </a:path>
              <a:path w="3692525" h="556894">
                <a:moveTo>
                  <a:pt x="2779263" y="422186"/>
                </a:moveTo>
                <a:lnTo>
                  <a:pt x="2669797" y="422186"/>
                </a:lnTo>
                <a:lnTo>
                  <a:pt x="2700707" y="545072"/>
                </a:lnTo>
                <a:lnTo>
                  <a:pt x="2818315" y="545072"/>
                </a:lnTo>
                <a:lnTo>
                  <a:pt x="2779263" y="422186"/>
                </a:lnTo>
                <a:close/>
              </a:path>
              <a:path w="3692525" h="556894">
                <a:moveTo>
                  <a:pt x="2675761" y="96499"/>
                </a:moveTo>
                <a:lnTo>
                  <a:pt x="2585359" y="96499"/>
                </a:lnTo>
                <a:lnTo>
                  <a:pt x="2648687" y="342272"/>
                </a:lnTo>
                <a:lnTo>
                  <a:pt x="2753866" y="342272"/>
                </a:lnTo>
                <a:lnTo>
                  <a:pt x="2675761" y="96499"/>
                </a:lnTo>
                <a:close/>
              </a:path>
              <a:path w="3692525" h="556894">
                <a:moveTo>
                  <a:pt x="2889059" y="428217"/>
                </a:moveTo>
                <a:lnTo>
                  <a:pt x="2854379" y="508885"/>
                </a:lnTo>
                <a:lnTo>
                  <a:pt x="2896845" y="529664"/>
                </a:lnTo>
                <a:lnTo>
                  <a:pt x="2944753" y="544507"/>
                </a:lnTo>
                <a:lnTo>
                  <a:pt x="2994217" y="553412"/>
                </a:lnTo>
                <a:lnTo>
                  <a:pt x="3041347" y="556381"/>
                </a:lnTo>
                <a:lnTo>
                  <a:pt x="3100759" y="551211"/>
                </a:lnTo>
                <a:lnTo>
                  <a:pt x="3150496" y="536137"/>
                </a:lnTo>
                <a:lnTo>
                  <a:pt x="3190055" y="511806"/>
                </a:lnTo>
                <a:lnTo>
                  <a:pt x="3218934" y="478868"/>
                </a:lnTo>
                <a:lnTo>
                  <a:pt x="3224866" y="465158"/>
                </a:lnTo>
                <a:lnTo>
                  <a:pt x="3038332" y="465158"/>
                </a:lnTo>
                <a:lnTo>
                  <a:pt x="3003558" y="463203"/>
                </a:lnTo>
                <a:lnTo>
                  <a:pt x="2967088" y="456865"/>
                </a:lnTo>
                <a:lnTo>
                  <a:pt x="2928921" y="445439"/>
                </a:lnTo>
                <a:lnTo>
                  <a:pt x="2889059" y="428217"/>
                </a:lnTo>
                <a:close/>
              </a:path>
              <a:path w="3692525" h="556894">
                <a:moveTo>
                  <a:pt x="3070750" y="0"/>
                </a:moveTo>
                <a:lnTo>
                  <a:pt x="3015934" y="4855"/>
                </a:lnTo>
                <a:lnTo>
                  <a:pt x="2968973" y="18987"/>
                </a:lnTo>
                <a:lnTo>
                  <a:pt x="2930806" y="41747"/>
                </a:lnTo>
                <a:lnTo>
                  <a:pt x="2902378" y="72486"/>
                </a:lnTo>
                <a:lnTo>
                  <a:pt x="2884630" y="110555"/>
                </a:lnTo>
                <a:lnTo>
                  <a:pt x="2878504" y="155304"/>
                </a:lnTo>
                <a:lnTo>
                  <a:pt x="2883757" y="203572"/>
                </a:lnTo>
                <a:lnTo>
                  <a:pt x="2899903" y="243082"/>
                </a:lnTo>
                <a:lnTo>
                  <a:pt x="2927520" y="274668"/>
                </a:lnTo>
                <a:lnTo>
                  <a:pt x="2967187" y="299161"/>
                </a:lnTo>
                <a:lnTo>
                  <a:pt x="3019484" y="317393"/>
                </a:lnTo>
                <a:lnTo>
                  <a:pt x="3074696" y="334556"/>
                </a:lnTo>
                <a:lnTo>
                  <a:pt x="3107220" y="351790"/>
                </a:lnTo>
                <a:lnTo>
                  <a:pt x="3122639" y="371992"/>
                </a:lnTo>
                <a:lnTo>
                  <a:pt x="3126538" y="398061"/>
                </a:lnTo>
                <a:lnTo>
                  <a:pt x="3120919" y="426992"/>
                </a:lnTo>
                <a:lnTo>
                  <a:pt x="3104204" y="448007"/>
                </a:lnTo>
                <a:lnTo>
                  <a:pt x="3076604" y="460823"/>
                </a:lnTo>
                <a:lnTo>
                  <a:pt x="3038332" y="465158"/>
                </a:lnTo>
                <a:lnTo>
                  <a:pt x="3224866" y="465158"/>
                </a:lnTo>
                <a:lnTo>
                  <a:pt x="3236629" y="437972"/>
                </a:lnTo>
                <a:lnTo>
                  <a:pt x="3242640" y="389768"/>
                </a:lnTo>
                <a:lnTo>
                  <a:pt x="3238997" y="347833"/>
                </a:lnTo>
                <a:lnTo>
                  <a:pt x="3226162" y="310855"/>
                </a:lnTo>
                <a:lnTo>
                  <a:pt x="3201277" y="279089"/>
                </a:lnTo>
                <a:lnTo>
                  <a:pt x="3161483" y="252786"/>
                </a:lnTo>
                <a:lnTo>
                  <a:pt x="3103921" y="232202"/>
                </a:lnTo>
                <a:lnTo>
                  <a:pt x="3051183" y="215569"/>
                </a:lnTo>
                <a:lnTo>
                  <a:pt x="3016751" y="197522"/>
                </a:lnTo>
                <a:lnTo>
                  <a:pt x="2998010" y="176649"/>
                </a:lnTo>
                <a:lnTo>
                  <a:pt x="2992343" y="151534"/>
                </a:lnTo>
                <a:lnTo>
                  <a:pt x="2998328" y="126055"/>
                </a:lnTo>
                <a:lnTo>
                  <a:pt x="3015903" y="106017"/>
                </a:lnTo>
                <a:lnTo>
                  <a:pt x="3044504" y="92906"/>
                </a:lnTo>
                <a:lnTo>
                  <a:pt x="3083566" y="88206"/>
                </a:lnTo>
                <a:lnTo>
                  <a:pt x="3220037" y="88206"/>
                </a:lnTo>
                <a:lnTo>
                  <a:pt x="3238870" y="42218"/>
                </a:lnTo>
                <a:lnTo>
                  <a:pt x="3208891" y="26080"/>
                </a:lnTo>
                <a:lnTo>
                  <a:pt x="3172055" y="12627"/>
                </a:lnTo>
                <a:lnTo>
                  <a:pt x="3126597" y="3416"/>
                </a:lnTo>
                <a:lnTo>
                  <a:pt x="3070750" y="0"/>
                </a:lnTo>
                <a:close/>
              </a:path>
              <a:path w="3692525" h="556894">
                <a:moveTo>
                  <a:pt x="3220037" y="88206"/>
                </a:moveTo>
                <a:lnTo>
                  <a:pt x="3083566" y="88206"/>
                </a:lnTo>
                <a:lnTo>
                  <a:pt x="3116231" y="90527"/>
                </a:lnTo>
                <a:lnTo>
                  <a:pt x="3148119" y="97159"/>
                </a:lnTo>
                <a:lnTo>
                  <a:pt x="3178452" y="107608"/>
                </a:lnTo>
                <a:lnTo>
                  <a:pt x="3206452" y="121378"/>
                </a:lnTo>
                <a:lnTo>
                  <a:pt x="3220037" y="88206"/>
                </a:lnTo>
                <a:close/>
              </a:path>
              <a:path w="3692525" h="556894">
                <a:moveTo>
                  <a:pt x="3338898" y="428217"/>
                </a:moveTo>
                <a:lnTo>
                  <a:pt x="3304218" y="508885"/>
                </a:lnTo>
                <a:lnTo>
                  <a:pt x="3346684" y="529664"/>
                </a:lnTo>
                <a:lnTo>
                  <a:pt x="3394592" y="544507"/>
                </a:lnTo>
                <a:lnTo>
                  <a:pt x="3444056" y="553412"/>
                </a:lnTo>
                <a:lnTo>
                  <a:pt x="3491186" y="556381"/>
                </a:lnTo>
                <a:lnTo>
                  <a:pt x="3550598" y="551211"/>
                </a:lnTo>
                <a:lnTo>
                  <a:pt x="3600335" y="536137"/>
                </a:lnTo>
                <a:lnTo>
                  <a:pt x="3639894" y="511806"/>
                </a:lnTo>
                <a:lnTo>
                  <a:pt x="3668773" y="478868"/>
                </a:lnTo>
                <a:lnTo>
                  <a:pt x="3674705" y="465158"/>
                </a:lnTo>
                <a:lnTo>
                  <a:pt x="3488171" y="465158"/>
                </a:lnTo>
                <a:lnTo>
                  <a:pt x="3453397" y="463203"/>
                </a:lnTo>
                <a:lnTo>
                  <a:pt x="3416927" y="456865"/>
                </a:lnTo>
                <a:lnTo>
                  <a:pt x="3378761" y="445439"/>
                </a:lnTo>
                <a:lnTo>
                  <a:pt x="3338898" y="428217"/>
                </a:lnTo>
                <a:close/>
              </a:path>
              <a:path w="3692525" h="556894">
                <a:moveTo>
                  <a:pt x="3520589" y="0"/>
                </a:moveTo>
                <a:lnTo>
                  <a:pt x="3465773" y="4855"/>
                </a:lnTo>
                <a:lnTo>
                  <a:pt x="3418812" y="18987"/>
                </a:lnTo>
                <a:lnTo>
                  <a:pt x="3380645" y="41747"/>
                </a:lnTo>
                <a:lnTo>
                  <a:pt x="3352217" y="72486"/>
                </a:lnTo>
                <a:lnTo>
                  <a:pt x="3334469" y="110555"/>
                </a:lnTo>
                <a:lnTo>
                  <a:pt x="3328343" y="155304"/>
                </a:lnTo>
                <a:lnTo>
                  <a:pt x="3333596" y="203572"/>
                </a:lnTo>
                <a:lnTo>
                  <a:pt x="3349742" y="243082"/>
                </a:lnTo>
                <a:lnTo>
                  <a:pt x="3377359" y="274668"/>
                </a:lnTo>
                <a:lnTo>
                  <a:pt x="3417026" y="299161"/>
                </a:lnTo>
                <a:lnTo>
                  <a:pt x="3469323" y="317393"/>
                </a:lnTo>
                <a:lnTo>
                  <a:pt x="3524535" y="334556"/>
                </a:lnTo>
                <a:lnTo>
                  <a:pt x="3557059" y="351790"/>
                </a:lnTo>
                <a:lnTo>
                  <a:pt x="3572478" y="371992"/>
                </a:lnTo>
                <a:lnTo>
                  <a:pt x="3576377" y="398061"/>
                </a:lnTo>
                <a:lnTo>
                  <a:pt x="3570759" y="426992"/>
                </a:lnTo>
                <a:lnTo>
                  <a:pt x="3554043" y="448007"/>
                </a:lnTo>
                <a:lnTo>
                  <a:pt x="3526443" y="460823"/>
                </a:lnTo>
                <a:lnTo>
                  <a:pt x="3488171" y="465158"/>
                </a:lnTo>
                <a:lnTo>
                  <a:pt x="3674705" y="465158"/>
                </a:lnTo>
                <a:lnTo>
                  <a:pt x="3686469" y="437972"/>
                </a:lnTo>
                <a:lnTo>
                  <a:pt x="3692479" y="389768"/>
                </a:lnTo>
                <a:lnTo>
                  <a:pt x="3688836" y="347833"/>
                </a:lnTo>
                <a:lnTo>
                  <a:pt x="3676001" y="310855"/>
                </a:lnTo>
                <a:lnTo>
                  <a:pt x="3651116" y="279089"/>
                </a:lnTo>
                <a:lnTo>
                  <a:pt x="3611322" y="252786"/>
                </a:lnTo>
                <a:lnTo>
                  <a:pt x="3553760" y="232202"/>
                </a:lnTo>
                <a:lnTo>
                  <a:pt x="3501022" y="215569"/>
                </a:lnTo>
                <a:lnTo>
                  <a:pt x="3466590" y="197522"/>
                </a:lnTo>
                <a:lnTo>
                  <a:pt x="3447849" y="176649"/>
                </a:lnTo>
                <a:lnTo>
                  <a:pt x="3442183" y="151534"/>
                </a:lnTo>
                <a:lnTo>
                  <a:pt x="3448167" y="126055"/>
                </a:lnTo>
                <a:lnTo>
                  <a:pt x="3465742" y="106017"/>
                </a:lnTo>
                <a:lnTo>
                  <a:pt x="3494343" y="92906"/>
                </a:lnTo>
                <a:lnTo>
                  <a:pt x="3533405" y="88206"/>
                </a:lnTo>
                <a:lnTo>
                  <a:pt x="3669876" y="88206"/>
                </a:lnTo>
                <a:lnTo>
                  <a:pt x="3688709" y="42218"/>
                </a:lnTo>
                <a:lnTo>
                  <a:pt x="3658730" y="26080"/>
                </a:lnTo>
                <a:lnTo>
                  <a:pt x="3621894" y="12627"/>
                </a:lnTo>
                <a:lnTo>
                  <a:pt x="3576436" y="3416"/>
                </a:lnTo>
                <a:lnTo>
                  <a:pt x="3520589" y="0"/>
                </a:lnTo>
                <a:close/>
              </a:path>
              <a:path w="3692525" h="556894">
                <a:moveTo>
                  <a:pt x="3669876" y="88206"/>
                </a:moveTo>
                <a:lnTo>
                  <a:pt x="3533405" y="88206"/>
                </a:lnTo>
                <a:lnTo>
                  <a:pt x="3566070" y="90527"/>
                </a:lnTo>
                <a:lnTo>
                  <a:pt x="3597958" y="97159"/>
                </a:lnTo>
                <a:lnTo>
                  <a:pt x="3628291" y="107608"/>
                </a:lnTo>
                <a:lnTo>
                  <a:pt x="3656291" y="121378"/>
                </a:lnTo>
                <a:lnTo>
                  <a:pt x="3669876" y="88206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90676" y="2396492"/>
            <a:ext cx="6807200" cy="457200"/>
          </a:xfrm>
          <a:custGeom>
            <a:avLst/>
            <a:gdLst/>
            <a:ahLst/>
            <a:cxnLst/>
            <a:rect l="l" t="t" r="r" b="b"/>
            <a:pathLst>
              <a:path w="6807200" h="457200">
                <a:moveTo>
                  <a:pt x="121127" y="284975"/>
                </a:moveTo>
                <a:lnTo>
                  <a:pt x="80416" y="284975"/>
                </a:lnTo>
                <a:lnTo>
                  <a:pt x="80416" y="432238"/>
                </a:lnTo>
                <a:lnTo>
                  <a:pt x="339759" y="432238"/>
                </a:lnTo>
                <a:lnTo>
                  <a:pt x="339759" y="398061"/>
                </a:lnTo>
                <a:lnTo>
                  <a:pt x="121127" y="398061"/>
                </a:lnTo>
                <a:lnTo>
                  <a:pt x="121127" y="284975"/>
                </a:lnTo>
                <a:close/>
              </a:path>
              <a:path w="6807200" h="457200">
                <a:moveTo>
                  <a:pt x="326189" y="8544"/>
                </a:moveTo>
                <a:lnTo>
                  <a:pt x="285478" y="8544"/>
                </a:lnTo>
                <a:lnTo>
                  <a:pt x="285478" y="318147"/>
                </a:lnTo>
                <a:lnTo>
                  <a:pt x="326189" y="318147"/>
                </a:lnTo>
                <a:lnTo>
                  <a:pt x="326189" y="163848"/>
                </a:lnTo>
                <a:lnTo>
                  <a:pt x="397056" y="163848"/>
                </a:lnTo>
                <a:lnTo>
                  <a:pt x="397056" y="129168"/>
                </a:lnTo>
                <a:lnTo>
                  <a:pt x="326189" y="129168"/>
                </a:lnTo>
                <a:lnTo>
                  <a:pt x="326189" y="8544"/>
                </a:lnTo>
                <a:close/>
              </a:path>
              <a:path w="6807200" h="457200">
                <a:moveTo>
                  <a:pt x="113588" y="27643"/>
                </a:moveTo>
                <a:lnTo>
                  <a:pt x="68063" y="36030"/>
                </a:lnTo>
                <a:lnTo>
                  <a:pt x="32103" y="58930"/>
                </a:lnTo>
                <a:lnTo>
                  <a:pt x="8489" y="92950"/>
                </a:lnTo>
                <a:lnTo>
                  <a:pt x="0" y="134697"/>
                </a:lnTo>
                <a:lnTo>
                  <a:pt x="8489" y="177026"/>
                </a:lnTo>
                <a:lnTo>
                  <a:pt x="32103" y="211344"/>
                </a:lnTo>
                <a:lnTo>
                  <a:pt x="68063" y="234354"/>
                </a:lnTo>
                <a:lnTo>
                  <a:pt x="113588" y="242757"/>
                </a:lnTo>
                <a:lnTo>
                  <a:pt x="158900" y="234354"/>
                </a:lnTo>
                <a:lnTo>
                  <a:pt x="194884" y="211344"/>
                </a:lnTo>
                <a:lnTo>
                  <a:pt x="197490" y="207574"/>
                </a:lnTo>
                <a:lnTo>
                  <a:pt x="113588" y="207574"/>
                </a:lnTo>
                <a:lnTo>
                  <a:pt x="83384" y="202124"/>
                </a:lnTo>
                <a:lnTo>
                  <a:pt x="60061" y="186968"/>
                </a:lnTo>
                <a:lnTo>
                  <a:pt x="45030" y="163895"/>
                </a:lnTo>
                <a:lnTo>
                  <a:pt x="39705" y="134697"/>
                </a:lnTo>
                <a:lnTo>
                  <a:pt x="45030" y="105868"/>
                </a:lnTo>
                <a:lnTo>
                  <a:pt x="60061" y="83117"/>
                </a:lnTo>
                <a:lnTo>
                  <a:pt x="83384" y="68189"/>
                </a:lnTo>
                <a:lnTo>
                  <a:pt x="113588" y="62825"/>
                </a:lnTo>
                <a:lnTo>
                  <a:pt x="197601" y="62825"/>
                </a:lnTo>
                <a:lnTo>
                  <a:pt x="194884" y="58930"/>
                </a:lnTo>
                <a:lnTo>
                  <a:pt x="158900" y="36030"/>
                </a:lnTo>
                <a:lnTo>
                  <a:pt x="113588" y="27643"/>
                </a:lnTo>
                <a:close/>
              </a:path>
              <a:path w="6807200" h="457200">
                <a:moveTo>
                  <a:pt x="197601" y="62825"/>
                </a:moveTo>
                <a:lnTo>
                  <a:pt x="113588" y="62825"/>
                </a:lnTo>
                <a:lnTo>
                  <a:pt x="143791" y="68189"/>
                </a:lnTo>
                <a:lnTo>
                  <a:pt x="167115" y="83117"/>
                </a:lnTo>
                <a:lnTo>
                  <a:pt x="182146" y="105868"/>
                </a:lnTo>
                <a:lnTo>
                  <a:pt x="187470" y="134697"/>
                </a:lnTo>
                <a:lnTo>
                  <a:pt x="182146" y="163895"/>
                </a:lnTo>
                <a:lnTo>
                  <a:pt x="167115" y="186968"/>
                </a:lnTo>
                <a:lnTo>
                  <a:pt x="143791" y="202124"/>
                </a:lnTo>
                <a:lnTo>
                  <a:pt x="113588" y="207574"/>
                </a:lnTo>
                <a:lnTo>
                  <a:pt x="197490" y="207574"/>
                </a:lnTo>
                <a:lnTo>
                  <a:pt x="218616" y="177026"/>
                </a:lnTo>
                <a:lnTo>
                  <a:pt x="227176" y="134697"/>
                </a:lnTo>
                <a:lnTo>
                  <a:pt x="218616" y="92950"/>
                </a:lnTo>
                <a:lnTo>
                  <a:pt x="197601" y="62825"/>
                </a:lnTo>
                <a:close/>
              </a:path>
              <a:path w="6807200" h="457200">
                <a:moveTo>
                  <a:pt x="562357" y="291006"/>
                </a:moveTo>
                <a:lnTo>
                  <a:pt x="522149" y="291006"/>
                </a:lnTo>
                <a:lnTo>
                  <a:pt x="522149" y="432238"/>
                </a:lnTo>
                <a:lnTo>
                  <a:pt x="784004" y="432238"/>
                </a:lnTo>
                <a:lnTo>
                  <a:pt x="784004" y="398061"/>
                </a:lnTo>
                <a:lnTo>
                  <a:pt x="562357" y="398061"/>
                </a:lnTo>
                <a:lnTo>
                  <a:pt x="562357" y="291006"/>
                </a:lnTo>
                <a:close/>
              </a:path>
              <a:path w="6807200" h="457200">
                <a:moveTo>
                  <a:pt x="774958" y="8544"/>
                </a:moveTo>
                <a:lnTo>
                  <a:pt x="734247" y="8544"/>
                </a:lnTo>
                <a:lnTo>
                  <a:pt x="734247" y="74887"/>
                </a:lnTo>
                <a:lnTo>
                  <a:pt x="653328" y="74887"/>
                </a:lnTo>
                <a:lnTo>
                  <a:pt x="653328" y="109567"/>
                </a:lnTo>
                <a:lnTo>
                  <a:pt x="734247" y="109567"/>
                </a:lnTo>
                <a:lnTo>
                  <a:pt x="734247" y="160832"/>
                </a:lnTo>
                <a:lnTo>
                  <a:pt x="653328" y="160832"/>
                </a:lnTo>
                <a:lnTo>
                  <a:pt x="653328" y="195009"/>
                </a:lnTo>
                <a:lnTo>
                  <a:pt x="734247" y="195009"/>
                </a:lnTo>
                <a:lnTo>
                  <a:pt x="734247" y="318147"/>
                </a:lnTo>
                <a:lnTo>
                  <a:pt x="774958" y="318147"/>
                </a:lnTo>
                <a:lnTo>
                  <a:pt x="774958" y="8544"/>
                </a:lnTo>
                <a:close/>
              </a:path>
              <a:path w="6807200" h="457200">
                <a:moveTo>
                  <a:pt x="627192" y="29653"/>
                </a:moveTo>
                <a:lnTo>
                  <a:pt x="442235" y="29653"/>
                </a:lnTo>
                <a:lnTo>
                  <a:pt x="442235" y="243762"/>
                </a:lnTo>
                <a:lnTo>
                  <a:pt x="627192" y="243762"/>
                </a:lnTo>
                <a:lnTo>
                  <a:pt x="627192" y="210087"/>
                </a:lnTo>
                <a:lnTo>
                  <a:pt x="482946" y="210087"/>
                </a:lnTo>
                <a:lnTo>
                  <a:pt x="482946" y="62825"/>
                </a:lnTo>
                <a:lnTo>
                  <a:pt x="627192" y="62825"/>
                </a:lnTo>
                <a:lnTo>
                  <a:pt x="627192" y="29653"/>
                </a:lnTo>
                <a:close/>
              </a:path>
              <a:path w="6807200" h="457200">
                <a:moveTo>
                  <a:pt x="627192" y="62825"/>
                </a:moveTo>
                <a:lnTo>
                  <a:pt x="586984" y="62825"/>
                </a:lnTo>
                <a:lnTo>
                  <a:pt x="586984" y="210087"/>
                </a:lnTo>
                <a:lnTo>
                  <a:pt x="627192" y="210087"/>
                </a:lnTo>
                <a:lnTo>
                  <a:pt x="627192" y="62825"/>
                </a:lnTo>
                <a:close/>
              </a:path>
              <a:path w="6807200" h="457200">
                <a:moveTo>
                  <a:pt x="978959" y="291006"/>
                </a:moveTo>
                <a:lnTo>
                  <a:pt x="938751" y="291006"/>
                </a:lnTo>
                <a:lnTo>
                  <a:pt x="938751" y="432238"/>
                </a:lnTo>
                <a:lnTo>
                  <a:pt x="1200607" y="432238"/>
                </a:lnTo>
                <a:lnTo>
                  <a:pt x="1200607" y="398061"/>
                </a:lnTo>
                <a:lnTo>
                  <a:pt x="978959" y="398061"/>
                </a:lnTo>
                <a:lnTo>
                  <a:pt x="978959" y="291006"/>
                </a:lnTo>
                <a:close/>
              </a:path>
              <a:path w="6807200" h="457200">
                <a:moveTo>
                  <a:pt x="1191560" y="8544"/>
                </a:moveTo>
                <a:lnTo>
                  <a:pt x="1150849" y="8544"/>
                </a:lnTo>
                <a:lnTo>
                  <a:pt x="1150849" y="318147"/>
                </a:lnTo>
                <a:lnTo>
                  <a:pt x="1191560" y="318147"/>
                </a:lnTo>
                <a:lnTo>
                  <a:pt x="1191560" y="8544"/>
                </a:lnTo>
                <a:close/>
              </a:path>
              <a:path w="6807200" h="457200">
                <a:moveTo>
                  <a:pt x="962876" y="30658"/>
                </a:moveTo>
                <a:lnTo>
                  <a:pt x="918749" y="38653"/>
                </a:lnTo>
                <a:lnTo>
                  <a:pt x="883905" y="60689"/>
                </a:lnTo>
                <a:lnTo>
                  <a:pt x="861028" y="93845"/>
                </a:lnTo>
                <a:lnTo>
                  <a:pt x="852806" y="135200"/>
                </a:lnTo>
                <a:lnTo>
                  <a:pt x="861028" y="176766"/>
                </a:lnTo>
                <a:lnTo>
                  <a:pt x="883905" y="209899"/>
                </a:lnTo>
                <a:lnTo>
                  <a:pt x="918749" y="231817"/>
                </a:lnTo>
                <a:lnTo>
                  <a:pt x="962876" y="239741"/>
                </a:lnTo>
                <a:lnTo>
                  <a:pt x="1006712" y="231817"/>
                </a:lnTo>
                <a:lnTo>
                  <a:pt x="1041408" y="209899"/>
                </a:lnTo>
                <a:lnTo>
                  <a:pt x="1045432" y="204056"/>
                </a:lnTo>
                <a:lnTo>
                  <a:pt x="962876" y="204056"/>
                </a:lnTo>
                <a:lnTo>
                  <a:pt x="935209" y="199234"/>
                </a:lnTo>
                <a:lnTo>
                  <a:pt x="913055" y="185460"/>
                </a:lnTo>
                <a:lnTo>
                  <a:pt x="898346" y="163769"/>
                </a:lnTo>
                <a:lnTo>
                  <a:pt x="893014" y="135200"/>
                </a:lnTo>
                <a:lnTo>
                  <a:pt x="898346" y="106842"/>
                </a:lnTo>
                <a:lnTo>
                  <a:pt x="913055" y="85128"/>
                </a:lnTo>
                <a:lnTo>
                  <a:pt x="935209" y="71236"/>
                </a:lnTo>
                <a:lnTo>
                  <a:pt x="962876" y="66343"/>
                </a:lnTo>
                <a:lnTo>
                  <a:pt x="1045299" y="66343"/>
                </a:lnTo>
                <a:lnTo>
                  <a:pt x="1041408" y="60689"/>
                </a:lnTo>
                <a:lnTo>
                  <a:pt x="1006712" y="38653"/>
                </a:lnTo>
                <a:lnTo>
                  <a:pt x="962876" y="30658"/>
                </a:lnTo>
                <a:close/>
              </a:path>
              <a:path w="6807200" h="457200">
                <a:moveTo>
                  <a:pt x="1045299" y="66343"/>
                </a:moveTo>
                <a:lnTo>
                  <a:pt x="962876" y="66343"/>
                </a:lnTo>
                <a:lnTo>
                  <a:pt x="990252" y="71236"/>
                </a:lnTo>
                <a:lnTo>
                  <a:pt x="1012257" y="85128"/>
                </a:lnTo>
                <a:lnTo>
                  <a:pt x="1026911" y="106842"/>
                </a:lnTo>
                <a:lnTo>
                  <a:pt x="1032235" y="135200"/>
                </a:lnTo>
                <a:lnTo>
                  <a:pt x="1026911" y="163769"/>
                </a:lnTo>
                <a:lnTo>
                  <a:pt x="1012257" y="185460"/>
                </a:lnTo>
                <a:lnTo>
                  <a:pt x="990252" y="199234"/>
                </a:lnTo>
                <a:lnTo>
                  <a:pt x="962876" y="204056"/>
                </a:lnTo>
                <a:lnTo>
                  <a:pt x="1045432" y="204056"/>
                </a:lnTo>
                <a:lnTo>
                  <a:pt x="1064229" y="176766"/>
                </a:lnTo>
                <a:lnTo>
                  <a:pt x="1072443" y="135200"/>
                </a:lnTo>
                <a:lnTo>
                  <a:pt x="1064229" y="93845"/>
                </a:lnTo>
                <a:lnTo>
                  <a:pt x="1045299" y="66343"/>
                </a:lnTo>
                <a:close/>
              </a:path>
              <a:path w="6807200" h="457200">
                <a:moveTo>
                  <a:pt x="1410137" y="17088"/>
                </a:moveTo>
                <a:lnTo>
                  <a:pt x="1368924" y="17088"/>
                </a:lnTo>
                <a:lnTo>
                  <a:pt x="1368924" y="49757"/>
                </a:lnTo>
                <a:lnTo>
                  <a:pt x="1362296" y="100873"/>
                </a:lnTo>
                <a:lnTo>
                  <a:pt x="1342286" y="145440"/>
                </a:lnTo>
                <a:lnTo>
                  <a:pt x="1308706" y="184258"/>
                </a:lnTo>
                <a:lnTo>
                  <a:pt x="1261367" y="218129"/>
                </a:lnTo>
                <a:lnTo>
                  <a:pt x="1283481" y="250798"/>
                </a:lnTo>
                <a:lnTo>
                  <a:pt x="1316630" y="229862"/>
                </a:lnTo>
                <a:lnTo>
                  <a:pt x="1345113" y="206192"/>
                </a:lnTo>
                <a:lnTo>
                  <a:pt x="1368790" y="179696"/>
                </a:lnTo>
                <a:lnTo>
                  <a:pt x="1387520" y="150278"/>
                </a:lnTo>
                <a:lnTo>
                  <a:pt x="1443111" y="150278"/>
                </a:lnTo>
                <a:lnTo>
                  <a:pt x="1401090" y="116101"/>
                </a:lnTo>
                <a:lnTo>
                  <a:pt x="1404865" y="100873"/>
                </a:lnTo>
                <a:lnTo>
                  <a:pt x="1407687" y="85253"/>
                </a:lnTo>
                <a:lnTo>
                  <a:pt x="1409501" y="68817"/>
                </a:lnTo>
                <a:lnTo>
                  <a:pt x="1410137" y="51768"/>
                </a:lnTo>
                <a:lnTo>
                  <a:pt x="1410137" y="17088"/>
                </a:lnTo>
                <a:close/>
              </a:path>
              <a:path w="6807200" h="457200">
                <a:moveTo>
                  <a:pt x="1443111" y="150278"/>
                </a:moveTo>
                <a:lnTo>
                  <a:pt x="1387520" y="150278"/>
                </a:lnTo>
                <a:lnTo>
                  <a:pt x="1485528" y="239238"/>
                </a:lnTo>
                <a:lnTo>
                  <a:pt x="1492619" y="231542"/>
                </a:lnTo>
                <a:lnTo>
                  <a:pt x="1499663" y="223658"/>
                </a:lnTo>
                <a:lnTo>
                  <a:pt x="1506802" y="215773"/>
                </a:lnTo>
                <a:lnTo>
                  <a:pt x="1514176" y="208077"/>
                </a:lnTo>
                <a:lnTo>
                  <a:pt x="1443111" y="150278"/>
                </a:lnTo>
                <a:close/>
              </a:path>
              <a:path w="6807200" h="457200">
                <a:moveTo>
                  <a:pt x="1612686" y="284975"/>
                </a:moveTo>
                <a:lnTo>
                  <a:pt x="1350327" y="284975"/>
                </a:lnTo>
                <a:lnTo>
                  <a:pt x="1350327" y="319152"/>
                </a:lnTo>
                <a:lnTo>
                  <a:pt x="1571975" y="319152"/>
                </a:lnTo>
                <a:lnTo>
                  <a:pt x="1571975" y="441285"/>
                </a:lnTo>
                <a:lnTo>
                  <a:pt x="1612686" y="441285"/>
                </a:lnTo>
                <a:lnTo>
                  <a:pt x="1612686" y="284975"/>
                </a:lnTo>
                <a:close/>
              </a:path>
              <a:path w="6807200" h="457200">
                <a:moveTo>
                  <a:pt x="1612686" y="8544"/>
                </a:moveTo>
                <a:lnTo>
                  <a:pt x="1571975" y="8544"/>
                </a:lnTo>
                <a:lnTo>
                  <a:pt x="1571975" y="255824"/>
                </a:lnTo>
                <a:lnTo>
                  <a:pt x="1612686" y="255824"/>
                </a:lnTo>
                <a:lnTo>
                  <a:pt x="1612686" y="8544"/>
                </a:lnTo>
                <a:close/>
              </a:path>
              <a:path w="6807200" h="457200">
                <a:moveTo>
                  <a:pt x="2111311" y="8544"/>
                </a:moveTo>
                <a:lnTo>
                  <a:pt x="2070600" y="8544"/>
                </a:lnTo>
                <a:lnTo>
                  <a:pt x="2070600" y="233710"/>
                </a:lnTo>
                <a:lnTo>
                  <a:pt x="2111311" y="233710"/>
                </a:lnTo>
                <a:lnTo>
                  <a:pt x="2111311" y="137713"/>
                </a:lnTo>
                <a:lnTo>
                  <a:pt x="2182178" y="137713"/>
                </a:lnTo>
                <a:lnTo>
                  <a:pt x="2182178" y="102530"/>
                </a:lnTo>
                <a:lnTo>
                  <a:pt x="2111311" y="102530"/>
                </a:lnTo>
                <a:lnTo>
                  <a:pt x="2111311" y="8544"/>
                </a:lnTo>
                <a:close/>
              </a:path>
              <a:path w="6807200" h="457200">
                <a:moveTo>
                  <a:pt x="2111311" y="258337"/>
                </a:moveTo>
                <a:lnTo>
                  <a:pt x="1868554" y="258337"/>
                </a:lnTo>
                <a:lnTo>
                  <a:pt x="1868554" y="291006"/>
                </a:lnTo>
                <a:lnTo>
                  <a:pt x="2070600" y="291006"/>
                </a:lnTo>
                <a:lnTo>
                  <a:pt x="2070600" y="335235"/>
                </a:lnTo>
                <a:lnTo>
                  <a:pt x="1868554" y="335235"/>
                </a:lnTo>
                <a:lnTo>
                  <a:pt x="1868554" y="444300"/>
                </a:lnTo>
                <a:lnTo>
                  <a:pt x="2122871" y="444300"/>
                </a:lnTo>
                <a:lnTo>
                  <a:pt x="2122871" y="411128"/>
                </a:lnTo>
                <a:lnTo>
                  <a:pt x="1909265" y="411128"/>
                </a:lnTo>
                <a:lnTo>
                  <a:pt x="1909265" y="367402"/>
                </a:lnTo>
                <a:lnTo>
                  <a:pt x="2111311" y="367402"/>
                </a:lnTo>
                <a:lnTo>
                  <a:pt x="2111311" y="258337"/>
                </a:lnTo>
                <a:close/>
              </a:path>
              <a:path w="6807200" h="457200">
                <a:moveTo>
                  <a:pt x="1839403" y="25130"/>
                </a:moveTo>
                <a:lnTo>
                  <a:pt x="1798692" y="25130"/>
                </a:lnTo>
                <a:lnTo>
                  <a:pt x="1798692" y="211093"/>
                </a:lnTo>
                <a:lnTo>
                  <a:pt x="1989179" y="211093"/>
                </a:lnTo>
                <a:lnTo>
                  <a:pt x="1989179" y="177921"/>
                </a:lnTo>
                <a:lnTo>
                  <a:pt x="1839403" y="177921"/>
                </a:lnTo>
                <a:lnTo>
                  <a:pt x="1839403" y="117608"/>
                </a:lnTo>
                <a:lnTo>
                  <a:pt x="1989179" y="117608"/>
                </a:lnTo>
                <a:lnTo>
                  <a:pt x="1989179" y="84437"/>
                </a:lnTo>
                <a:lnTo>
                  <a:pt x="1839403" y="84437"/>
                </a:lnTo>
                <a:lnTo>
                  <a:pt x="1839403" y="25130"/>
                </a:lnTo>
                <a:close/>
              </a:path>
              <a:path w="6807200" h="457200">
                <a:moveTo>
                  <a:pt x="1989179" y="117608"/>
                </a:moveTo>
                <a:lnTo>
                  <a:pt x="1948468" y="117608"/>
                </a:lnTo>
                <a:lnTo>
                  <a:pt x="1948468" y="177921"/>
                </a:lnTo>
                <a:lnTo>
                  <a:pt x="1989179" y="177921"/>
                </a:lnTo>
                <a:lnTo>
                  <a:pt x="1989179" y="117608"/>
                </a:lnTo>
                <a:close/>
              </a:path>
              <a:path w="6807200" h="457200">
                <a:moveTo>
                  <a:pt x="1989179" y="25130"/>
                </a:moveTo>
                <a:lnTo>
                  <a:pt x="1948468" y="25130"/>
                </a:lnTo>
                <a:lnTo>
                  <a:pt x="1948468" y="84437"/>
                </a:lnTo>
                <a:lnTo>
                  <a:pt x="1989179" y="84437"/>
                </a:lnTo>
                <a:lnTo>
                  <a:pt x="1989179" y="25130"/>
                </a:lnTo>
                <a:close/>
              </a:path>
              <a:path w="6807200" h="457200">
                <a:moveTo>
                  <a:pt x="2560080" y="257332"/>
                </a:moveTo>
                <a:lnTo>
                  <a:pt x="2315312" y="257332"/>
                </a:lnTo>
                <a:lnTo>
                  <a:pt x="2315312" y="290504"/>
                </a:lnTo>
                <a:lnTo>
                  <a:pt x="2519369" y="290504"/>
                </a:lnTo>
                <a:lnTo>
                  <a:pt x="2519369" y="334733"/>
                </a:lnTo>
                <a:lnTo>
                  <a:pt x="2315312" y="334733"/>
                </a:lnTo>
                <a:lnTo>
                  <a:pt x="2315312" y="444300"/>
                </a:lnTo>
                <a:lnTo>
                  <a:pt x="2571640" y="444300"/>
                </a:lnTo>
                <a:lnTo>
                  <a:pt x="2571640" y="411128"/>
                </a:lnTo>
                <a:lnTo>
                  <a:pt x="2356526" y="411128"/>
                </a:lnTo>
                <a:lnTo>
                  <a:pt x="2356526" y="366899"/>
                </a:lnTo>
                <a:lnTo>
                  <a:pt x="2560080" y="366899"/>
                </a:lnTo>
                <a:lnTo>
                  <a:pt x="2560080" y="257332"/>
                </a:lnTo>
                <a:close/>
              </a:path>
              <a:path w="6807200" h="457200">
                <a:moveTo>
                  <a:pt x="2320841" y="23119"/>
                </a:moveTo>
                <a:lnTo>
                  <a:pt x="2275411" y="31389"/>
                </a:lnTo>
                <a:lnTo>
                  <a:pt x="2241618" y="53464"/>
                </a:lnTo>
                <a:lnTo>
                  <a:pt x="2220548" y="85246"/>
                </a:lnTo>
                <a:lnTo>
                  <a:pt x="2213284" y="122635"/>
                </a:lnTo>
                <a:lnTo>
                  <a:pt x="2220548" y="160290"/>
                </a:lnTo>
                <a:lnTo>
                  <a:pt x="2241618" y="191680"/>
                </a:lnTo>
                <a:lnTo>
                  <a:pt x="2275411" y="213174"/>
                </a:lnTo>
                <a:lnTo>
                  <a:pt x="2320841" y="221145"/>
                </a:lnTo>
                <a:lnTo>
                  <a:pt x="2366562" y="213103"/>
                </a:lnTo>
                <a:lnTo>
                  <a:pt x="2400504" y="191491"/>
                </a:lnTo>
                <a:lnTo>
                  <a:pt x="2404222" y="185962"/>
                </a:lnTo>
                <a:lnTo>
                  <a:pt x="2320841" y="185962"/>
                </a:lnTo>
                <a:lnTo>
                  <a:pt x="2293355" y="181282"/>
                </a:lnTo>
                <a:lnTo>
                  <a:pt x="2272089" y="168120"/>
                </a:lnTo>
                <a:lnTo>
                  <a:pt x="2258361" y="147796"/>
                </a:lnTo>
                <a:lnTo>
                  <a:pt x="2253492" y="121629"/>
                </a:lnTo>
                <a:lnTo>
                  <a:pt x="2258361" y="95832"/>
                </a:lnTo>
                <a:lnTo>
                  <a:pt x="2272089" y="75830"/>
                </a:lnTo>
                <a:lnTo>
                  <a:pt x="2293355" y="62896"/>
                </a:lnTo>
                <a:lnTo>
                  <a:pt x="2320841" y="58301"/>
                </a:lnTo>
                <a:lnTo>
                  <a:pt x="2403719" y="58301"/>
                </a:lnTo>
                <a:lnTo>
                  <a:pt x="2400504" y="53464"/>
                </a:lnTo>
                <a:lnTo>
                  <a:pt x="2366562" y="31389"/>
                </a:lnTo>
                <a:lnTo>
                  <a:pt x="2320841" y="23119"/>
                </a:lnTo>
                <a:close/>
              </a:path>
              <a:path w="6807200" h="457200">
                <a:moveTo>
                  <a:pt x="2403719" y="58301"/>
                </a:moveTo>
                <a:lnTo>
                  <a:pt x="2320841" y="58301"/>
                </a:lnTo>
                <a:lnTo>
                  <a:pt x="2348406" y="62896"/>
                </a:lnTo>
                <a:lnTo>
                  <a:pt x="2369845" y="75830"/>
                </a:lnTo>
                <a:lnTo>
                  <a:pt x="2383745" y="95832"/>
                </a:lnTo>
                <a:lnTo>
                  <a:pt x="2388692" y="121629"/>
                </a:lnTo>
                <a:lnTo>
                  <a:pt x="2383745" y="147796"/>
                </a:lnTo>
                <a:lnTo>
                  <a:pt x="2369845" y="168120"/>
                </a:lnTo>
                <a:lnTo>
                  <a:pt x="2348406" y="181282"/>
                </a:lnTo>
                <a:lnTo>
                  <a:pt x="2320841" y="185962"/>
                </a:lnTo>
                <a:lnTo>
                  <a:pt x="2404222" y="185962"/>
                </a:lnTo>
                <a:lnTo>
                  <a:pt x="2421629" y="160078"/>
                </a:lnTo>
                <a:lnTo>
                  <a:pt x="2428901" y="122635"/>
                </a:lnTo>
                <a:lnTo>
                  <a:pt x="2421629" y="85246"/>
                </a:lnTo>
                <a:lnTo>
                  <a:pt x="2403719" y="58301"/>
                </a:lnTo>
                <a:close/>
              </a:path>
              <a:path w="6807200" h="457200">
                <a:moveTo>
                  <a:pt x="2560080" y="8544"/>
                </a:moveTo>
                <a:lnTo>
                  <a:pt x="2519369" y="8544"/>
                </a:lnTo>
                <a:lnTo>
                  <a:pt x="2519369" y="56794"/>
                </a:lnTo>
                <a:lnTo>
                  <a:pt x="2441968" y="56794"/>
                </a:lnTo>
                <a:lnTo>
                  <a:pt x="2442125" y="65087"/>
                </a:lnTo>
                <a:lnTo>
                  <a:pt x="2442816" y="81672"/>
                </a:lnTo>
                <a:lnTo>
                  <a:pt x="2442974" y="89965"/>
                </a:lnTo>
                <a:lnTo>
                  <a:pt x="2519369" y="89965"/>
                </a:lnTo>
                <a:lnTo>
                  <a:pt x="2519369" y="148770"/>
                </a:lnTo>
                <a:lnTo>
                  <a:pt x="2442974" y="148770"/>
                </a:lnTo>
                <a:lnTo>
                  <a:pt x="2442816" y="157353"/>
                </a:lnTo>
                <a:lnTo>
                  <a:pt x="2442125" y="174143"/>
                </a:lnTo>
                <a:lnTo>
                  <a:pt x="2441968" y="182444"/>
                </a:lnTo>
                <a:lnTo>
                  <a:pt x="2519369" y="182444"/>
                </a:lnTo>
                <a:lnTo>
                  <a:pt x="2519369" y="233207"/>
                </a:lnTo>
                <a:lnTo>
                  <a:pt x="2560080" y="233207"/>
                </a:lnTo>
                <a:lnTo>
                  <a:pt x="2560080" y="8544"/>
                </a:lnTo>
                <a:close/>
              </a:path>
              <a:path w="6807200" h="457200">
                <a:moveTo>
                  <a:pt x="2902800" y="13067"/>
                </a:moveTo>
                <a:lnTo>
                  <a:pt x="2863094" y="13067"/>
                </a:lnTo>
                <a:lnTo>
                  <a:pt x="2863094" y="159325"/>
                </a:lnTo>
                <a:lnTo>
                  <a:pt x="2802782" y="159325"/>
                </a:lnTo>
                <a:lnTo>
                  <a:pt x="2802782" y="194004"/>
                </a:lnTo>
                <a:lnTo>
                  <a:pt x="2863094" y="194004"/>
                </a:lnTo>
                <a:lnTo>
                  <a:pt x="2863094" y="410123"/>
                </a:lnTo>
                <a:lnTo>
                  <a:pt x="2902800" y="410123"/>
                </a:lnTo>
                <a:lnTo>
                  <a:pt x="2902800" y="13067"/>
                </a:lnTo>
                <a:close/>
              </a:path>
              <a:path w="6807200" h="457200">
                <a:moveTo>
                  <a:pt x="2787201" y="63830"/>
                </a:moveTo>
                <a:lnTo>
                  <a:pt x="2633405" y="63830"/>
                </a:lnTo>
                <a:lnTo>
                  <a:pt x="2633405" y="97504"/>
                </a:lnTo>
                <a:lnTo>
                  <a:pt x="2746993" y="97504"/>
                </a:lnTo>
                <a:lnTo>
                  <a:pt x="2741468" y="139876"/>
                </a:lnTo>
                <a:lnTo>
                  <a:pt x="2725232" y="180390"/>
                </a:lnTo>
                <a:lnTo>
                  <a:pt x="2698792" y="218515"/>
                </a:lnTo>
                <a:lnTo>
                  <a:pt x="2662652" y="253721"/>
                </a:lnTo>
                <a:lnTo>
                  <a:pt x="2617322" y="285478"/>
                </a:lnTo>
                <a:lnTo>
                  <a:pt x="2638934" y="317142"/>
                </a:lnTo>
                <a:lnTo>
                  <a:pt x="2667535" y="298200"/>
                </a:lnTo>
                <a:lnTo>
                  <a:pt x="2693592" y="277562"/>
                </a:lnTo>
                <a:lnTo>
                  <a:pt x="2716821" y="255227"/>
                </a:lnTo>
                <a:lnTo>
                  <a:pt x="2736941" y="231197"/>
                </a:lnTo>
                <a:lnTo>
                  <a:pt x="2785075" y="231197"/>
                </a:lnTo>
                <a:lnTo>
                  <a:pt x="2774338" y="220351"/>
                </a:lnTo>
                <a:lnTo>
                  <a:pt x="2756543" y="202046"/>
                </a:lnTo>
                <a:lnTo>
                  <a:pt x="2769390" y="174410"/>
                </a:lnTo>
                <a:lnTo>
                  <a:pt x="2779034" y="144938"/>
                </a:lnTo>
                <a:lnTo>
                  <a:pt x="2785097" y="113486"/>
                </a:lnTo>
                <a:lnTo>
                  <a:pt x="2787201" y="79913"/>
                </a:lnTo>
                <a:lnTo>
                  <a:pt x="2787201" y="63830"/>
                </a:lnTo>
                <a:close/>
              </a:path>
              <a:path w="6807200" h="457200">
                <a:moveTo>
                  <a:pt x="2785075" y="231197"/>
                </a:moveTo>
                <a:lnTo>
                  <a:pt x="2736941" y="231197"/>
                </a:lnTo>
                <a:lnTo>
                  <a:pt x="2798761" y="302566"/>
                </a:lnTo>
                <a:lnTo>
                  <a:pt x="2827912" y="274421"/>
                </a:lnTo>
                <a:lnTo>
                  <a:pt x="2785075" y="231197"/>
                </a:lnTo>
                <a:close/>
              </a:path>
              <a:path w="6807200" h="457200">
                <a:moveTo>
                  <a:pt x="2730407" y="7539"/>
                </a:moveTo>
                <a:lnTo>
                  <a:pt x="2690701" y="7539"/>
                </a:lnTo>
                <a:lnTo>
                  <a:pt x="2690701" y="63830"/>
                </a:lnTo>
                <a:lnTo>
                  <a:pt x="2730407" y="63830"/>
                </a:lnTo>
                <a:lnTo>
                  <a:pt x="2730407" y="7539"/>
                </a:lnTo>
                <a:close/>
              </a:path>
              <a:path w="6807200" h="457200">
                <a:moveTo>
                  <a:pt x="2986734" y="8544"/>
                </a:moveTo>
                <a:lnTo>
                  <a:pt x="2947029" y="8544"/>
                </a:lnTo>
                <a:lnTo>
                  <a:pt x="2947029" y="428719"/>
                </a:lnTo>
                <a:lnTo>
                  <a:pt x="2986734" y="428719"/>
                </a:lnTo>
                <a:lnTo>
                  <a:pt x="2986734" y="8544"/>
                </a:lnTo>
                <a:close/>
              </a:path>
              <a:path w="6807200" h="457200">
                <a:moveTo>
                  <a:pt x="3371170" y="40710"/>
                </a:moveTo>
                <a:lnTo>
                  <a:pt x="3109314" y="40710"/>
                </a:lnTo>
                <a:lnTo>
                  <a:pt x="3109314" y="75892"/>
                </a:lnTo>
                <a:lnTo>
                  <a:pt x="3329957" y="75892"/>
                </a:lnTo>
                <a:lnTo>
                  <a:pt x="3329847" y="93727"/>
                </a:lnTo>
                <a:lnTo>
                  <a:pt x="3329454" y="113776"/>
                </a:lnTo>
                <a:lnTo>
                  <a:pt x="3328685" y="135616"/>
                </a:lnTo>
                <a:lnTo>
                  <a:pt x="3327444" y="158822"/>
                </a:lnTo>
                <a:lnTo>
                  <a:pt x="3099765" y="158822"/>
                </a:lnTo>
                <a:lnTo>
                  <a:pt x="3099765" y="192999"/>
                </a:lnTo>
                <a:lnTo>
                  <a:pt x="3324428" y="192999"/>
                </a:lnTo>
                <a:lnTo>
                  <a:pt x="3322261" y="215200"/>
                </a:lnTo>
                <a:lnTo>
                  <a:pt x="3319528" y="237165"/>
                </a:lnTo>
                <a:lnTo>
                  <a:pt x="3316230" y="258659"/>
                </a:lnTo>
                <a:lnTo>
                  <a:pt x="3312366" y="279447"/>
                </a:lnTo>
                <a:lnTo>
                  <a:pt x="3353077" y="284975"/>
                </a:lnTo>
                <a:lnTo>
                  <a:pt x="3361629" y="229673"/>
                </a:lnTo>
                <a:lnTo>
                  <a:pt x="3367212" y="172769"/>
                </a:lnTo>
                <a:lnTo>
                  <a:pt x="3370252" y="117184"/>
                </a:lnTo>
                <a:lnTo>
                  <a:pt x="3371170" y="65840"/>
                </a:lnTo>
                <a:lnTo>
                  <a:pt x="3371170" y="40710"/>
                </a:lnTo>
                <a:close/>
              </a:path>
              <a:path w="6807200" h="457200">
                <a:moveTo>
                  <a:pt x="3439524" y="325183"/>
                </a:moveTo>
                <a:lnTo>
                  <a:pt x="3037443" y="325183"/>
                </a:lnTo>
                <a:lnTo>
                  <a:pt x="3037443" y="360365"/>
                </a:lnTo>
                <a:lnTo>
                  <a:pt x="3439524" y="360365"/>
                </a:lnTo>
                <a:lnTo>
                  <a:pt x="3439524" y="325183"/>
                </a:lnTo>
                <a:close/>
              </a:path>
              <a:path w="6807200" h="457200">
                <a:moveTo>
                  <a:pt x="3727559" y="29150"/>
                </a:moveTo>
                <a:lnTo>
                  <a:pt x="3673780" y="29150"/>
                </a:lnTo>
                <a:lnTo>
                  <a:pt x="3557176" y="384993"/>
                </a:lnTo>
                <a:lnTo>
                  <a:pt x="3603918" y="384993"/>
                </a:lnTo>
                <a:lnTo>
                  <a:pt x="3630556" y="294022"/>
                </a:lnTo>
                <a:lnTo>
                  <a:pt x="3814353" y="294022"/>
                </a:lnTo>
                <a:lnTo>
                  <a:pt x="3803154" y="259845"/>
                </a:lnTo>
                <a:lnTo>
                  <a:pt x="3640609" y="259845"/>
                </a:lnTo>
                <a:lnTo>
                  <a:pt x="3699413" y="65338"/>
                </a:lnTo>
                <a:lnTo>
                  <a:pt x="3739417" y="65338"/>
                </a:lnTo>
                <a:lnTo>
                  <a:pt x="3727559" y="29150"/>
                </a:lnTo>
                <a:close/>
              </a:path>
              <a:path w="6807200" h="457200">
                <a:moveTo>
                  <a:pt x="3814353" y="294022"/>
                </a:moveTo>
                <a:lnTo>
                  <a:pt x="3770280" y="294022"/>
                </a:lnTo>
                <a:lnTo>
                  <a:pt x="3796918" y="384993"/>
                </a:lnTo>
                <a:lnTo>
                  <a:pt x="3844163" y="384993"/>
                </a:lnTo>
                <a:lnTo>
                  <a:pt x="3814353" y="294022"/>
                </a:lnTo>
                <a:close/>
              </a:path>
              <a:path w="6807200" h="457200">
                <a:moveTo>
                  <a:pt x="3739417" y="65338"/>
                </a:moveTo>
                <a:lnTo>
                  <a:pt x="3699413" y="65338"/>
                </a:lnTo>
                <a:lnTo>
                  <a:pt x="3759725" y="259845"/>
                </a:lnTo>
                <a:lnTo>
                  <a:pt x="3803154" y="259845"/>
                </a:lnTo>
                <a:lnTo>
                  <a:pt x="3739417" y="65338"/>
                </a:lnTo>
                <a:close/>
              </a:path>
              <a:path w="6807200" h="457200">
                <a:moveTo>
                  <a:pt x="3941985" y="29150"/>
                </a:moveTo>
                <a:lnTo>
                  <a:pt x="3896751" y="29150"/>
                </a:lnTo>
                <a:lnTo>
                  <a:pt x="3896751" y="384993"/>
                </a:lnTo>
                <a:lnTo>
                  <a:pt x="3941985" y="384993"/>
                </a:lnTo>
                <a:lnTo>
                  <a:pt x="3941985" y="29150"/>
                </a:lnTo>
                <a:close/>
              </a:path>
              <a:path w="6807200" h="457200">
                <a:moveTo>
                  <a:pt x="4500204" y="233207"/>
                </a:moveTo>
                <a:lnTo>
                  <a:pt x="4098122" y="233207"/>
                </a:lnTo>
                <a:lnTo>
                  <a:pt x="4098122" y="267384"/>
                </a:lnTo>
                <a:lnTo>
                  <a:pt x="4500204" y="267384"/>
                </a:lnTo>
                <a:lnTo>
                  <a:pt x="4500204" y="233207"/>
                </a:lnTo>
                <a:close/>
              </a:path>
              <a:path w="6807200" h="457200">
                <a:moveTo>
                  <a:pt x="4320272" y="195512"/>
                </a:moveTo>
                <a:lnTo>
                  <a:pt x="4278557" y="195512"/>
                </a:lnTo>
                <a:lnTo>
                  <a:pt x="4278557" y="233207"/>
                </a:lnTo>
                <a:lnTo>
                  <a:pt x="4320272" y="233207"/>
                </a:lnTo>
                <a:lnTo>
                  <a:pt x="4320272" y="195512"/>
                </a:lnTo>
                <a:close/>
              </a:path>
              <a:path w="6807200" h="457200">
                <a:moveTo>
                  <a:pt x="4427829" y="19601"/>
                </a:moveTo>
                <a:lnTo>
                  <a:pt x="4170497" y="19601"/>
                </a:lnTo>
                <a:lnTo>
                  <a:pt x="4170497" y="195512"/>
                </a:lnTo>
                <a:lnTo>
                  <a:pt x="4432353" y="195512"/>
                </a:lnTo>
                <a:lnTo>
                  <a:pt x="4432353" y="161838"/>
                </a:lnTo>
                <a:lnTo>
                  <a:pt x="4211710" y="161838"/>
                </a:lnTo>
                <a:lnTo>
                  <a:pt x="4211710" y="123137"/>
                </a:lnTo>
                <a:lnTo>
                  <a:pt x="4420793" y="123137"/>
                </a:lnTo>
                <a:lnTo>
                  <a:pt x="4420793" y="90971"/>
                </a:lnTo>
                <a:lnTo>
                  <a:pt x="4211710" y="90971"/>
                </a:lnTo>
                <a:lnTo>
                  <a:pt x="4211710" y="53275"/>
                </a:lnTo>
                <a:lnTo>
                  <a:pt x="4427829" y="53275"/>
                </a:lnTo>
                <a:lnTo>
                  <a:pt x="4427829" y="19601"/>
                </a:lnTo>
                <a:close/>
              </a:path>
              <a:path w="6807200" h="457200">
                <a:moveTo>
                  <a:pt x="4299163" y="297038"/>
                </a:moveTo>
                <a:lnTo>
                  <a:pt x="4250434" y="303092"/>
                </a:lnTo>
                <a:lnTo>
                  <a:pt x="4214286" y="319843"/>
                </a:lnTo>
                <a:lnTo>
                  <a:pt x="4191802" y="345170"/>
                </a:lnTo>
                <a:lnTo>
                  <a:pt x="4184067" y="376951"/>
                </a:lnTo>
                <a:lnTo>
                  <a:pt x="4191802" y="409157"/>
                </a:lnTo>
                <a:lnTo>
                  <a:pt x="4214286" y="434437"/>
                </a:lnTo>
                <a:lnTo>
                  <a:pt x="4250434" y="450952"/>
                </a:lnTo>
                <a:lnTo>
                  <a:pt x="4299163" y="456865"/>
                </a:lnTo>
                <a:lnTo>
                  <a:pt x="4348183" y="450952"/>
                </a:lnTo>
                <a:lnTo>
                  <a:pt x="4384480" y="434437"/>
                </a:lnTo>
                <a:lnTo>
                  <a:pt x="4394954" y="422688"/>
                </a:lnTo>
                <a:lnTo>
                  <a:pt x="4298660" y="422688"/>
                </a:lnTo>
                <a:lnTo>
                  <a:pt x="4265779" y="418864"/>
                </a:lnTo>
                <a:lnTo>
                  <a:pt x="4242934" y="408678"/>
                </a:lnTo>
                <a:lnTo>
                  <a:pt x="4229608" y="394063"/>
                </a:lnTo>
                <a:lnTo>
                  <a:pt x="4225281" y="376951"/>
                </a:lnTo>
                <a:lnTo>
                  <a:pt x="4229678" y="359839"/>
                </a:lnTo>
                <a:lnTo>
                  <a:pt x="4243123" y="345225"/>
                </a:lnTo>
                <a:lnTo>
                  <a:pt x="4265991" y="335039"/>
                </a:lnTo>
                <a:lnTo>
                  <a:pt x="4298660" y="331215"/>
                </a:lnTo>
                <a:lnTo>
                  <a:pt x="4394423" y="331215"/>
                </a:lnTo>
                <a:lnTo>
                  <a:pt x="4384480" y="320032"/>
                </a:lnTo>
                <a:lnTo>
                  <a:pt x="4348183" y="303163"/>
                </a:lnTo>
                <a:lnTo>
                  <a:pt x="4299163" y="297038"/>
                </a:lnTo>
                <a:close/>
              </a:path>
              <a:path w="6807200" h="457200">
                <a:moveTo>
                  <a:pt x="4394423" y="331215"/>
                </a:moveTo>
                <a:lnTo>
                  <a:pt x="4298660" y="331215"/>
                </a:lnTo>
                <a:lnTo>
                  <a:pt x="4332201" y="335039"/>
                </a:lnTo>
                <a:lnTo>
                  <a:pt x="4355517" y="345225"/>
                </a:lnTo>
                <a:lnTo>
                  <a:pt x="4369127" y="359839"/>
                </a:lnTo>
                <a:lnTo>
                  <a:pt x="4373548" y="376951"/>
                </a:lnTo>
                <a:lnTo>
                  <a:pt x="4369127" y="394063"/>
                </a:lnTo>
                <a:lnTo>
                  <a:pt x="4355517" y="408678"/>
                </a:lnTo>
                <a:lnTo>
                  <a:pt x="4332201" y="418864"/>
                </a:lnTo>
                <a:lnTo>
                  <a:pt x="4298660" y="422688"/>
                </a:lnTo>
                <a:lnTo>
                  <a:pt x="4394954" y="422688"/>
                </a:lnTo>
                <a:lnTo>
                  <a:pt x="4407019" y="409157"/>
                </a:lnTo>
                <a:lnTo>
                  <a:pt x="4414762" y="376951"/>
                </a:lnTo>
                <a:lnTo>
                  <a:pt x="4407019" y="345382"/>
                </a:lnTo>
                <a:lnTo>
                  <a:pt x="4394423" y="331215"/>
                </a:lnTo>
                <a:close/>
              </a:path>
              <a:path w="6807200" h="457200">
                <a:moveTo>
                  <a:pt x="4769042" y="52773"/>
                </a:moveTo>
                <a:lnTo>
                  <a:pt x="4526787" y="52773"/>
                </a:lnTo>
                <a:lnTo>
                  <a:pt x="4526787" y="85442"/>
                </a:lnTo>
                <a:lnTo>
                  <a:pt x="4769042" y="85442"/>
                </a:lnTo>
                <a:lnTo>
                  <a:pt x="4769042" y="52773"/>
                </a:lnTo>
                <a:close/>
              </a:path>
              <a:path w="6807200" h="457200">
                <a:moveTo>
                  <a:pt x="4669024" y="1005"/>
                </a:moveTo>
                <a:lnTo>
                  <a:pt x="4627308" y="1005"/>
                </a:lnTo>
                <a:lnTo>
                  <a:pt x="4627308" y="52773"/>
                </a:lnTo>
                <a:lnTo>
                  <a:pt x="4669024" y="52773"/>
                </a:lnTo>
                <a:lnTo>
                  <a:pt x="4669024" y="1005"/>
                </a:lnTo>
                <a:close/>
              </a:path>
              <a:path w="6807200" h="457200">
                <a:moveTo>
                  <a:pt x="4647412" y="107054"/>
                </a:moveTo>
                <a:lnTo>
                  <a:pt x="4607973" y="112645"/>
                </a:lnTo>
                <a:lnTo>
                  <a:pt x="4578053" y="128037"/>
                </a:lnTo>
                <a:lnTo>
                  <a:pt x="4559063" y="151157"/>
                </a:lnTo>
                <a:lnTo>
                  <a:pt x="4552420" y="179931"/>
                </a:lnTo>
                <a:lnTo>
                  <a:pt x="4559134" y="208917"/>
                </a:lnTo>
                <a:lnTo>
                  <a:pt x="4578241" y="232013"/>
                </a:lnTo>
                <a:lnTo>
                  <a:pt x="4608185" y="247288"/>
                </a:lnTo>
                <a:lnTo>
                  <a:pt x="4647412" y="252809"/>
                </a:lnTo>
                <a:lnTo>
                  <a:pt x="4686348" y="247288"/>
                </a:lnTo>
                <a:lnTo>
                  <a:pt x="4716143" y="232013"/>
                </a:lnTo>
                <a:lnTo>
                  <a:pt x="4725523" y="220642"/>
                </a:lnTo>
                <a:lnTo>
                  <a:pt x="4647412" y="220642"/>
                </a:lnTo>
                <a:lnTo>
                  <a:pt x="4623640" y="217461"/>
                </a:lnTo>
                <a:lnTo>
                  <a:pt x="4606135" y="208768"/>
                </a:lnTo>
                <a:lnTo>
                  <a:pt x="4595322" y="195834"/>
                </a:lnTo>
                <a:lnTo>
                  <a:pt x="4591623" y="179931"/>
                </a:lnTo>
                <a:lnTo>
                  <a:pt x="4595322" y="164319"/>
                </a:lnTo>
                <a:lnTo>
                  <a:pt x="4606135" y="151534"/>
                </a:lnTo>
                <a:lnTo>
                  <a:pt x="4623640" y="142896"/>
                </a:lnTo>
                <a:lnTo>
                  <a:pt x="4647412" y="139723"/>
                </a:lnTo>
                <a:lnTo>
                  <a:pt x="4725772" y="139723"/>
                </a:lnTo>
                <a:lnTo>
                  <a:pt x="4716143" y="128037"/>
                </a:lnTo>
                <a:lnTo>
                  <a:pt x="4686348" y="112645"/>
                </a:lnTo>
                <a:lnTo>
                  <a:pt x="4647412" y="107054"/>
                </a:lnTo>
                <a:close/>
              </a:path>
              <a:path w="6807200" h="457200">
                <a:moveTo>
                  <a:pt x="4725772" y="139723"/>
                </a:moveTo>
                <a:lnTo>
                  <a:pt x="4647412" y="139723"/>
                </a:lnTo>
                <a:lnTo>
                  <a:pt x="4671026" y="142896"/>
                </a:lnTo>
                <a:lnTo>
                  <a:pt x="4688185" y="151534"/>
                </a:lnTo>
                <a:lnTo>
                  <a:pt x="4698654" y="164319"/>
                </a:lnTo>
                <a:lnTo>
                  <a:pt x="4702195" y="179931"/>
                </a:lnTo>
                <a:lnTo>
                  <a:pt x="4698654" y="195834"/>
                </a:lnTo>
                <a:lnTo>
                  <a:pt x="4688185" y="208768"/>
                </a:lnTo>
                <a:lnTo>
                  <a:pt x="4671026" y="217461"/>
                </a:lnTo>
                <a:lnTo>
                  <a:pt x="4647412" y="220642"/>
                </a:lnTo>
                <a:lnTo>
                  <a:pt x="4725523" y="220642"/>
                </a:lnTo>
                <a:lnTo>
                  <a:pt x="4735194" y="208917"/>
                </a:lnTo>
                <a:lnTo>
                  <a:pt x="4741901" y="179931"/>
                </a:lnTo>
                <a:lnTo>
                  <a:pt x="4735194" y="151157"/>
                </a:lnTo>
                <a:lnTo>
                  <a:pt x="4725772" y="139723"/>
                </a:lnTo>
                <a:close/>
              </a:path>
              <a:path w="6807200" h="457200">
                <a:moveTo>
                  <a:pt x="4650427" y="283970"/>
                </a:moveTo>
                <a:lnTo>
                  <a:pt x="4610219" y="283970"/>
                </a:lnTo>
                <a:lnTo>
                  <a:pt x="4610219" y="443798"/>
                </a:lnTo>
                <a:lnTo>
                  <a:pt x="4855992" y="443798"/>
                </a:lnTo>
                <a:lnTo>
                  <a:pt x="4855992" y="410123"/>
                </a:lnTo>
                <a:lnTo>
                  <a:pt x="4650427" y="410123"/>
                </a:lnTo>
                <a:lnTo>
                  <a:pt x="4650427" y="362879"/>
                </a:lnTo>
                <a:lnTo>
                  <a:pt x="4855992" y="362879"/>
                </a:lnTo>
                <a:lnTo>
                  <a:pt x="4855992" y="330209"/>
                </a:lnTo>
                <a:lnTo>
                  <a:pt x="4650427" y="330209"/>
                </a:lnTo>
                <a:lnTo>
                  <a:pt x="4650427" y="283970"/>
                </a:lnTo>
                <a:close/>
              </a:path>
              <a:path w="6807200" h="457200">
                <a:moveTo>
                  <a:pt x="4855992" y="362879"/>
                </a:moveTo>
                <a:lnTo>
                  <a:pt x="4815281" y="362879"/>
                </a:lnTo>
                <a:lnTo>
                  <a:pt x="4815281" y="410123"/>
                </a:lnTo>
                <a:lnTo>
                  <a:pt x="4855992" y="410123"/>
                </a:lnTo>
                <a:lnTo>
                  <a:pt x="4855992" y="362879"/>
                </a:lnTo>
                <a:close/>
              </a:path>
              <a:path w="6807200" h="457200">
                <a:moveTo>
                  <a:pt x="4855992" y="283970"/>
                </a:moveTo>
                <a:lnTo>
                  <a:pt x="4815281" y="283970"/>
                </a:lnTo>
                <a:lnTo>
                  <a:pt x="4815281" y="330209"/>
                </a:lnTo>
                <a:lnTo>
                  <a:pt x="4855992" y="330209"/>
                </a:lnTo>
                <a:lnTo>
                  <a:pt x="4855992" y="283970"/>
                </a:lnTo>
                <a:close/>
              </a:path>
              <a:path w="6807200" h="457200">
                <a:moveTo>
                  <a:pt x="4855992" y="8544"/>
                </a:moveTo>
                <a:lnTo>
                  <a:pt x="4815281" y="8544"/>
                </a:lnTo>
                <a:lnTo>
                  <a:pt x="4815281" y="257332"/>
                </a:lnTo>
                <a:lnTo>
                  <a:pt x="4855992" y="257332"/>
                </a:lnTo>
                <a:lnTo>
                  <a:pt x="4855992" y="149272"/>
                </a:lnTo>
                <a:lnTo>
                  <a:pt x="4926859" y="149272"/>
                </a:lnTo>
                <a:lnTo>
                  <a:pt x="4926859" y="114090"/>
                </a:lnTo>
                <a:lnTo>
                  <a:pt x="4855992" y="114090"/>
                </a:lnTo>
                <a:lnTo>
                  <a:pt x="4855992" y="8544"/>
                </a:lnTo>
                <a:close/>
              </a:path>
              <a:path w="6807200" h="457200">
                <a:moveTo>
                  <a:pt x="5372710" y="275426"/>
                </a:moveTo>
                <a:lnTo>
                  <a:pt x="5111357" y="275426"/>
                </a:lnTo>
                <a:lnTo>
                  <a:pt x="5111357" y="307592"/>
                </a:lnTo>
                <a:lnTo>
                  <a:pt x="5331497" y="307592"/>
                </a:lnTo>
                <a:lnTo>
                  <a:pt x="5331497" y="346293"/>
                </a:lnTo>
                <a:lnTo>
                  <a:pt x="5111357" y="346293"/>
                </a:lnTo>
                <a:lnTo>
                  <a:pt x="5111357" y="448824"/>
                </a:lnTo>
                <a:lnTo>
                  <a:pt x="5379244" y="448824"/>
                </a:lnTo>
                <a:lnTo>
                  <a:pt x="5379244" y="416154"/>
                </a:lnTo>
                <a:lnTo>
                  <a:pt x="5153073" y="416154"/>
                </a:lnTo>
                <a:lnTo>
                  <a:pt x="5153073" y="376951"/>
                </a:lnTo>
                <a:lnTo>
                  <a:pt x="5372710" y="376951"/>
                </a:lnTo>
                <a:lnTo>
                  <a:pt x="5372710" y="275426"/>
                </a:lnTo>
                <a:close/>
              </a:path>
              <a:path w="6807200" h="457200">
                <a:moveTo>
                  <a:pt x="5262640" y="232704"/>
                </a:moveTo>
                <a:lnTo>
                  <a:pt x="5220924" y="232704"/>
                </a:lnTo>
                <a:lnTo>
                  <a:pt x="5220924" y="275426"/>
                </a:lnTo>
                <a:lnTo>
                  <a:pt x="5262640" y="275426"/>
                </a:lnTo>
                <a:lnTo>
                  <a:pt x="5262640" y="232704"/>
                </a:lnTo>
                <a:close/>
              </a:path>
              <a:path w="6807200" h="457200">
                <a:moveTo>
                  <a:pt x="5443075" y="199030"/>
                </a:moveTo>
                <a:lnTo>
                  <a:pt x="5040992" y="199030"/>
                </a:lnTo>
                <a:lnTo>
                  <a:pt x="5040992" y="232704"/>
                </a:lnTo>
                <a:lnTo>
                  <a:pt x="5443075" y="232704"/>
                </a:lnTo>
                <a:lnTo>
                  <a:pt x="5443075" y="199030"/>
                </a:lnTo>
                <a:close/>
              </a:path>
              <a:path w="6807200" h="457200">
                <a:moveTo>
                  <a:pt x="5350596" y="41213"/>
                </a:moveTo>
                <a:lnTo>
                  <a:pt x="5112362" y="41213"/>
                </a:lnTo>
                <a:lnTo>
                  <a:pt x="5112362" y="73882"/>
                </a:lnTo>
                <a:lnTo>
                  <a:pt x="5303854" y="73882"/>
                </a:lnTo>
                <a:lnTo>
                  <a:pt x="5291888" y="89507"/>
                </a:lnTo>
                <a:lnTo>
                  <a:pt x="5262890" y="105277"/>
                </a:lnTo>
                <a:lnTo>
                  <a:pt x="5218162" y="119768"/>
                </a:lnTo>
                <a:lnTo>
                  <a:pt x="5159008" y="131557"/>
                </a:lnTo>
                <a:lnTo>
                  <a:pt x="5086729" y="139220"/>
                </a:lnTo>
                <a:lnTo>
                  <a:pt x="5089133" y="147592"/>
                </a:lnTo>
                <a:lnTo>
                  <a:pt x="5093373" y="164523"/>
                </a:lnTo>
                <a:lnTo>
                  <a:pt x="5095776" y="172895"/>
                </a:lnTo>
                <a:lnTo>
                  <a:pt x="5145345" y="167586"/>
                </a:lnTo>
                <a:lnTo>
                  <a:pt x="5191145" y="160581"/>
                </a:lnTo>
                <a:lnTo>
                  <a:pt x="5232610" y="151691"/>
                </a:lnTo>
                <a:lnTo>
                  <a:pt x="5269174" y="140728"/>
                </a:lnTo>
                <a:lnTo>
                  <a:pt x="5396196" y="140728"/>
                </a:lnTo>
                <a:lnTo>
                  <a:pt x="5398343" y="134194"/>
                </a:lnTo>
                <a:lnTo>
                  <a:pt x="5377312" y="130260"/>
                </a:lnTo>
                <a:lnTo>
                  <a:pt x="5314408" y="117608"/>
                </a:lnTo>
                <a:lnTo>
                  <a:pt x="5329816" y="105232"/>
                </a:lnTo>
                <a:lnTo>
                  <a:pt x="5341172" y="91348"/>
                </a:lnTo>
                <a:lnTo>
                  <a:pt x="5348192" y="75767"/>
                </a:lnTo>
                <a:lnTo>
                  <a:pt x="5350596" y="58301"/>
                </a:lnTo>
                <a:lnTo>
                  <a:pt x="5350596" y="41213"/>
                </a:lnTo>
                <a:close/>
              </a:path>
              <a:path w="6807200" h="457200">
                <a:moveTo>
                  <a:pt x="5396196" y="140728"/>
                </a:moveTo>
                <a:lnTo>
                  <a:pt x="5269174" y="140728"/>
                </a:lnTo>
                <a:lnTo>
                  <a:pt x="5386783" y="169377"/>
                </a:lnTo>
                <a:lnTo>
                  <a:pt x="5396196" y="140728"/>
                </a:lnTo>
                <a:close/>
              </a:path>
              <a:path w="6807200" h="457200">
                <a:moveTo>
                  <a:pt x="5256609" y="0"/>
                </a:moveTo>
                <a:lnTo>
                  <a:pt x="5214893" y="0"/>
                </a:lnTo>
                <a:lnTo>
                  <a:pt x="5214893" y="41213"/>
                </a:lnTo>
                <a:lnTo>
                  <a:pt x="5256609" y="41213"/>
                </a:lnTo>
                <a:lnTo>
                  <a:pt x="5256609" y="0"/>
                </a:lnTo>
                <a:close/>
              </a:path>
              <a:path w="6807200" h="457200">
                <a:moveTo>
                  <a:pt x="5821982" y="8544"/>
                </a:moveTo>
                <a:lnTo>
                  <a:pt x="5781271" y="8544"/>
                </a:lnTo>
                <a:lnTo>
                  <a:pt x="5781271" y="237228"/>
                </a:lnTo>
                <a:lnTo>
                  <a:pt x="5821982" y="237228"/>
                </a:lnTo>
                <a:lnTo>
                  <a:pt x="5821982" y="8544"/>
                </a:lnTo>
                <a:close/>
              </a:path>
              <a:path w="6807200" h="457200">
                <a:moveTo>
                  <a:pt x="5614910" y="262861"/>
                </a:moveTo>
                <a:lnTo>
                  <a:pt x="5574701" y="262861"/>
                </a:lnTo>
                <a:lnTo>
                  <a:pt x="5574701" y="443798"/>
                </a:lnTo>
                <a:lnTo>
                  <a:pt x="5821982" y="443798"/>
                </a:lnTo>
                <a:lnTo>
                  <a:pt x="5821982" y="410626"/>
                </a:lnTo>
                <a:lnTo>
                  <a:pt x="5614910" y="410626"/>
                </a:lnTo>
                <a:lnTo>
                  <a:pt x="5614910" y="351821"/>
                </a:lnTo>
                <a:lnTo>
                  <a:pt x="5821982" y="351821"/>
                </a:lnTo>
                <a:lnTo>
                  <a:pt x="5821982" y="319152"/>
                </a:lnTo>
                <a:lnTo>
                  <a:pt x="5614910" y="319152"/>
                </a:lnTo>
                <a:lnTo>
                  <a:pt x="5614910" y="262861"/>
                </a:lnTo>
                <a:close/>
              </a:path>
              <a:path w="6807200" h="457200">
                <a:moveTo>
                  <a:pt x="5821982" y="351821"/>
                </a:moveTo>
                <a:lnTo>
                  <a:pt x="5781774" y="351821"/>
                </a:lnTo>
                <a:lnTo>
                  <a:pt x="5781774" y="410626"/>
                </a:lnTo>
                <a:lnTo>
                  <a:pt x="5821982" y="410626"/>
                </a:lnTo>
                <a:lnTo>
                  <a:pt x="5821982" y="351821"/>
                </a:lnTo>
                <a:close/>
              </a:path>
              <a:path w="6807200" h="457200">
                <a:moveTo>
                  <a:pt x="5821982" y="262861"/>
                </a:moveTo>
                <a:lnTo>
                  <a:pt x="5781774" y="262861"/>
                </a:lnTo>
                <a:lnTo>
                  <a:pt x="5781774" y="319152"/>
                </a:lnTo>
                <a:lnTo>
                  <a:pt x="5821982" y="319152"/>
                </a:lnTo>
                <a:lnTo>
                  <a:pt x="5821982" y="262861"/>
                </a:lnTo>
                <a:close/>
              </a:path>
              <a:path w="6807200" h="457200">
                <a:moveTo>
                  <a:pt x="5592795" y="22617"/>
                </a:moveTo>
                <a:lnTo>
                  <a:pt x="5547687" y="30925"/>
                </a:lnTo>
                <a:lnTo>
                  <a:pt x="5513133" y="53275"/>
                </a:lnTo>
                <a:lnTo>
                  <a:pt x="5491018" y="85803"/>
                </a:lnTo>
                <a:lnTo>
                  <a:pt x="5483228" y="124645"/>
                </a:lnTo>
                <a:lnTo>
                  <a:pt x="5491018" y="163542"/>
                </a:lnTo>
                <a:lnTo>
                  <a:pt x="5513133" y="195700"/>
                </a:lnTo>
                <a:lnTo>
                  <a:pt x="5547687" y="217587"/>
                </a:lnTo>
                <a:lnTo>
                  <a:pt x="5592795" y="225668"/>
                </a:lnTo>
                <a:lnTo>
                  <a:pt x="5638830" y="217587"/>
                </a:lnTo>
                <a:lnTo>
                  <a:pt x="5673463" y="195700"/>
                </a:lnTo>
                <a:lnTo>
                  <a:pt x="5677341" y="189983"/>
                </a:lnTo>
                <a:lnTo>
                  <a:pt x="5592795" y="189983"/>
                </a:lnTo>
                <a:lnTo>
                  <a:pt x="5564995" y="185271"/>
                </a:lnTo>
                <a:lnTo>
                  <a:pt x="5543038" y="171890"/>
                </a:lnTo>
                <a:lnTo>
                  <a:pt x="5528619" y="150969"/>
                </a:lnTo>
                <a:lnTo>
                  <a:pt x="5523436" y="123640"/>
                </a:lnTo>
                <a:lnTo>
                  <a:pt x="5528619" y="96813"/>
                </a:lnTo>
                <a:lnTo>
                  <a:pt x="5543038" y="76018"/>
                </a:lnTo>
                <a:lnTo>
                  <a:pt x="5564995" y="62574"/>
                </a:lnTo>
                <a:lnTo>
                  <a:pt x="5592795" y="57799"/>
                </a:lnTo>
                <a:lnTo>
                  <a:pt x="5676497" y="57799"/>
                </a:lnTo>
                <a:lnTo>
                  <a:pt x="5673463" y="53275"/>
                </a:lnTo>
                <a:lnTo>
                  <a:pt x="5638830" y="30925"/>
                </a:lnTo>
                <a:lnTo>
                  <a:pt x="5592795" y="22617"/>
                </a:lnTo>
                <a:close/>
              </a:path>
              <a:path w="6807200" h="457200">
                <a:moveTo>
                  <a:pt x="5676497" y="57799"/>
                </a:moveTo>
                <a:lnTo>
                  <a:pt x="5592795" y="57799"/>
                </a:lnTo>
                <a:lnTo>
                  <a:pt x="5620886" y="62574"/>
                </a:lnTo>
                <a:lnTo>
                  <a:pt x="5642993" y="76018"/>
                </a:lnTo>
                <a:lnTo>
                  <a:pt x="5657466" y="96813"/>
                </a:lnTo>
                <a:lnTo>
                  <a:pt x="5662657" y="123640"/>
                </a:lnTo>
                <a:lnTo>
                  <a:pt x="5657466" y="150969"/>
                </a:lnTo>
                <a:lnTo>
                  <a:pt x="5642993" y="171890"/>
                </a:lnTo>
                <a:lnTo>
                  <a:pt x="5620886" y="185271"/>
                </a:lnTo>
                <a:lnTo>
                  <a:pt x="5592795" y="189983"/>
                </a:lnTo>
                <a:lnTo>
                  <a:pt x="5677341" y="189983"/>
                </a:lnTo>
                <a:lnTo>
                  <a:pt x="5695279" y="163542"/>
                </a:lnTo>
                <a:lnTo>
                  <a:pt x="5702865" y="124645"/>
                </a:lnTo>
                <a:lnTo>
                  <a:pt x="5695279" y="85803"/>
                </a:lnTo>
                <a:lnTo>
                  <a:pt x="5676497" y="57799"/>
                </a:lnTo>
                <a:close/>
              </a:path>
              <a:path w="6807200" h="457200">
                <a:moveTo>
                  <a:pt x="6348250" y="8544"/>
                </a:moveTo>
                <a:lnTo>
                  <a:pt x="6307539" y="8544"/>
                </a:lnTo>
                <a:lnTo>
                  <a:pt x="6307539" y="67348"/>
                </a:lnTo>
                <a:lnTo>
                  <a:pt x="6226620" y="67348"/>
                </a:lnTo>
                <a:lnTo>
                  <a:pt x="6226620" y="101525"/>
                </a:lnTo>
                <a:lnTo>
                  <a:pt x="6307539" y="101525"/>
                </a:lnTo>
                <a:lnTo>
                  <a:pt x="6307539" y="148267"/>
                </a:lnTo>
                <a:lnTo>
                  <a:pt x="6226620" y="148267"/>
                </a:lnTo>
                <a:lnTo>
                  <a:pt x="6226620" y="182444"/>
                </a:lnTo>
                <a:lnTo>
                  <a:pt x="6307539" y="182444"/>
                </a:lnTo>
                <a:lnTo>
                  <a:pt x="6307539" y="247783"/>
                </a:lnTo>
                <a:lnTo>
                  <a:pt x="6348250" y="247783"/>
                </a:lnTo>
                <a:lnTo>
                  <a:pt x="6348250" y="8544"/>
                </a:lnTo>
                <a:close/>
              </a:path>
              <a:path w="6807200" h="457200">
                <a:moveTo>
                  <a:pt x="6200485" y="27140"/>
                </a:moveTo>
                <a:lnTo>
                  <a:pt x="6015527" y="27140"/>
                </a:lnTo>
                <a:lnTo>
                  <a:pt x="6015527" y="225165"/>
                </a:lnTo>
                <a:lnTo>
                  <a:pt x="6200485" y="225165"/>
                </a:lnTo>
                <a:lnTo>
                  <a:pt x="6200485" y="191994"/>
                </a:lnTo>
                <a:lnTo>
                  <a:pt x="6056238" y="191994"/>
                </a:lnTo>
                <a:lnTo>
                  <a:pt x="6056238" y="60312"/>
                </a:lnTo>
                <a:lnTo>
                  <a:pt x="6200485" y="60312"/>
                </a:lnTo>
                <a:lnTo>
                  <a:pt x="6200485" y="27140"/>
                </a:lnTo>
                <a:close/>
              </a:path>
              <a:path w="6807200" h="457200">
                <a:moveTo>
                  <a:pt x="6200485" y="60312"/>
                </a:moveTo>
                <a:lnTo>
                  <a:pt x="6160277" y="60312"/>
                </a:lnTo>
                <a:lnTo>
                  <a:pt x="6160277" y="191994"/>
                </a:lnTo>
                <a:lnTo>
                  <a:pt x="6200485" y="191994"/>
                </a:lnTo>
                <a:lnTo>
                  <a:pt x="6200485" y="60312"/>
                </a:lnTo>
                <a:close/>
              </a:path>
              <a:path w="6807200" h="457200">
                <a:moveTo>
                  <a:pt x="6233657" y="264368"/>
                </a:moveTo>
                <a:lnTo>
                  <a:pt x="6185242" y="272190"/>
                </a:lnTo>
                <a:lnTo>
                  <a:pt x="6149785" y="293017"/>
                </a:lnTo>
                <a:lnTo>
                  <a:pt x="6127992" y="322890"/>
                </a:lnTo>
                <a:lnTo>
                  <a:pt x="6120571" y="357852"/>
                </a:lnTo>
                <a:lnTo>
                  <a:pt x="6127992" y="392367"/>
                </a:lnTo>
                <a:lnTo>
                  <a:pt x="6149785" y="421746"/>
                </a:lnTo>
                <a:lnTo>
                  <a:pt x="6185242" y="442172"/>
                </a:lnTo>
                <a:lnTo>
                  <a:pt x="6233657" y="449829"/>
                </a:lnTo>
                <a:lnTo>
                  <a:pt x="6281066" y="442172"/>
                </a:lnTo>
                <a:lnTo>
                  <a:pt x="6316272" y="421746"/>
                </a:lnTo>
                <a:lnTo>
                  <a:pt x="6320818" y="415652"/>
                </a:lnTo>
                <a:lnTo>
                  <a:pt x="6233657" y="415652"/>
                </a:lnTo>
                <a:lnTo>
                  <a:pt x="6201569" y="410508"/>
                </a:lnTo>
                <a:lnTo>
                  <a:pt x="6178999" y="397118"/>
                </a:lnTo>
                <a:lnTo>
                  <a:pt x="6165664" y="378546"/>
                </a:lnTo>
                <a:lnTo>
                  <a:pt x="6161282" y="357852"/>
                </a:lnTo>
                <a:lnTo>
                  <a:pt x="6165664" y="336076"/>
                </a:lnTo>
                <a:lnTo>
                  <a:pt x="6178999" y="317079"/>
                </a:lnTo>
                <a:lnTo>
                  <a:pt x="6201569" y="303642"/>
                </a:lnTo>
                <a:lnTo>
                  <a:pt x="6233657" y="298545"/>
                </a:lnTo>
                <a:lnTo>
                  <a:pt x="6320662" y="298545"/>
                </a:lnTo>
                <a:lnTo>
                  <a:pt x="6316649" y="293017"/>
                </a:lnTo>
                <a:lnTo>
                  <a:pt x="6281490" y="272190"/>
                </a:lnTo>
                <a:lnTo>
                  <a:pt x="6233657" y="264368"/>
                </a:lnTo>
                <a:close/>
              </a:path>
              <a:path w="6807200" h="457200">
                <a:moveTo>
                  <a:pt x="6320662" y="298545"/>
                </a:moveTo>
                <a:lnTo>
                  <a:pt x="6233657" y="298545"/>
                </a:lnTo>
                <a:lnTo>
                  <a:pt x="6265376" y="303642"/>
                </a:lnTo>
                <a:lnTo>
                  <a:pt x="6287623" y="317079"/>
                </a:lnTo>
                <a:lnTo>
                  <a:pt x="6300730" y="336076"/>
                </a:lnTo>
                <a:lnTo>
                  <a:pt x="6305026" y="357852"/>
                </a:lnTo>
                <a:lnTo>
                  <a:pt x="6300730" y="378546"/>
                </a:lnTo>
                <a:lnTo>
                  <a:pt x="6287623" y="397118"/>
                </a:lnTo>
                <a:lnTo>
                  <a:pt x="6265376" y="410508"/>
                </a:lnTo>
                <a:lnTo>
                  <a:pt x="6233657" y="415652"/>
                </a:lnTo>
                <a:lnTo>
                  <a:pt x="6320818" y="415652"/>
                </a:lnTo>
                <a:lnTo>
                  <a:pt x="6338190" y="392367"/>
                </a:lnTo>
                <a:lnTo>
                  <a:pt x="6345737" y="357852"/>
                </a:lnTo>
                <a:lnTo>
                  <a:pt x="6338331" y="322890"/>
                </a:lnTo>
                <a:lnTo>
                  <a:pt x="6320662" y="298545"/>
                </a:lnTo>
                <a:close/>
              </a:path>
              <a:path w="6807200" h="457200">
                <a:moveTo>
                  <a:pt x="6518577" y="26637"/>
                </a:moveTo>
                <a:lnTo>
                  <a:pt x="6477364" y="26637"/>
                </a:lnTo>
                <a:lnTo>
                  <a:pt x="6477364" y="204056"/>
                </a:lnTo>
                <a:lnTo>
                  <a:pt x="6734194" y="204056"/>
                </a:lnTo>
                <a:lnTo>
                  <a:pt x="6734194" y="170382"/>
                </a:lnTo>
                <a:lnTo>
                  <a:pt x="6518577" y="170382"/>
                </a:lnTo>
                <a:lnTo>
                  <a:pt x="6518577" y="117106"/>
                </a:lnTo>
                <a:lnTo>
                  <a:pt x="6734194" y="117106"/>
                </a:lnTo>
                <a:lnTo>
                  <a:pt x="6734194" y="83432"/>
                </a:lnTo>
                <a:lnTo>
                  <a:pt x="6518577" y="83432"/>
                </a:lnTo>
                <a:lnTo>
                  <a:pt x="6518577" y="26637"/>
                </a:lnTo>
                <a:close/>
              </a:path>
              <a:path w="6807200" h="457200">
                <a:moveTo>
                  <a:pt x="6734194" y="117106"/>
                </a:moveTo>
                <a:lnTo>
                  <a:pt x="6692980" y="117106"/>
                </a:lnTo>
                <a:lnTo>
                  <a:pt x="6692980" y="170382"/>
                </a:lnTo>
                <a:lnTo>
                  <a:pt x="6734194" y="170382"/>
                </a:lnTo>
                <a:lnTo>
                  <a:pt x="6734194" y="117106"/>
                </a:lnTo>
                <a:close/>
              </a:path>
              <a:path w="6807200" h="457200">
                <a:moveTo>
                  <a:pt x="6734194" y="26637"/>
                </a:moveTo>
                <a:lnTo>
                  <a:pt x="6692980" y="26637"/>
                </a:lnTo>
                <a:lnTo>
                  <a:pt x="6692980" y="83432"/>
                </a:lnTo>
                <a:lnTo>
                  <a:pt x="6734194" y="83432"/>
                </a:lnTo>
                <a:lnTo>
                  <a:pt x="6734194" y="26637"/>
                </a:lnTo>
                <a:close/>
              </a:path>
              <a:path w="6807200" h="457200">
                <a:moveTo>
                  <a:pt x="6626637" y="295530"/>
                </a:moveTo>
                <a:lnTo>
                  <a:pt x="6584921" y="295530"/>
                </a:lnTo>
                <a:lnTo>
                  <a:pt x="6584921" y="433243"/>
                </a:lnTo>
                <a:lnTo>
                  <a:pt x="6626637" y="433243"/>
                </a:lnTo>
                <a:lnTo>
                  <a:pt x="6626637" y="295530"/>
                </a:lnTo>
                <a:close/>
              </a:path>
              <a:path w="6807200" h="457200">
                <a:moveTo>
                  <a:pt x="6807071" y="261353"/>
                </a:moveTo>
                <a:lnTo>
                  <a:pt x="6404989" y="261353"/>
                </a:lnTo>
                <a:lnTo>
                  <a:pt x="6404989" y="295530"/>
                </a:lnTo>
                <a:lnTo>
                  <a:pt x="6807071" y="295530"/>
                </a:lnTo>
                <a:lnTo>
                  <a:pt x="6807071" y="261353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995563" y="8746790"/>
            <a:ext cx="3677200" cy="14143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256665"/>
            <a:chOff x="0" y="0"/>
            <a:chExt cx="20104100" cy="1256665"/>
          </a:xfrm>
        </p:grpSpPr>
        <p:sp>
          <p:nvSpPr>
            <p:cNvPr id="3" name="object 3"/>
            <p:cNvSpPr/>
            <p:nvPr/>
          </p:nvSpPr>
          <p:spPr>
            <a:xfrm>
              <a:off x="1434595" y="455232"/>
              <a:ext cx="2872740" cy="337185"/>
            </a:xfrm>
            <a:custGeom>
              <a:avLst/>
              <a:gdLst/>
              <a:ahLst/>
              <a:cxnLst/>
              <a:rect l="l" t="t" r="r" b="b"/>
              <a:pathLst>
                <a:path w="2872740" h="337184">
                  <a:moveTo>
                    <a:pt x="163220" y="202423"/>
                  </a:moveTo>
                  <a:lnTo>
                    <a:pt x="126591" y="208136"/>
                  </a:lnTo>
                  <a:lnTo>
                    <a:pt x="100033" y="223249"/>
                  </a:lnTo>
                  <a:lnTo>
                    <a:pt x="83865" y="244724"/>
                  </a:lnTo>
                  <a:lnTo>
                    <a:pt x="78405" y="269520"/>
                  </a:lnTo>
                  <a:lnTo>
                    <a:pt x="83865" y="294635"/>
                  </a:lnTo>
                  <a:lnTo>
                    <a:pt x="100033" y="316074"/>
                  </a:lnTo>
                  <a:lnTo>
                    <a:pt x="126591" y="331010"/>
                  </a:lnTo>
                  <a:lnTo>
                    <a:pt x="163220" y="336618"/>
                  </a:lnTo>
                  <a:lnTo>
                    <a:pt x="199313" y="331010"/>
                  </a:lnTo>
                  <a:lnTo>
                    <a:pt x="225794" y="316074"/>
                  </a:lnTo>
                  <a:lnTo>
                    <a:pt x="229663" y="310985"/>
                  </a:lnTo>
                  <a:lnTo>
                    <a:pt x="163220" y="310985"/>
                  </a:lnTo>
                  <a:lnTo>
                    <a:pt x="138836" y="307374"/>
                  </a:lnTo>
                  <a:lnTo>
                    <a:pt x="121943" y="297933"/>
                  </a:lnTo>
                  <a:lnTo>
                    <a:pt x="112119" y="284745"/>
                  </a:lnTo>
                  <a:lnTo>
                    <a:pt x="108939" y="269897"/>
                  </a:lnTo>
                  <a:lnTo>
                    <a:pt x="112119" y="254395"/>
                  </a:lnTo>
                  <a:lnTo>
                    <a:pt x="121943" y="240872"/>
                  </a:lnTo>
                  <a:lnTo>
                    <a:pt x="138836" y="231307"/>
                  </a:lnTo>
                  <a:lnTo>
                    <a:pt x="163220" y="227678"/>
                  </a:lnTo>
                  <a:lnTo>
                    <a:pt x="229403" y="227678"/>
                  </a:lnTo>
                  <a:lnTo>
                    <a:pt x="226076" y="223249"/>
                  </a:lnTo>
                  <a:lnTo>
                    <a:pt x="199631" y="208136"/>
                  </a:lnTo>
                  <a:lnTo>
                    <a:pt x="163220" y="202423"/>
                  </a:lnTo>
                  <a:close/>
                </a:path>
                <a:path w="2872740" h="337184">
                  <a:moveTo>
                    <a:pt x="229403" y="227678"/>
                  </a:moveTo>
                  <a:lnTo>
                    <a:pt x="163220" y="227678"/>
                  </a:lnTo>
                  <a:lnTo>
                    <a:pt x="187545" y="231307"/>
                  </a:lnTo>
                  <a:lnTo>
                    <a:pt x="204307" y="240872"/>
                  </a:lnTo>
                  <a:lnTo>
                    <a:pt x="214002" y="254395"/>
                  </a:lnTo>
                  <a:lnTo>
                    <a:pt x="217124" y="269897"/>
                  </a:lnTo>
                  <a:lnTo>
                    <a:pt x="214002" y="284745"/>
                  </a:lnTo>
                  <a:lnTo>
                    <a:pt x="204307" y="297933"/>
                  </a:lnTo>
                  <a:lnTo>
                    <a:pt x="187545" y="307374"/>
                  </a:lnTo>
                  <a:lnTo>
                    <a:pt x="163220" y="310985"/>
                  </a:lnTo>
                  <a:lnTo>
                    <a:pt x="229663" y="310985"/>
                  </a:lnTo>
                  <a:lnTo>
                    <a:pt x="242097" y="294635"/>
                  </a:lnTo>
                  <a:lnTo>
                    <a:pt x="247657" y="269520"/>
                  </a:lnTo>
                  <a:lnTo>
                    <a:pt x="242203" y="244724"/>
                  </a:lnTo>
                  <a:lnTo>
                    <a:pt x="229403" y="227678"/>
                  </a:lnTo>
                  <a:close/>
                </a:path>
                <a:path w="2872740" h="337184">
                  <a:moveTo>
                    <a:pt x="146634" y="37695"/>
                  </a:moveTo>
                  <a:lnTo>
                    <a:pt x="13570" y="37695"/>
                  </a:lnTo>
                  <a:lnTo>
                    <a:pt x="13570" y="63327"/>
                  </a:lnTo>
                  <a:lnTo>
                    <a:pt x="115724" y="63327"/>
                  </a:lnTo>
                  <a:lnTo>
                    <a:pt x="107130" y="91611"/>
                  </a:lnTo>
                  <a:lnTo>
                    <a:pt x="84295" y="117985"/>
                  </a:lnTo>
                  <a:lnTo>
                    <a:pt x="48243" y="141250"/>
                  </a:lnTo>
                  <a:lnTo>
                    <a:pt x="0" y="160204"/>
                  </a:lnTo>
                  <a:lnTo>
                    <a:pt x="11685" y="186214"/>
                  </a:lnTo>
                  <a:lnTo>
                    <a:pt x="40952" y="175836"/>
                  </a:lnTo>
                  <a:lnTo>
                    <a:pt x="66579" y="163974"/>
                  </a:lnTo>
                  <a:lnTo>
                    <a:pt x="88601" y="150698"/>
                  </a:lnTo>
                  <a:lnTo>
                    <a:pt x="107054" y="136079"/>
                  </a:lnTo>
                  <a:lnTo>
                    <a:pt x="158030" y="136079"/>
                  </a:lnTo>
                  <a:lnTo>
                    <a:pt x="124017" y="117609"/>
                  </a:lnTo>
                  <a:lnTo>
                    <a:pt x="133912" y="101865"/>
                  </a:lnTo>
                  <a:lnTo>
                    <a:pt x="140980" y="85238"/>
                  </a:lnTo>
                  <a:lnTo>
                    <a:pt x="145220" y="67833"/>
                  </a:lnTo>
                  <a:lnTo>
                    <a:pt x="146634" y="49757"/>
                  </a:lnTo>
                  <a:lnTo>
                    <a:pt x="146634" y="37695"/>
                  </a:lnTo>
                  <a:close/>
                </a:path>
                <a:path w="2872740" h="337184">
                  <a:moveTo>
                    <a:pt x="158030" y="136079"/>
                  </a:moveTo>
                  <a:lnTo>
                    <a:pt x="107054" y="136079"/>
                  </a:lnTo>
                  <a:lnTo>
                    <a:pt x="164727" y="174151"/>
                  </a:lnTo>
                  <a:lnTo>
                    <a:pt x="180936" y="148519"/>
                  </a:lnTo>
                  <a:lnTo>
                    <a:pt x="158030" y="136079"/>
                  </a:lnTo>
                  <a:close/>
                </a:path>
                <a:path w="2872740" h="337184">
                  <a:moveTo>
                    <a:pt x="96876" y="0"/>
                  </a:moveTo>
                  <a:lnTo>
                    <a:pt x="67097" y="0"/>
                  </a:lnTo>
                  <a:lnTo>
                    <a:pt x="67097" y="37695"/>
                  </a:lnTo>
                  <a:lnTo>
                    <a:pt x="96876" y="37695"/>
                  </a:lnTo>
                  <a:lnTo>
                    <a:pt x="96876" y="0"/>
                  </a:lnTo>
                  <a:close/>
                </a:path>
                <a:path w="2872740" h="337184">
                  <a:moveTo>
                    <a:pt x="249165" y="5654"/>
                  </a:moveTo>
                  <a:lnTo>
                    <a:pt x="218632" y="5654"/>
                  </a:lnTo>
                  <a:lnTo>
                    <a:pt x="218632" y="189606"/>
                  </a:lnTo>
                  <a:lnTo>
                    <a:pt x="249165" y="189606"/>
                  </a:lnTo>
                  <a:lnTo>
                    <a:pt x="249165" y="108562"/>
                  </a:lnTo>
                  <a:lnTo>
                    <a:pt x="302315" y="108562"/>
                  </a:lnTo>
                  <a:lnTo>
                    <a:pt x="302315" y="81421"/>
                  </a:lnTo>
                  <a:lnTo>
                    <a:pt x="249165" y="81421"/>
                  </a:lnTo>
                  <a:lnTo>
                    <a:pt x="249165" y="5654"/>
                  </a:lnTo>
                  <a:close/>
                </a:path>
                <a:path w="2872740" h="337184">
                  <a:moveTo>
                    <a:pt x="585741" y="5654"/>
                  </a:moveTo>
                  <a:lnTo>
                    <a:pt x="555208" y="5654"/>
                  </a:lnTo>
                  <a:lnTo>
                    <a:pt x="555208" y="79913"/>
                  </a:lnTo>
                  <a:lnTo>
                    <a:pt x="500550" y="79913"/>
                  </a:lnTo>
                  <a:lnTo>
                    <a:pt x="500550" y="105546"/>
                  </a:lnTo>
                  <a:lnTo>
                    <a:pt x="555208" y="105546"/>
                  </a:lnTo>
                  <a:lnTo>
                    <a:pt x="555208" y="177167"/>
                  </a:lnTo>
                  <a:lnTo>
                    <a:pt x="585741" y="177167"/>
                  </a:lnTo>
                  <a:lnTo>
                    <a:pt x="585741" y="5654"/>
                  </a:lnTo>
                  <a:close/>
                </a:path>
                <a:path w="2872740" h="337184">
                  <a:moveTo>
                    <a:pt x="430814" y="196768"/>
                  </a:moveTo>
                  <a:lnTo>
                    <a:pt x="400281" y="196768"/>
                  </a:lnTo>
                  <a:lnTo>
                    <a:pt x="400281" y="332094"/>
                  </a:lnTo>
                  <a:lnTo>
                    <a:pt x="585741" y="332094"/>
                  </a:lnTo>
                  <a:lnTo>
                    <a:pt x="585741" y="306838"/>
                  </a:lnTo>
                  <a:lnTo>
                    <a:pt x="430814" y="306838"/>
                  </a:lnTo>
                  <a:lnTo>
                    <a:pt x="430814" y="262735"/>
                  </a:lnTo>
                  <a:lnTo>
                    <a:pt x="585741" y="262735"/>
                  </a:lnTo>
                  <a:lnTo>
                    <a:pt x="585741" y="238233"/>
                  </a:lnTo>
                  <a:lnTo>
                    <a:pt x="430814" y="238233"/>
                  </a:lnTo>
                  <a:lnTo>
                    <a:pt x="430814" y="196768"/>
                  </a:lnTo>
                  <a:close/>
                </a:path>
                <a:path w="2872740" h="337184">
                  <a:moveTo>
                    <a:pt x="585741" y="262735"/>
                  </a:moveTo>
                  <a:lnTo>
                    <a:pt x="555208" y="262735"/>
                  </a:lnTo>
                  <a:lnTo>
                    <a:pt x="555208" y="306838"/>
                  </a:lnTo>
                  <a:lnTo>
                    <a:pt x="585741" y="306838"/>
                  </a:lnTo>
                  <a:lnTo>
                    <a:pt x="585741" y="262735"/>
                  </a:lnTo>
                  <a:close/>
                </a:path>
                <a:path w="2872740" h="337184">
                  <a:moveTo>
                    <a:pt x="585741" y="196768"/>
                  </a:moveTo>
                  <a:lnTo>
                    <a:pt x="555208" y="196768"/>
                  </a:lnTo>
                  <a:lnTo>
                    <a:pt x="555208" y="238233"/>
                  </a:lnTo>
                  <a:lnTo>
                    <a:pt x="585741" y="238233"/>
                  </a:lnTo>
                  <a:lnTo>
                    <a:pt x="585741" y="196768"/>
                  </a:lnTo>
                  <a:close/>
                </a:path>
                <a:path w="2872740" h="337184">
                  <a:moveTo>
                    <a:pt x="407066" y="16585"/>
                  </a:moveTo>
                  <a:lnTo>
                    <a:pt x="373453" y="22811"/>
                  </a:lnTo>
                  <a:lnTo>
                    <a:pt x="347649" y="39532"/>
                  </a:lnTo>
                  <a:lnTo>
                    <a:pt x="331105" y="63816"/>
                  </a:lnTo>
                  <a:lnTo>
                    <a:pt x="325268" y="92730"/>
                  </a:lnTo>
                  <a:lnTo>
                    <a:pt x="331105" y="121902"/>
                  </a:lnTo>
                  <a:lnTo>
                    <a:pt x="347649" y="146021"/>
                  </a:lnTo>
                  <a:lnTo>
                    <a:pt x="373453" y="162436"/>
                  </a:lnTo>
                  <a:lnTo>
                    <a:pt x="407066" y="168497"/>
                  </a:lnTo>
                  <a:lnTo>
                    <a:pt x="440939" y="162436"/>
                  </a:lnTo>
                  <a:lnTo>
                    <a:pt x="466578" y="146021"/>
                  </a:lnTo>
                  <a:lnTo>
                    <a:pt x="469211" y="142110"/>
                  </a:lnTo>
                  <a:lnTo>
                    <a:pt x="407066" y="142110"/>
                  </a:lnTo>
                  <a:lnTo>
                    <a:pt x="386116" y="138465"/>
                  </a:lnTo>
                  <a:lnTo>
                    <a:pt x="369795" y="128210"/>
                  </a:lnTo>
                  <a:lnTo>
                    <a:pt x="359199" y="112372"/>
                  </a:lnTo>
                  <a:lnTo>
                    <a:pt x="355424" y="91976"/>
                  </a:lnTo>
                  <a:lnTo>
                    <a:pt x="359199" y="72074"/>
                  </a:lnTo>
                  <a:lnTo>
                    <a:pt x="369795" y="56589"/>
                  </a:lnTo>
                  <a:lnTo>
                    <a:pt x="386116" y="46547"/>
                  </a:lnTo>
                  <a:lnTo>
                    <a:pt x="407066" y="42972"/>
                  </a:lnTo>
                  <a:lnTo>
                    <a:pt x="468878" y="42972"/>
                  </a:lnTo>
                  <a:lnTo>
                    <a:pt x="466578" y="39532"/>
                  </a:lnTo>
                  <a:lnTo>
                    <a:pt x="440939" y="22811"/>
                  </a:lnTo>
                  <a:lnTo>
                    <a:pt x="407066" y="16585"/>
                  </a:lnTo>
                  <a:close/>
                </a:path>
                <a:path w="2872740" h="337184">
                  <a:moveTo>
                    <a:pt x="468878" y="42972"/>
                  </a:moveTo>
                  <a:lnTo>
                    <a:pt x="407066" y="42972"/>
                  </a:lnTo>
                  <a:lnTo>
                    <a:pt x="427799" y="46547"/>
                  </a:lnTo>
                  <a:lnTo>
                    <a:pt x="444008" y="56589"/>
                  </a:lnTo>
                  <a:lnTo>
                    <a:pt x="454562" y="72074"/>
                  </a:lnTo>
                  <a:lnTo>
                    <a:pt x="458332" y="91976"/>
                  </a:lnTo>
                  <a:lnTo>
                    <a:pt x="454562" y="112372"/>
                  </a:lnTo>
                  <a:lnTo>
                    <a:pt x="444008" y="128210"/>
                  </a:lnTo>
                  <a:lnTo>
                    <a:pt x="427799" y="138465"/>
                  </a:lnTo>
                  <a:lnTo>
                    <a:pt x="407066" y="142110"/>
                  </a:lnTo>
                  <a:lnTo>
                    <a:pt x="469211" y="142110"/>
                  </a:lnTo>
                  <a:lnTo>
                    <a:pt x="482816" y="121902"/>
                  </a:lnTo>
                  <a:lnTo>
                    <a:pt x="488488" y="92730"/>
                  </a:lnTo>
                  <a:lnTo>
                    <a:pt x="482816" y="63816"/>
                  </a:lnTo>
                  <a:lnTo>
                    <a:pt x="468878" y="42972"/>
                  </a:lnTo>
                  <a:close/>
                </a:path>
                <a:path w="2872740" h="337184">
                  <a:moveTo>
                    <a:pt x="880854" y="5654"/>
                  </a:moveTo>
                  <a:lnTo>
                    <a:pt x="850320" y="5654"/>
                  </a:lnTo>
                  <a:lnTo>
                    <a:pt x="850320" y="320786"/>
                  </a:lnTo>
                  <a:lnTo>
                    <a:pt x="880854" y="320786"/>
                  </a:lnTo>
                  <a:lnTo>
                    <a:pt x="880854" y="144372"/>
                  </a:lnTo>
                  <a:lnTo>
                    <a:pt x="934004" y="144372"/>
                  </a:lnTo>
                  <a:lnTo>
                    <a:pt x="934004" y="117609"/>
                  </a:lnTo>
                  <a:lnTo>
                    <a:pt x="880854" y="117609"/>
                  </a:lnTo>
                  <a:lnTo>
                    <a:pt x="880854" y="5654"/>
                  </a:lnTo>
                  <a:close/>
                </a:path>
                <a:path w="2872740" h="337184">
                  <a:moveTo>
                    <a:pt x="719895" y="26763"/>
                  </a:moveTo>
                  <a:lnTo>
                    <a:pt x="684320" y="34273"/>
                  </a:lnTo>
                  <a:lnTo>
                    <a:pt x="657510" y="54893"/>
                  </a:lnTo>
                  <a:lnTo>
                    <a:pt x="640594" y="85762"/>
                  </a:lnTo>
                  <a:lnTo>
                    <a:pt x="634704" y="124017"/>
                  </a:lnTo>
                  <a:lnTo>
                    <a:pt x="640594" y="162213"/>
                  </a:lnTo>
                  <a:lnTo>
                    <a:pt x="657510" y="192952"/>
                  </a:lnTo>
                  <a:lnTo>
                    <a:pt x="684320" y="213443"/>
                  </a:lnTo>
                  <a:lnTo>
                    <a:pt x="719895" y="220893"/>
                  </a:lnTo>
                  <a:lnTo>
                    <a:pt x="755311" y="213443"/>
                  </a:lnTo>
                  <a:lnTo>
                    <a:pt x="780103" y="194507"/>
                  </a:lnTo>
                  <a:lnTo>
                    <a:pt x="719895" y="194507"/>
                  </a:lnTo>
                  <a:lnTo>
                    <a:pt x="697997" y="189695"/>
                  </a:lnTo>
                  <a:lnTo>
                    <a:pt x="680692" y="175800"/>
                  </a:lnTo>
                  <a:lnTo>
                    <a:pt x="669325" y="153637"/>
                  </a:lnTo>
                  <a:lnTo>
                    <a:pt x="665237" y="124017"/>
                  </a:lnTo>
                  <a:lnTo>
                    <a:pt x="669272" y="94237"/>
                  </a:lnTo>
                  <a:lnTo>
                    <a:pt x="680551" y="72092"/>
                  </a:lnTo>
                  <a:lnTo>
                    <a:pt x="697838" y="58286"/>
                  </a:lnTo>
                  <a:lnTo>
                    <a:pt x="719895" y="53527"/>
                  </a:lnTo>
                  <a:lnTo>
                    <a:pt x="780361" y="53527"/>
                  </a:lnTo>
                  <a:lnTo>
                    <a:pt x="755311" y="34273"/>
                  </a:lnTo>
                  <a:lnTo>
                    <a:pt x="719895" y="26763"/>
                  </a:lnTo>
                  <a:close/>
                </a:path>
                <a:path w="2872740" h="337184">
                  <a:moveTo>
                    <a:pt x="780361" y="53527"/>
                  </a:moveTo>
                  <a:lnTo>
                    <a:pt x="719895" y="53527"/>
                  </a:lnTo>
                  <a:lnTo>
                    <a:pt x="741853" y="58286"/>
                  </a:lnTo>
                  <a:lnTo>
                    <a:pt x="759287" y="72092"/>
                  </a:lnTo>
                  <a:lnTo>
                    <a:pt x="770784" y="94237"/>
                  </a:lnTo>
                  <a:lnTo>
                    <a:pt x="774930" y="124017"/>
                  </a:lnTo>
                  <a:lnTo>
                    <a:pt x="770784" y="153637"/>
                  </a:lnTo>
                  <a:lnTo>
                    <a:pt x="759287" y="175800"/>
                  </a:lnTo>
                  <a:lnTo>
                    <a:pt x="741853" y="189695"/>
                  </a:lnTo>
                  <a:lnTo>
                    <a:pt x="719895" y="194507"/>
                  </a:lnTo>
                  <a:lnTo>
                    <a:pt x="780103" y="194507"/>
                  </a:lnTo>
                  <a:lnTo>
                    <a:pt x="782139" y="192952"/>
                  </a:lnTo>
                  <a:lnTo>
                    <a:pt x="799143" y="162213"/>
                  </a:lnTo>
                  <a:lnTo>
                    <a:pt x="805086" y="124017"/>
                  </a:lnTo>
                  <a:lnTo>
                    <a:pt x="799143" y="85762"/>
                  </a:lnTo>
                  <a:lnTo>
                    <a:pt x="782139" y="54893"/>
                  </a:lnTo>
                  <a:lnTo>
                    <a:pt x="780361" y="53527"/>
                  </a:lnTo>
                  <a:close/>
                </a:path>
                <a:path w="2872740" h="337184">
                  <a:moveTo>
                    <a:pt x="1214038" y="5654"/>
                  </a:moveTo>
                  <a:lnTo>
                    <a:pt x="1183505" y="5654"/>
                  </a:lnTo>
                  <a:lnTo>
                    <a:pt x="1183505" y="320786"/>
                  </a:lnTo>
                  <a:lnTo>
                    <a:pt x="1214038" y="320786"/>
                  </a:lnTo>
                  <a:lnTo>
                    <a:pt x="1214038" y="5654"/>
                  </a:lnTo>
                  <a:close/>
                </a:path>
                <a:path w="2872740" h="337184">
                  <a:moveTo>
                    <a:pt x="1042902" y="27517"/>
                  </a:moveTo>
                  <a:lnTo>
                    <a:pt x="1006655" y="34968"/>
                  </a:lnTo>
                  <a:lnTo>
                    <a:pt x="979103" y="55459"/>
                  </a:lnTo>
                  <a:lnTo>
                    <a:pt x="961586" y="86198"/>
                  </a:lnTo>
                  <a:lnTo>
                    <a:pt x="955449" y="124394"/>
                  </a:lnTo>
                  <a:lnTo>
                    <a:pt x="961586" y="162648"/>
                  </a:lnTo>
                  <a:lnTo>
                    <a:pt x="979103" y="193517"/>
                  </a:lnTo>
                  <a:lnTo>
                    <a:pt x="1006655" y="214138"/>
                  </a:lnTo>
                  <a:lnTo>
                    <a:pt x="1042902" y="221647"/>
                  </a:lnTo>
                  <a:lnTo>
                    <a:pt x="1078871" y="214138"/>
                  </a:lnTo>
                  <a:lnTo>
                    <a:pt x="1103873" y="195261"/>
                  </a:lnTo>
                  <a:lnTo>
                    <a:pt x="1042902" y="195261"/>
                  </a:lnTo>
                  <a:lnTo>
                    <a:pt x="1020332" y="190390"/>
                  </a:lnTo>
                  <a:lnTo>
                    <a:pt x="1002285" y="176366"/>
                  </a:lnTo>
                  <a:lnTo>
                    <a:pt x="990317" y="154073"/>
                  </a:lnTo>
                  <a:lnTo>
                    <a:pt x="985982" y="124394"/>
                  </a:lnTo>
                  <a:lnTo>
                    <a:pt x="990317" y="94614"/>
                  </a:lnTo>
                  <a:lnTo>
                    <a:pt x="1002285" y="72469"/>
                  </a:lnTo>
                  <a:lnTo>
                    <a:pt x="1020332" y="58663"/>
                  </a:lnTo>
                  <a:lnTo>
                    <a:pt x="1042902" y="53904"/>
                  </a:lnTo>
                  <a:lnTo>
                    <a:pt x="1104110" y="53904"/>
                  </a:lnTo>
                  <a:lnTo>
                    <a:pt x="1078871" y="34968"/>
                  </a:lnTo>
                  <a:lnTo>
                    <a:pt x="1042902" y="27517"/>
                  </a:lnTo>
                  <a:close/>
                </a:path>
                <a:path w="2872740" h="337184">
                  <a:moveTo>
                    <a:pt x="1104110" y="53904"/>
                  </a:moveTo>
                  <a:lnTo>
                    <a:pt x="1042902" y="53904"/>
                  </a:lnTo>
                  <a:lnTo>
                    <a:pt x="1065413" y="58663"/>
                  </a:lnTo>
                  <a:lnTo>
                    <a:pt x="1083330" y="72469"/>
                  </a:lnTo>
                  <a:lnTo>
                    <a:pt x="1095168" y="94614"/>
                  </a:lnTo>
                  <a:lnTo>
                    <a:pt x="1099444" y="124394"/>
                  </a:lnTo>
                  <a:lnTo>
                    <a:pt x="1095168" y="154073"/>
                  </a:lnTo>
                  <a:lnTo>
                    <a:pt x="1083330" y="176366"/>
                  </a:lnTo>
                  <a:lnTo>
                    <a:pt x="1065413" y="190390"/>
                  </a:lnTo>
                  <a:lnTo>
                    <a:pt x="1042902" y="195261"/>
                  </a:lnTo>
                  <a:lnTo>
                    <a:pt x="1103873" y="195261"/>
                  </a:lnTo>
                  <a:lnTo>
                    <a:pt x="1106182" y="193517"/>
                  </a:lnTo>
                  <a:lnTo>
                    <a:pt x="1123528" y="162648"/>
                  </a:lnTo>
                  <a:lnTo>
                    <a:pt x="1129601" y="124394"/>
                  </a:lnTo>
                  <a:lnTo>
                    <a:pt x="1123528" y="86198"/>
                  </a:lnTo>
                  <a:lnTo>
                    <a:pt x="1106182" y="55459"/>
                  </a:lnTo>
                  <a:lnTo>
                    <a:pt x="1104110" y="53904"/>
                  </a:lnTo>
                  <a:close/>
                </a:path>
                <a:path w="2872740" h="337184">
                  <a:moveTo>
                    <a:pt x="1537421" y="216370"/>
                  </a:moveTo>
                  <a:lnTo>
                    <a:pt x="1342914" y="216370"/>
                  </a:lnTo>
                  <a:lnTo>
                    <a:pt x="1342914" y="328702"/>
                  </a:lnTo>
                  <a:lnTo>
                    <a:pt x="1537421" y="328702"/>
                  </a:lnTo>
                  <a:lnTo>
                    <a:pt x="1537421" y="303069"/>
                  </a:lnTo>
                  <a:lnTo>
                    <a:pt x="1373070" y="303069"/>
                  </a:lnTo>
                  <a:lnTo>
                    <a:pt x="1373070" y="241626"/>
                  </a:lnTo>
                  <a:lnTo>
                    <a:pt x="1537421" y="241626"/>
                  </a:lnTo>
                  <a:lnTo>
                    <a:pt x="1537421" y="216370"/>
                  </a:lnTo>
                  <a:close/>
                </a:path>
                <a:path w="2872740" h="337184">
                  <a:moveTo>
                    <a:pt x="1537421" y="241626"/>
                  </a:moveTo>
                  <a:lnTo>
                    <a:pt x="1507265" y="241626"/>
                  </a:lnTo>
                  <a:lnTo>
                    <a:pt x="1507265" y="303069"/>
                  </a:lnTo>
                  <a:lnTo>
                    <a:pt x="1537421" y="303069"/>
                  </a:lnTo>
                  <a:lnTo>
                    <a:pt x="1537421" y="241626"/>
                  </a:lnTo>
                  <a:close/>
                </a:path>
                <a:path w="2872740" h="337184">
                  <a:moveTo>
                    <a:pt x="1472209" y="9046"/>
                  </a:moveTo>
                  <a:lnTo>
                    <a:pt x="1442429" y="9046"/>
                  </a:lnTo>
                  <a:lnTo>
                    <a:pt x="1442429" y="79913"/>
                  </a:lnTo>
                  <a:lnTo>
                    <a:pt x="1405865" y="79913"/>
                  </a:lnTo>
                  <a:lnTo>
                    <a:pt x="1405865" y="105169"/>
                  </a:lnTo>
                  <a:lnTo>
                    <a:pt x="1442429" y="105169"/>
                  </a:lnTo>
                  <a:lnTo>
                    <a:pt x="1442429" y="191114"/>
                  </a:lnTo>
                  <a:lnTo>
                    <a:pt x="1472209" y="191114"/>
                  </a:lnTo>
                  <a:lnTo>
                    <a:pt x="1472209" y="9046"/>
                  </a:lnTo>
                  <a:close/>
                </a:path>
                <a:path w="2872740" h="337184">
                  <a:moveTo>
                    <a:pt x="1397195" y="19978"/>
                  </a:moveTo>
                  <a:lnTo>
                    <a:pt x="1275063" y="19978"/>
                  </a:lnTo>
                  <a:lnTo>
                    <a:pt x="1275063" y="181313"/>
                  </a:lnTo>
                  <a:lnTo>
                    <a:pt x="1289010" y="181313"/>
                  </a:lnTo>
                  <a:lnTo>
                    <a:pt x="1324120" y="180695"/>
                  </a:lnTo>
                  <a:lnTo>
                    <a:pt x="1358416" y="178628"/>
                  </a:lnTo>
                  <a:lnTo>
                    <a:pt x="1391370" y="174793"/>
                  </a:lnTo>
                  <a:lnTo>
                    <a:pt x="1422451" y="168874"/>
                  </a:lnTo>
                  <a:lnTo>
                    <a:pt x="1420605" y="154927"/>
                  </a:lnTo>
                  <a:lnTo>
                    <a:pt x="1305219" y="154927"/>
                  </a:lnTo>
                  <a:lnTo>
                    <a:pt x="1305219" y="112708"/>
                  </a:lnTo>
                  <a:lnTo>
                    <a:pt x="1387017" y="112708"/>
                  </a:lnTo>
                  <a:lnTo>
                    <a:pt x="1387017" y="87075"/>
                  </a:lnTo>
                  <a:lnTo>
                    <a:pt x="1305219" y="87075"/>
                  </a:lnTo>
                  <a:lnTo>
                    <a:pt x="1305219" y="46365"/>
                  </a:lnTo>
                  <a:lnTo>
                    <a:pt x="1397195" y="46365"/>
                  </a:lnTo>
                  <a:lnTo>
                    <a:pt x="1397195" y="19978"/>
                  </a:lnTo>
                  <a:close/>
                </a:path>
                <a:path w="2872740" h="337184">
                  <a:moveTo>
                    <a:pt x="1419058" y="143241"/>
                  </a:moveTo>
                  <a:lnTo>
                    <a:pt x="1391040" y="148884"/>
                  </a:lnTo>
                  <a:lnTo>
                    <a:pt x="1361997" y="152477"/>
                  </a:lnTo>
                  <a:lnTo>
                    <a:pt x="1333025" y="154373"/>
                  </a:lnTo>
                  <a:lnTo>
                    <a:pt x="1305219" y="154927"/>
                  </a:lnTo>
                  <a:lnTo>
                    <a:pt x="1420605" y="154927"/>
                  </a:lnTo>
                  <a:lnTo>
                    <a:pt x="1419058" y="143241"/>
                  </a:lnTo>
                  <a:close/>
                </a:path>
                <a:path w="2872740" h="337184">
                  <a:moveTo>
                    <a:pt x="1537421" y="5654"/>
                  </a:moveTo>
                  <a:lnTo>
                    <a:pt x="1507642" y="5654"/>
                  </a:lnTo>
                  <a:lnTo>
                    <a:pt x="1507642" y="194507"/>
                  </a:lnTo>
                  <a:lnTo>
                    <a:pt x="1537421" y="194507"/>
                  </a:lnTo>
                  <a:lnTo>
                    <a:pt x="1537421" y="5654"/>
                  </a:lnTo>
                  <a:close/>
                </a:path>
                <a:path w="2872740" h="337184">
                  <a:moveTo>
                    <a:pt x="1846857" y="5654"/>
                  </a:moveTo>
                  <a:lnTo>
                    <a:pt x="1816325" y="5654"/>
                  </a:lnTo>
                  <a:lnTo>
                    <a:pt x="1816325" y="320786"/>
                  </a:lnTo>
                  <a:lnTo>
                    <a:pt x="1846857" y="320786"/>
                  </a:lnTo>
                  <a:lnTo>
                    <a:pt x="1846857" y="5654"/>
                  </a:lnTo>
                  <a:close/>
                </a:path>
                <a:path w="2872740" h="337184">
                  <a:moveTo>
                    <a:pt x="1684768" y="18470"/>
                  </a:moveTo>
                  <a:lnTo>
                    <a:pt x="1650837" y="24401"/>
                  </a:lnTo>
                  <a:lnTo>
                    <a:pt x="1625068" y="40475"/>
                  </a:lnTo>
                  <a:lnTo>
                    <a:pt x="1608701" y="64111"/>
                  </a:lnTo>
                  <a:lnTo>
                    <a:pt x="1602970" y="92730"/>
                  </a:lnTo>
                  <a:lnTo>
                    <a:pt x="1608701" y="121349"/>
                  </a:lnTo>
                  <a:lnTo>
                    <a:pt x="1625068" y="144985"/>
                  </a:lnTo>
                  <a:lnTo>
                    <a:pt x="1650837" y="161058"/>
                  </a:lnTo>
                  <a:lnTo>
                    <a:pt x="1684768" y="166989"/>
                  </a:lnTo>
                  <a:lnTo>
                    <a:pt x="1718482" y="161058"/>
                  </a:lnTo>
                  <a:lnTo>
                    <a:pt x="1744138" y="144985"/>
                  </a:lnTo>
                  <a:lnTo>
                    <a:pt x="1747165" y="140603"/>
                  </a:lnTo>
                  <a:lnTo>
                    <a:pt x="1684768" y="140603"/>
                  </a:lnTo>
                  <a:lnTo>
                    <a:pt x="1664772" y="137204"/>
                  </a:lnTo>
                  <a:lnTo>
                    <a:pt x="1648345" y="127551"/>
                  </a:lnTo>
                  <a:lnTo>
                    <a:pt x="1637219" y="112455"/>
                  </a:lnTo>
                  <a:lnTo>
                    <a:pt x="1633126" y="92730"/>
                  </a:lnTo>
                  <a:lnTo>
                    <a:pt x="1637219" y="72946"/>
                  </a:lnTo>
                  <a:lnTo>
                    <a:pt x="1648345" y="57720"/>
                  </a:lnTo>
                  <a:lnTo>
                    <a:pt x="1664772" y="47937"/>
                  </a:lnTo>
                  <a:lnTo>
                    <a:pt x="1684768" y="44480"/>
                  </a:lnTo>
                  <a:lnTo>
                    <a:pt x="1746905" y="44480"/>
                  </a:lnTo>
                  <a:lnTo>
                    <a:pt x="1744138" y="40475"/>
                  </a:lnTo>
                  <a:lnTo>
                    <a:pt x="1718482" y="24401"/>
                  </a:lnTo>
                  <a:lnTo>
                    <a:pt x="1684768" y="18470"/>
                  </a:lnTo>
                  <a:close/>
                </a:path>
                <a:path w="2872740" h="337184">
                  <a:moveTo>
                    <a:pt x="1746905" y="44480"/>
                  </a:moveTo>
                  <a:lnTo>
                    <a:pt x="1684768" y="44480"/>
                  </a:lnTo>
                  <a:lnTo>
                    <a:pt x="1704387" y="47937"/>
                  </a:lnTo>
                  <a:lnTo>
                    <a:pt x="1720720" y="57720"/>
                  </a:lnTo>
                  <a:lnTo>
                    <a:pt x="1731893" y="72946"/>
                  </a:lnTo>
                  <a:lnTo>
                    <a:pt x="1736034" y="92730"/>
                  </a:lnTo>
                  <a:lnTo>
                    <a:pt x="1731893" y="112455"/>
                  </a:lnTo>
                  <a:lnTo>
                    <a:pt x="1720720" y="127551"/>
                  </a:lnTo>
                  <a:lnTo>
                    <a:pt x="1704387" y="137204"/>
                  </a:lnTo>
                  <a:lnTo>
                    <a:pt x="1684768" y="140603"/>
                  </a:lnTo>
                  <a:lnTo>
                    <a:pt x="1747165" y="140603"/>
                  </a:lnTo>
                  <a:lnTo>
                    <a:pt x="1760465" y="121349"/>
                  </a:lnTo>
                  <a:lnTo>
                    <a:pt x="1766190" y="92730"/>
                  </a:lnTo>
                  <a:lnTo>
                    <a:pt x="1760465" y="64111"/>
                  </a:lnTo>
                  <a:lnTo>
                    <a:pt x="1746905" y="44480"/>
                  </a:lnTo>
                  <a:close/>
                </a:path>
                <a:path w="2872740" h="337184">
                  <a:moveTo>
                    <a:pt x="1797477" y="200161"/>
                  </a:moveTo>
                  <a:lnTo>
                    <a:pt x="1743956" y="206398"/>
                  </a:lnTo>
                  <a:lnTo>
                    <a:pt x="1689904" y="210197"/>
                  </a:lnTo>
                  <a:lnTo>
                    <a:pt x="1635641" y="212088"/>
                  </a:lnTo>
                  <a:lnTo>
                    <a:pt x="1581483" y="212600"/>
                  </a:lnTo>
                  <a:lnTo>
                    <a:pt x="1581483" y="238987"/>
                  </a:lnTo>
                  <a:lnTo>
                    <a:pt x="1638539" y="238251"/>
                  </a:lnTo>
                  <a:lnTo>
                    <a:pt x="1694428" y="235924"/>
                  </a:lnTo>
                  <a:lnTo>
                    <a:pt x="1748408" y="231831"/>
                  </a:lnTo>
                  <a:lnTo>
                    <a:pt x="1799738" y="225794"/>
                  </a:lnTo>
                  <a:lnTo>
                    <a:pt x="1799226" y="219509"/>
                  </a:lnTo>
                  <a:lnTo>
                    <a:pt x="1798662" y="212088"/>
                  </a:lnTo>
                  <a:lnTo>
                    <a:pt x="1798172" y="206398"/>
                  </a:lnTo>
                  <a:lnTo>
                    <a:pt x="1797477" y="200161"/>
                  </a:lnTo>
                  <a:close/>
                </a:path>
                <a:path w="2872740" h="337184">
                  <a:moveTo>
                    <a:pt x="2220072" y="5654"/>
                  </a:moveTo>
                  <a:lnTo>
                    <a:pt x="2189162" y="5654"/>
                  </a:lnTo>
                  <a:lnTo>
                    <a:pt x="2189162" y="320786"/>
                  </a:lnTo>
                  <a:lnTo>
                    <a:pt x="2220072" y="320786"/>
                  </a:lnTo>
                  <a:lnTo>
                    <a:pt x="2220072" y="147011"/>
                  </a:lnTo>
                  <a:lnTo>
                    <a:pt x="2272846" y="147011"/>
                  </a:lnTo>
                  <a:lnTo>
                    <a:pt x="2272846" y="120247"/>
                  </a:lnTo>
                  <a:lnTo>
                    <a:pt x="2220072" y="120247"/>
                  </a:lnTo>
                  <a:lnTo>
                    <a:pt x="2220072" y="5654"/>
                  </a:lnTo>
                  <a:close/>
                </a:path>
                <a:path w="2872740" h="337184">
                  <a:moveTo>
                    <a:pt x="2079846" y="21863"/>
                  </a:moveTo>
                  <a:lnTo>
                    <a:pt x="2048936" y="21863"/>
                  </a:lnTo>
                  <a:lnTo>
                    <a:pt x="2048822" y="58050"/>
                  </a:lnTo>
                  <a:lnTo>
                    <a:pt x="2044313" y="102831"/>
                  </a:lnTo>
                  <a:lnTo>
                    <a:pt x="2030041" y="142911"/>
                  </a:lnTo>
                  <a:lnTo>
                    <a:pt x="2005522" y="178257"/>
                  </a:lnTo>
                  <a:lnTo>
                    <a:pt x="1970153" y="209962"/>
                  </a:lnTo>
                  <a:lnTo>
                    <a:pt x="1990509" y="232956"/>
                  </a:lnTo>
                  <a:lnTo>
                    <a:pt x="2012213" y="214679"/>
                  </a:lnTo>
                  <a:lnTo>
                    <a:pt x="2030984" y="195308"/>
                  </a:lnTo>
                  <a:lnTo>
                    <a:pt x="2046857" y="174593"/>
                  </a:lnTo>
                  <a:lnTo>
                    <a:pt x="2059868" y="152288"/>
                  </a:lnTo>
                  <a:lnTo>
                    <a:pt x="2099019" y="152288"/>
                  </a:lnTo>
                  <a:lnTo>
                    <a:pt x="2070422" y="125148"/>
                  </a:lnTo>
                  <a:lnTo>
                    <a:pt x="2074598" y="109575"/>
                  </a:lnTo>
                  <a:lnTo>
                    <a:pt x="2077537" y="93295"/>
                  </a:lnTo>
                  <a:lnTo>
                    <a:pt x="2079275" y="76167"/>
                  </a:lnTo>
                  <a:lnTo>
                    <a:pt x="2079846" y="58050"/>
                  </a:lnTo>
                  <a:lnTo>
                    <a:pt x="2079846" y="21863"/>
                  </a:lnTo>
                  <a:close/>
                </a:path>
                <a:path w="2872740" h="337184">
                  <a:moveTo>
                    <a:pt x="2099019" y="152288"/>
                  </a:moveTo>
                  <a:lnTo>
                    <a:pt x="2059868" y="152288"/>
                  </a:lnTo>
                  <a:lnTo>
                    <a:pt x="2129227" y="224663"/>
                  </a:lnTo>
                  <a:lnTo>
                    <a:pt x="2151844" y="202423"/>
                  </a:lnTo>
                  <a:lnTo>
                    <a:pt x="2099019" y="152288"/>
                  </a:lnTo>
                  <a:close/>
                </a:path>
                <a:path w="2872740" h="337184">
                  <a:moveTo>
                    <a:pt x="2556272" y="5654"/>
                  </a:moveTo>
                  <a:lnTo>
                    <a:pt x="2525739" y="5654"/>
                  </a:lnTo>
                  <a:lnTo>
                    <a:pt x="2525739" y="79913"/>
                  </a:lnTo>
                  <a:lnTo>
                    <a:pt x="2471081" y="79913"/>
                  </a:lnTo>
                  <a:lnTo>
                    <a:pt x="2471081" y="105546"/>
                  </a:lnTo>
                  <a:lnTo>
                    <a:pt x="2525739" y="105546"/>
                  </a:lnTo>
                  <a:lnTo>
                    <a:pt x="2525739" y="177167"/>
                  </a:lnTo>
                  <a:lnTo>
                    <a:pt x="2556272" y="177167"/>
                  </a:lnTo>
                  <a:lnTo>
                    <a:pt x="2556272" y="5654"/>
                  </a:lnTo>
                  <a:close/>
                </a:path>
                <a:path w="2872740" h="337184">
                  <a:moveTo>
                    <a:pt x="2401345" y="196768"/>
                  </a:moveTo>
                  <a:lnTo>
                    <a:pt x="2370812" y="196768"/>
                  </a:lnTo>
                  <a:lnTo>
                    <a:pt x="2370812" y="332094"/>
                  </a:lnTo>
                  <a:lnTo>
                    <a:pt x="2556272" y="332094"/>
                  </a:lnTo>
                  <a:lnTo>
                    <a:pt x="2556272" y="306838"/>
                  </a:lnTo>
                  <a:lnTo>
                    <a:pt x="2401345" y="306838"/>
                  </a:lnTo>
                  <a:lnTo>
                    <a:pt x="2401345" y="262735"/>
                  </a:lnTo>
                  <a:lnTo>
                    <a:pt x="2556272" y="262735"/>
                  </a:lnTo>
                  <a:lnTo>
                    <a:pt x="2556272" y="238233"/>
                  </a:lnTo>
                  <a:lnTo>
                    <a:pt x="2401345" y="238233"/>
                  </a:lnTo>
                  <a:lnTo>
                    <a:pt x="2401345" y="196768"/>
                  </a:lnTo>
                  <a:close/>
                </a:path>
                <a:path w="2872740" h="337184">
                  <a:moveTo>
                    <a:pt x="2556272" y="262735"/>
                  </a:moveTo>
                  <a:lnTo>
                    <a:pt x="2525739" y="262735"/>
                  </a:lnTo>
                  <a:lnTo>
                    <a:pt x="2525739" y="306838"/>
                  </a:lnTo>
                  <a:lnTo>
                    <a:pt x="2556272" y="306838"/>
                  </a:lnTo>
                  <a:lnTo>
                    <a:pt x="2556272" y="262735"/>
                  </a:lnTo>
                  <a:close/>
                </a:path>
                <a:path w="2872740" h="337184">
                  <a:moveTo>
                    <a:pt x="2556272" y="196768"/>
                  </a:moveTo>
                  <a:lnTo>
                    <a:pt x="2525739" y="196768"/>
                  </a:lnTo>
                  <a:lnTo>
                    <a:pt x="2525739" y="238233"/>
                  </a:lnTo>
                  <a:lnTo>
                    <a:pt x="2556272" y="238233"/>
                  </a:lnTo>
                  <a:lnTo>
                    <a:pt x="2556272" y="196768"/>
                  </a:lnTo>
                  <a:close/>
                </a:path>
                <a:path w="2872740" h="337184">
                  <a:moveTo>
                    <a:pt x="2377597" y="16585"/>
                  </a:moveTo>
                  <a:lnTo>
                    <a:pt x="2343983" y="22811"/>
                  </a:lnTo>
                  <a:lnTo>
                    <a:pt x="2318180" y="39532"/>
                  </a:lnTo>
                  <a:lnTo>
                    <a:pt x="2301635" y="63816"/>
                  </a:lnTo>
                  <a:lnTo>
                    <a:pt x="2295798" y="92730"/>
                  </a:lnTo>
                  <a:lnTo>
                    <a:pt x="2301635" y="121902"/>
                  </a:lnTo>
                  <a:lnTo>
                    <a:pt x="2318180" y="146021"/>
                  </a:lnTo>
                  <a:lnTo>
                    <a:pt x="2343983" y="162436"/>
                  </a:lnTo>
                  <a:lnTo>
                    <a:pt x="2377597" y="168497"/>
                  </a:lnTo>
                  <a:lnTo>
                    <a:pt x="2411470" y="162436"/>
                  </a:lnTo>
                  <a:lnTo>
                    <a:pt x="2437108" y="146021"/>
                  </a:lnTo>
                  <a:lnTo>
                    <a:pt x="2439741" y="142110"/>
                  </a:lnTo>
                  <a:lnTo>
                    <a:pt x="2377597" y="142110"/>
                  </a:lnTo>
                  <a:lnTo>
                    <a:pt x="2356647" y="138465"/>
                  </a:lnTo>
                  <a:lnTo>
                    <a:pt x="2340326" y="128210"/>
                  </a:lnTo>
                  <a:lnTo>
                    <a:pt x="2329730" y="112372"/>
                  </a:lnTo>
                  <a:lnTo>
                    <a:pt x="2325954" y="91976"/>
                  </a:lnTo>
                  <a:lnTo>
                    <a:pt x="2329730" y="72074"/>
                  </a:lnTo>
                  <a:lnTo>
                    <a:pt x="2340326" y="56589"/>
                  </a:lnTo>
                  <a:lnTo>
                    <a:pt x="2356647" y="46547"/>
                  </a:lnTo>
                  <a:lnTo>
                    <a:pt x="2377597" y="42972"/>
                  </a:lnTo>
                  <a:lnTo>
                    <a:pt x="2439408" y="42972"/>
                  </a:lnTo>
                  <a:lnTo>
                    <a:pt x="2437108" y="39532"/>
                  </a:lnTo>
                  <a:lnTo>
                    <a:pt x="2411470" y="22811"/>
                  </a:lnTo>
                  <a:lnTo>
                    <a:pt x="2377597" y="16585"/>
                  </a:lnTo>
                  <a:close/>
                </a:path>
                <a:path w="2872740" h="337184">
                  <a:moveTo>
                    <a:pt x="2439408" y="42972"/>
                  </a:moveTo>
                  <a:lnTo>
                    <a:pt x="2377597" y="42972"/>
                  </a:lnTo>
                  <a:lnTo>
                    <a:pt x="2398329" y="46547"/>
                  </a:lnTo>
                  <a:lnTo>
                    <a:pt x="2414538" y="56589"/>
                  </a:lnTo>
                  <a:lnTo>
                    <a:pt x="2425093" y="72074"/>
                  </a:lnTo>
                  <a:lnTo>
                    <a:pt x="2428862" y="91976"/>
                  </a:lnTo>
                  <a:lnTo>
                    <a:pt x="2425093" y="112372"/>
                  </a:lnTo>
                  <a:lnTo>
                    <a:pt x="2414538" y="128210"/>
                  </a:lnTo>
                  <a:lnTo>
                    <a:pt x="2398329" y="138465"/>
                  </a:lnTo>
                  <a:lnTo>
                    <a:pt x="2377597" y="142110"/>
                  </a:lnTo>
                  <a:lnTo>
                    <a:pt x="2439741" y="142110"/>
                  </a:lnTo>
                  <a:lnTo>
                    <a:pt x="2453347" y="121902"/>
                  </a:lnTo>
                  <a:lnTo>
                    <a:pt x="2459019" y="92730"/>
                  </a:lnTo>
                  <a:lnTo>
                    <a:pt x="2453347" y="63816"/>
                  </a:lnTo>
                  <a:lnTo>
                    <a:pt x="2439408" y="42972"/>
                  </a:lnTo>
                  <a:close/>
                </a:path>
                <a:path w="2872740" h="337184">
                  <a:moveTo>
                    <a:pt x="2786171" y="199784"/>
                  </a:moveTo>
                  <a:lnTo>
                    <a:pt x="2749701" y="205580"/>
                  </a:lnTo>
                  <a:lnTo>
                    <a:pt x="2723126" y="220988"/>
                  </a:lnTo>
                  <a:lnTo>
                    <a:pt x="2706870" y="243039"/>
                  </a:lnTo>
                  <a:lnTo>
                    <a:pt x="2701357" y="268766"/>
                  </a:lnTo>
                  <a:lnTo>
                    <a:pt x="2706870" y="294157"/>
                  </a:lnTo>
                  <a:lnTo>
                    <a:pt x="2723126" y="315838"/>
                  </a:lnTo>
                  <a:lnTo>
                    <a:pt x="2749701" y="330946"/>
                  </a:lnTo>
                  <a:lnTo>
                    <a:pt x="2786171" y="336618"/>
                  </a:lnTo>
                  <a:lnTo>
                    <a:pt x="2822206" y="330946"/>
                  </a:lnTo>
                  <a:lnTo>
                    <a:pt x="2848557" y="315838"/>
                  </a:lnTo>
                  <a:lnTo>
                    <a:pt x="2852178" y="310985"/>
                  </a:lnTo>
                  <a:lnTo>
                    <a:pt x="2786171" y="310985"/>
                  </a:lnTo>
                  <a:lnTo>
                    <a:pt x="2761787" y="307257"/>
                  </a:lnTo>
                  <a:lnTo>
                    <a:pt x="2744895" y="297556"/>
                  </a:lnTo>
                  <a:lnTo>
                    <a:pt x="2735071" y="284109"/>
                  </a:lnTo>
                  <a:lnTo>
                    <a:pt x="2731890" y="269143"/>
                  </a:lnTo>
                  <a:lnTo>
                    <a:pt x="2735071" y="252928"/>
                  </a:lnTo>
                  <a:lnTo>
                    <a:pt x="2744895" y="238940"/>
                  </a:lnTo>
                  <a:lnTo>
                    <a:pt x="2761787" y="229121"/>
                  </a:lnTo>
                  <a:lnTo>
                    <a:pt x="2786171" y="225417"/>
                  </a:lnTo>
                  <a:lnTo>
                    <a:pt x="2852053" y="225417"/>
                  </a:lnTo>
                  <a:lnTo>
                    <a:pt x="2848840" y="220988"/>
                  </a:lnTo>
                  <a:lnTo>
                    <a:pt x="2822524" y="205580"/>
                  </a:lnTo>
                  <a:lnTo>
                    <a:pt x="2786171" y="199784"/>
                  </a:lnTo>
                  <a:close/>
                </a:path>
                <a:path w="2872740" h="337184">
                  <a:moveTo>
                    <a:pt x="2852053" y="225417"/>
                  </a:moveTo>
                  <a:lnTo>
                    <a:pt x="2786171" y="225417"/>
                  </a:lnTo>
                  <a:lnTo>
                    <a:pt x="2810279" y="229121"/>
                  </a:lnTo>
                  <a:lnTo>
                    <a:pt x="2826929" y="238940"/>
                  </a:lnTo>
                  <a:lnTo>
                    <a:pt x="2836583" y="252928"/>
                  </a:lnTo>
                  <a:lnTo>
                    <a:pt x="2839699" y="269143"/>
                  </a:lnTo>
                  <a:lnTo>
                    <a:pt x="2836583" y="284109"/>
                  </a:lnTo>
                  <a:lnTo>
                    <a:pt x="2826929" y="297556"/>
                  </a:lnTo>
                  <a:lnTo>
                    <a:pt x="2810279" y="307257"/>
                  </a:lnTo>
                  <a:lnTo>
                    <a:pt x="2786171" y="310985"/>
                  </a:lnTo>
                  <a:lnTo>
                    <a:pt x="2852178" y="310985"/>
                  </a:lnTo>
                  <a:lnTo>
                    <a:pt x="2864731" y="294157"/>
                  </a:lnTo>
                  <a:lnTo>
                    <a:pt x="2870232" y="268766"/>
                  </a:lnTo>
                  <a:lnTo>
                    <a:pt x="2864837" y="243039"/>
                  </a:lnTo>
                  <a:lnTo>
                    <a:pt x="2852053" y="225417"/>
                  </a:lnTo>
                  <a:close/>
                </a:path>
                <a:path w="2872740" h="337184">
                  <a:moveTo>
                    <a:pt x="2714174" y="12062"/>
                  </a:moveTo>
                  <a:lnTo>
                    <a:pt x="2683264" y="12062"/>
                  </a:lnTo>
                  <a:lnTo>
                    <a:pt x="2683264" y="35433"/>
                  </a:lnTo>
                  <a:lnTo>
                    <a:pt x="2678410" y="74053"/>
                  </a:lnTo>
                  <a:lnTo>
                    <a:pt x="2663662" y="107761"/>
                  </a:lnTo>
                  <a:lnTo>
                    <a:pt x="2638736" y="137157"/>
                  </a:lnTo>
                  <a:lnTo>
                    <a:pt x="2603350" y="162843"/>
                  </a:lnTo>
                  <a:lnTo>
                    <a:pt x="2619936" y="187345"/>
                  </a:lnTo>
                  <a:lnTo>
                    <a:pt x="2645003" y="171418"/>
                  </a:lnTo>
                  <a:lnTo>
                    <a:pt x="2666395" y="153513"/>
                  </a:lnTo>
                  <a:lnTo>
                    <a:pt x="2683971" y="133488"/>
                  </a:lnTo>
                  <a:lnTo>
                    <a:pt x="2697588" y="111200"/>
                  </a:lnTo>
                  <a:lnTo>
                    <a:pt x="2739989" y="111200"/>
                  </a:lnTo>
                  <a:lnTo>
                    <a:pt x="2707766" y="85191"/>
                  </a:lnTo>
                  <a:lnTo>
                    <a:pt x="2710516" y="73670"/>
                  </a:lnTo>
                  <a:lnTo>
                    <a:pt x="2712525" y="61725"/>
                  </a:lnTo>
                  <a:lnTo>
                    <a:pt x="2713756" y="49357"/>
                  </a:lnTo>
                  <a:lnTo>
                    <a:pt x="2714174" y="36564"/>
                  </a:lnTo>
                  <a:lnTo>
                    <a:pt x="2714174" y="12062"/>
                  </a:lnTo>
                  <a:close/>
                </a:path>
                <a:path w="2872740" h="337184">
                  <a:moveTo>
                    <a:pt x="2872117" y="5654"/>
                  </a:moveTo>
                  <a:lnTo>
                    <a:pt x="2841584" y="5654"/>
                  </a:lnTo>
                  <a:lnTo>
                    <a:pt x="2841584" y="66343"/>
                  </a:lnTo>
                  <a:lnTo>
                    <a:pt x="2766193" y="66343"/>
                  </a:lnTo>
                  <a:lnTo>
                    <a:pt x="2766193" y="92353"/>
                  </a:lnTo>
                  <a:lnTo>
                    <a:pt x="2841584" y="92353"/>
                  </a:lnTo>
                  <a:lnTo>
                    <a:pt x="2841584" y="184706"/>
                  </a:lnTo>
                  <a:lnTo>
                    <a:pt x="2872117" y="184706"/>
                  </a:lnTo>
                  <a:lnTo>
                    <a:pt x="2872117" y="5654"/>
                  </a:lnTo>
                  <a:close/>
                </a:path>
                <a:path w="2872740" h="337184">
                  <a:moveTo>
                    <a:pt x="2739989" y="111200"/>
                  </a:moveTo>
                  <a:lnTo>
                    <a:pt x="2697588" y="111200"/>
                  </a:lnTo>
                  <a:lnTo>
                    <a:pt x="2769963" y="176790"/>
                  </a:lnTo>
                  <a:lnTo>
                    <a:pt x="2775499" y="171012"/>
                  </a:lnTo>
                  <a:lnTo>
                    <a:pt x="2780894" y="165057"/>
                  </a:lnTo>
                  <a:lnTo>
                    <a:pt x="2786289" y="159032"/>
                  </a:lnTo>
                  <a:lnTo>
                    <a:pt x="2791826" y="153042"/>
                  </a:lnTo>
                  <a:lnTo>
                    <a:pt x="2739989" y="11120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76951" y="251301"/>
              <a:ext cx="628253" cy="75390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386904" y="0"/>
              <a:ext cx="2717800" cy="1256665"/>
            </a:xfrm>
            <a:custGeom>
              <a:avLst/>
              <a:gdLst/>
              <a:ahLst/>
              <a:cxnLst/>
              <a:rect l="l" t="t" r="r" b="b"/>
              <a:pathLst>
                <a:path w="2717800" h="1256665">
                  <a:moveTo>
                    <a:pt x="2717194" y="0"/>
                  </a:moveTo>
                  <a:lnTo>
                    <a:pt x="706784" y="0"/>
                  </a:lnTo>
                  <a:lnTo>
                    <a:pt x="0" y="1256506"/>
                  </a:lnTo>
                  <a:lnTo>
                    <a:pt x="2717194" y="1256506"/>
                  </a:lnTo>
                  <a:lnTo>
                    <a:pt x="2717194" y="0"/>
                  </a:lnTo>
                  <a:close/>
                </a:path>
              </a:pathLst>
            </a:custGeom>
            <a:solidFill>
              <a:srgbClr val="6B6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443139" y="2102302"/>
            <a:ext cx="4745990" cy="450215"/>
          </a:xfrm>
          <a:custGeom>
            <a:avLst/>
            <a:gdLst/>
            <a:ahLst/>
            <a:cxnLst/>
            <a:rect l="l" t="t" r="r" b="b"/>
            <a:pathLst>
              <a:path w="4745990" h="450214">
                <a:moveTo>
                  <a:pt x="23119" y="308095"/>
                </a:moveTo>
                <a:lnTo>
                  <a:pt x="0" y="361873"/>
                </a:lnTo>
                <a:lnTo>
                  <a:pt x="60249" y="385621"/>
                </a:lnTo>
                <a:lnTo>
                  <a:pt x="124645" y="393537"/>
                </a:lnTo>
                <a:lnTo>
                  <a:pt x="181659" y="385865"/>
                </a:lnTo>
                <a:lnTo>
                  <a:pt x="223783" y="363821"/>
                </a:lnTo>
                <a:lnTo>
                  <a:pt x="247008" y="332722"/>
                </a:lnTo>
                <a:lnTo>
                  <a:pt x="122635" y="332722"/>
                </a:lnTo>
                <a:lnTo>
                  <a:pt x="99452" y="331419"/>
                </a:lnTo>
                <a:lnTo>
                  <a:pt x="75139" y="327194"/>
                </a:lnTo>
                <a:lnTo>
                  <a:pt x="49694" y="319576"/>
                </a:lnTo>
                <a:lnTo>
                  <a:pt x="23119" y="308095"/>
                </a:lnTo>
                <a:close/>
              </a:path>
              <a:path w="4745990" h="450214">
                <a:moveTo>
                  <a:pt x="144246" y="22617"/>
                </a:moveTo>
                <a:lnTo>
                  <a:pt x="91355" y="29818"/>
                </a:lnTo>
                <a:lnTo>
                  <a:pt x="50951" y="50448"/>
                </a:lnTo>
                <a:lnTo>
                  <a:pt x="25153" y="83047"/>
                </a:lnTo>
                <a:lnTo>
                  <a:pt x="16083" y="126153"/>
                </a:lnTo>
                <a:lnTo>
                  <a:pt x="21580" y="165442"/>
                </a:lnTo>
                <a:lnTo>
                  <a:pt x="38574" y="195826"/>
                </a:lnTo>
                <a:lnTo>
                  <a:pt x="67819" y="218388"/>
                </a:lnTo>
                <a:lnTo>
                  <a:pt x="110069" y="234212"/>
                </a:lnTo>
                <a:lnTo>
                  <a:pt x="146877" y="245654"/>
                </a:lnTo>
                <a:lnTo>
                  <a:pt x="168560" y="257144"/>
                </a:lnTo>
                <a:lnTo>
                  <a:pt x="178840" y="270612"/>
                </a:lnTo>
                <a:lnTo>
                  <a:pt x="181439" y="287991"/>
                </a:lnTo>
                <a:lnTo>
                  <a:pt x="177693" y="307278"/>
                </a:lnTo>
                <a:lnTo>
                  <a:pt x="166549" y="321288"/>
                </a:lnTo>
                <a:lnTo>
                  <a:pt x="148149" y="329832"/>
                </a:lnTo>
                <a:lnTo>
                  <a:pt x="122635" y="332722"/>
                </a:lnTo>
                <a:lnTo>
                  <a:pt x="247008" y="332722"/>
                </a:lnTo>
                <a:lnTo>
                  <a:pt x="249887" y="328866"/>
                </a:lnTo>
                <a:lnTo>
                  <a:pt x="258840" y="282462"/>
                </a:lnTo>
                <a:lnTo>
                  <a:pt x="254921" y="248026"/>
                </a:lnTo>
                <a:lnTo>
                  <a:pt x="240683" y="218820"/>
                </a:lnTo>
                <a:lnTo>
                  <a:pt x="212404" y="195174"/>
                </a:lnTo>
                <a:lnTo>
                  <a:pt x="166361" y="177418"/>
                </a:lnTo>
                <a:lnTo>
                  <a:pt x="131202" y="166330"/>
                </a:lnTo>
                <a:lnTo>
                  <a:pt x="108248" y="154298"/>
                </a:lnTo>
                <a:lnTo>
                  <a:pt x="95753" y="140383"/>
                </a:lnTo>
                <a:lnTo>
                  <a:pt x="91976" y="123640"/>
                </a:lnTo>
                <a:lnTo>
                  <a:pt x="95965" y="106653"/>
                </a:lnTo>
                <a:lnTo>
                  <a:pt x="107682" y="93295"/>
                </a:lnTo>
                <a:lnTo>
                  <a:pt x="126750" y="84555"/>
                </a:lnTo>
                <a:lnTo>
                  <a:pt x="152791" y="81421"/>
                </a:lnTo>
                <a:lnTo>
                  <a:pt x="243771" y="81421"/>
                </a:lnTo>
                <a:lnTo>
                  <a:pt x="256327" y="50762"/>
                </a:lnTo>
                <a:lnTo>
                  <a:pt x="236340" y="40004"/>
                </a:lnTo>
                <a:lnTo>
                  <a:pt x="211784" y="31035"/>
                </a:lnTo>
                <a:lnTo>
                  <a:pt x="181478" y="24894"/>
                </a:lnTo>
                <a:lnTo>
                  <a:pt x="144246" y="22617"/>
                </a:lnTo>
                <a:close/>
              </a:path>
              <a:path w="4745990" h="450214">
                <a:moveTo>
                  <a:pt x="243771" y="81421"/>
                </a:moveTo>
                <a:lnTo>
                  <a:pt x="152791" y="81421"/>
                </a:lnTo>
                <a:lnTo>
                  <a:pt x="174567" y="82968"/>
                </a:lnTo>
                <a:lnTo>
                  <a:pt x="195826" y="87390"/>
                </a:lnTo>
                <a:lnTo>
                  <a:pt x="216048" y="94355"/>
                </a:lnTo>
                <a:lnTo>
                  <a:pt x="234715" y="103536"/>
                </a:lnTo>
                <a:lnTo>
                  <a:pt x="243771" y="81421"/>
                </a:lnTo>
                <a:close/>
              </a:path>
              <a:path w="4745990" h="450214">
                <a:moveTo>
                  <a:pt x="480326" y="30156"/>
                </a:moveTo>
                <a:lnTo>
                  <a:pt x="398402" y="30156"/>
                </a:lnTo>
                <a:lnTo>
                  <a:pt x="285819" y="385998"/>
                </a:lnTo>
                <a:lnTo>
                  <a:pt x="361712" y="385998"/>
                </a:lnTo>
                <a:lnTo>
                  <a:pt x="381816" y="304074"/>
                </a:lnTo>
                <a:lnTo>
                  <a:pt x="567377" y="304074"/>
                </a:lnTo>
                <a:lnTo>
                  <a:pt x="550446" y="250798"/>
                </a:lnTo>
                <a:lnTo>
                  <a:pt x="395387" y="250798"/>
                </a:lnTo>
                <a:lnTo>
                  <a:pt x="438108" y="86950"/>
                </a:lnTo>
                <a:lnTo>
                  <a:pt x="498375" y="86950"/>
                </a:lnTo>
                <a:lnTo>
                  <a:pt x="480326" y="30156"/>
                </a:lnTo>
                <a:close/>
              </a:path>
              <a:path w="4745990" h="450214">
                <a:moveTo>
                  <a:pt x="567377" y="304074"/>
                </a:moveTo>
                <a:lnTo>
                  <a:pt x="494399" y="304074"/>
                </a:lnTo>
                <a:lnTo>
                  <a:pt x="515006" y="385998"/>
                </a:lnTo>
                <a:lnTo>
                  <a:pt x="593412" y="385998"/>
                </a:lnTo>
                <a:lnTo>
                  <a:pt x="567377" y="304074"/>
                </a:lnTo>
                <a:close/>
              </a:path>
              <a:path w="4745990" h="450214">
                <a:moveTo>
                  <a:pt x="498375" y="86950"/>
                </a:moveTo>
                <a:lnTo>
                  <a:pt x="438108" y="86950"/>
                </a:lnTo>
                <a:lnTo>
                  <a:pt x="480326" y="250798"/>
                </a:lnTo>
                <a:lnTo>
                  <a:pt x="550446" y="250798"/>
                </a:lnTo>
                <a:lnTo>
                  <a:pt x="498375" y="86950"/>
                </a:lnTo>
                <a:close/>
              </a:path>
              <a:path w="4745990" h="450214">
                <a:moveTo>
                  <a:pt x="858201" y="30156"/>
                </a:moveTo>
                <a:lnTo>
                  <a:pt x="637559" y="30156"/>
                </a:lnTo>
                <a:lnTo>
                  <a:pt x="637559" y="385998"/>
                </a:lnTo>
                <a:lnTo>
                  <a:pt x="711441" y="385998"/>
                </a:lnTo>
                <a:lnTo>
                  <a:pt x="711441" y="241249"/>
                </a:lnTo>
                <a:lnTo>
                  <a:pt x="846139" y="241249"/>
                </a:lnTo>
                <a:lnTo>
                  <a:pt x="846139" y="183449"/>
                </a:lnTo>
                <a:lnTo>
                  <a:pt x="711441" y="183449"/>
                </a:lnTo>
                <a:lnTo>
                  <a:pt x="711441" y="88960"/>
                </a:lnTo>
                <a:lnTo>
                  <a:pt x="858201" y="88960"/>
                </a:lnTo>
                <a:lnTo>
                  <a:pt x="858201" y="30156"/>
                </a:lnTo>
                <a:close/>
              </a:path>
              <a:path w="4745990" h="450214">
                <a:moveTo>
                  <a:pt x="1144877" y="30156"/>
                </a:moveTo>
                <a:lnTo>
                  <a:pt x="922727" y="30156"/>
                </a:lnTo>
                <a:lnTo>
                  <a:pt x="922727" y="385998"/>
                </a:lnTo>
                <a:lnTo>
                  <a:pt x="1148395" y="385998"/>
                </a:lnTo>
                <a:lnTo>
                  <a:pt x="1148395" y="326691"/>
                </a:lnTo>
                <a:lnTo>
                  <a:pt x="996609" y="326691"/>
                </a:lnTo>
                <a:lnTo>
                  <a:pt x="996609" y="233207"/>
                </a:lnTo>
                <a:lnTo>
                  <a:pt x="1132814" y="233207"/>
                </a:lnTo>
                <a:lnTo>
                  <a:pt x="1132814" y="176413"/>
                </a:lnTo>
                <a:lnTo>
                  <a:pt x="996609" y="176413"/>
                </a:lnTo>
                <a:lnTo>
                  <a:pt x="996609" y="87955"/>
                </a:lnTo>
                <a:lnTo>
                  <a:pt x="1144877" y="87955"/>
                </a:lnTo>
                <a:lnTo>
                  <a:pt x="1144877" y="30156"/>
                </a:lnTo>
                <a:close/>
              </a:path>
              <a:path w="4745990" h="450214">
                <a:moveTo>
                  <a:pt x="1420861" y="30156"/>
                </a:moveTo>
                <a:lnTo>
                  <a:pt x="1318330" y="30156"/>
                </a:lnTo>
                <a:lnTo>
                  <a:pt x="1318330" y="385998"/>
                </a:lnTo>
                <a:lnTo>
                  <a:pt x="1392212" y="385998"/>
                </a:lnTo>
                <a:lnTo>
                  <a:pt x="1392212" y="277939"/>
                </a:lnTo>
                <a:lnTo>
                  <a:pt x="1415835" y="277939"/>
                </a:lnTo>
                <a:lnTo>
                  <a:pt x="1463168" y="274236"/>
                </a:lnTo>
                <a:lnTo>
                  <a:pt x="1504518" y="261823"/>
                </a:lnTo>
                <a:lnTo>
                  <a:pt x="1537279" y="238748"/>
                </a:lnTo>
                <a:lnTo>
                  <a:pt x="1548524" y="220139"/>
                </a:lnTo>
                <a:lnTo>
                  <a:pt x="1392212" y="220139"/>
                </a:lnTo>
                <a:lnTo>
                  <a:pt x="1392212" y="87955"/>
                </a:lnTo>
                <a:lnTo>
                  <a:pt x="1549720" y="87955"/>
                </a:lnTo>
                <a:lnTo>
                  <a:pt x="1544983" y="78140"/>
                </a:lnTo>
                <a:lnTo>
                  <a:pt x="1516677" y="52335"/>
                </a:lnTo>
                <a:lnTo>
                  <a:pt x="1475584" y="35913"/>
                </a:lnTo>
                <a:lnTo>
                  <a:pt x="1420861" y="30156"/>
                </a:lnTo>
                <a:close/>
              </a:path>
              <a:path w="4745990" h="450214">
                <a:moveTo>
                  <a:pt x="1549720" y="87955"/>
                </a:moveTo>
                <a:lnTo>
                  <a:pt x="1425887" y="87955"/>
                </a:lnTo>
                <a:lnTo>
                  <a:pt x="1454252" y="92290"/>
                </a:lnTo>
                <a:lnTo>
                  <a:pt x="1474514" y="104918"/>
                </a:lnTo>
                <a:lnTo>
                  <a:pt x="1486670" y="125273"/>
                </a:lnTo>
                <a:lnTo>
                  <a:pt x="1490723" y="152791"/>
                </a:lnTo>
                <a:lnTo>
                  <a:pt x="1485304" y="185366"/>
                </a:lnTo>
                <a:lnTo>
                  <a:pt x="1469990" y="206067"/>
                </a:lnTo>
                <a:lnTo>
                  <a:pt x="1446195" y="216967"/>
                </a:lnTo>
                <a:lnTo>
                  <a:pt x="1415332" y="220139"/>
                </a:lnTo>
                <a:lnTo>
                  <a:pt x="1548524" y="220139"/>
                </a:lnTo>
                <a:lnTo>
                  <a:pt x="1558847" y="203055"/>
                </a:lnTo>
                <a:lnTo>
                  <a:pt x="1566615" y="152791"/>
                </a:lnTo>
                <a:lnTo>
                  <a:pt x="1561348" y="112052"/>
                </a:lnTo>
                <a:lnTo>
                  <a:pt x="1549720" y="87955"/>
                </a:lnTo>
                <a:close/>
              </a:path>
              <a:path w="4745990" h="450214">
                <a:moveTo>
                  <a:pt x="1765791" y="30156"/>
                </a:moveTo>
                <a:lnTo>
                  <a:pt x="1683867" y="30156"/>
                </a:lnTo>
                <a:lnTo>
                  <a:pt x="1571284" y="385998"/>
                </a:lnTo>
                <a:lnTo>
                  <a:pt x="1647177" y="385998"/>
                </a:lnTo>
                <a:lnTo>
                  <a:pt x="1667281" y="304074"/>
                </a:lnTo>
                <a:lnTo>
                  <a:pt x="1852842" y="304074"/>
                </a:lnTo>
                <a:lnTo>
                  <a:pt x="1835911" y="250798"/>
                </a:lnTo>
                <a:lnTo>
                  <a:pt x="1680851" y="250798"/>
                </a:lnTo>
                <a:lnTo>
                  <a:pt x="1723573" y="86950"/>
                </a:lnTo>
                <a:lnTo>
                  <a:pt x="1783840" y="86950"/>
                </a:lnTo>
                <a:lnTo>
                  <a:pt x="1765791" y="30156"/>
                </a:lnTo>
                <a:close/>
              </a:path>
              <a:path w="4745990" h="450214">
                <a:moveTo>
                  <a:pt x="1852842" y="304074"/>
                </a:moveTo>
                <a:lnTo>
                  <a:pt x="1779864" y="304074"/>
                </a:lnTo>
                <a:lnTo>
                  <a:pt x="1800471" y="385998"/>
                </a:lnTo>
                <a:lnTo>
                  <a:pt x="1878877" y="385998"/>
                </a:lnTo>
                <a:lnTo>
                  <a:pt x="1852842" y="304074"/>
                </a:lnTo>
                <a:close/>
              </a:path>
              <a:path w="4745990" h="450214">
                <a:moveTo>
                  <a:pt x="1783840" y="86950"/>
                </a:moveTo>
                <a:lnTo>
                  <a:pt x="1723573" y="86950"/>
                </a:lnTo>
                <a:lnTo>
                  <a:pt x="1765791" y="250798"/>
                </a:lnTo>
                <a:lnTo>
                  <a:pt x="1835911" y="250798"/>
                </a:lnTo>
                <a:lnTo>
                  <a:pt x="1783840" y="86950"/>
                </a:lnTo>
                <a:close/>
              </a:path>
              <a:path w="4745990" h="450214">
                <a:moveTo>
                  <a:pt x="1926039" y="308095"/>
                </a:moveTo>
                <a:lnTo>
                  <a:pt x="1902919" y="361873"/>
                </a:lnTo>
                <a:lnTo>
                  <a:pt x="1963169" y="385621"/>
                </a:lnTo>
                <a:lnTo>
                  <a:pt x="2027565" y="393537"/>
                </a:lnTo>
                <a:lnTo>
                  <a:pt x="2084579" y="385865"/>
                </a:lnTo>
                <a:lnTo>
                  <a:pt x="2126703" y="363821"/>
                </a:lnTo>
                <a:lnTo>
                  <a:pt x="2149927" y="332722"/>
                </a:lnTo>
                <a:lnTo>
                  <a:pt x="2025554" y="332722"/>
                </a:lnTo>
                <a:lnTo>
                  <a:pt x="2002372" y="331419"/>
                </a:lnTo>
                <a:lnTo>
                  <a:pt x="1978058" y="327194"/>
                </a:lnTo>
                <a:lnTo>
                  <a:pt x="1952614" y="319576"/>
                </a:lnTo>
                <a:lnTo>
                  <a:pt x="1926039" y="308095"/>
                </a:lnTo>
                <a:close/>
              </a:path>
              <a:path w="4745990" h="450214">
                <a:moveTo>
                  <a:pt x="2047166" y="22617"/>
                </a:moveTo>
                <a:lnTo>
                  <a:pt x="1994275" y="29818"/>
                </a:lnTo>
                <a:lnTo>
                  <a:pt x="1953871" y="50448"/>
                </a:lnTo>
                <a:lnTo>
                  <a:pt x="1928073" y="83047"/>
                </a:lnTo>
                <a:lnTo>
                  <a:pt x="1919003" y="126153"/>
                </a:lnTo>
                <a:lnTo>
                  <a:pt x="1924500" y="165442"/>
                </a:lnTo>
                <a:lnTo>
                  <a:pt x="1941494" y="195826"/>
                </a:lnTo>
                <a:lnTo>
                  <a:pt x="1970739" y="218388"/>
                </a:lnTo>
                <a:lnTo>
                  <a:pt x="2012989" y="234212"/>
                </a:lnTo>
                <a:lnTo>
                  <a:pt x="2049797" y="245654"/>
                </a:lnTo>
                <a:lnTo>
                  <a:pt x="2071480" y="257144"/>
                </a:lnTo>
                <a:lnTo>
                  <a:pt x="2081759" y="270612"/>
                </a:lnTo>
                <a:lnTo>
                  <a:pt x="2084359" y="287991"/>
                </a:lnTo>
                <a:lnTo>
                  <a:pt x="2080613" y="307278"/>
                </a:lnTo>
                <a:lnTo>
                  <a:pt x="2069469" y="321288"/>
                </a:lnTo>
                <a:lnTo>
                  <a:pt x="2051069" y="329832"/>
                </a:lnTo>
                <a:lnTo>
                  <a:pt x="2025554" y="332722"/>
                </a:lnTo>
                <a:lnTo>
                  <a:pt x="2149927" y="332722"/>
                </a:lnTo>
                <a:lnTo>
                  <a:pt x="2152807" y="328866"/>
                </a:lnTo>
                <a:lnTo>
                  <a:pt x="2161760" y="282462"/>
                </a:lnTo>
                <a:lnTo>
                  <a:pt x="2157841" y="248026"/>
                </a:lnTo>
                <a:lnTo>
                  <a:pt x="2143603" y="218820"/>
                </a:lnTo>
                <a:lnTo>
                  <a:pt x="2115324" y="195174"/>
                </a:lnTo>
                <a:lnTo>
                  <a:pt x="2069281" y="177418"/>
                </a:lnTo>
                <a:lnTo>
                  <a:pt x="2034122" y="166330"/>
                </a:lnTo>
                <a:lnTo>
                  <a:pt x="2011167" y="154298"/>
                </a:lnTo>
                <a:lnTo>
                  <a:pt x="1998673" y="140383"/>
                </a:lnTo>
                <a:lnTo>
                  <a:pt x="1994896" y="123640"/>
                </a:lnTo>
                <a:lnTo>
                  <a:pt x="1998885" y="106653"/>
                </a:lnTo>
                <a:lnTo>
                  <a:pt x="2010602" y="93295"/>
                </a:lnTo>
                <a:lnTo>
                  <a:pt x="2029669" y="84555"/>
                </a:lnTo>
                <a:lnTo>
                  <a:pt x="2055710" y="81421"/>
                </a:lnTo>
                <a:lnTo>
                  <a:pt x="2146691" y="81421"/>
                </a:lnTo>
                <a:lnTo>
                  <a:pt x="2159247" y="50762"/>
                </a:lnTo>
                <a:lnTo>
                  <a:pt x="2139260" y="40004"/>
                </a:lnTo>
                <a:lnTo>
                  <a:pt x="2114703" y="31035"/>
                </a:lnTo>
                <a:lnTo>
                  <a:pt x="2084398" y="24894"/>
                </a:lnTo>
                <a:lnTo>
                  <a:pt x="2047166" y="22617"/>
                </a:lnTo>
                <a:close/>
              </a:path>
              <a:path w="4745990" h="450214">
                <a:moveTo>
                  <a:pt x="2146691" y="81421"/>
                </a:moveTo>
                <a:lnTo>
                  <a:pt x="2055710" y="81421"/>
                </a:lnTo>
                <a:lnTo>
                  <a:pt x="2077487" y="82968"/>
                </a:lnTo>
                <a:lnTo>
                  <a:pt x="2098746" y="87390"/>
                </a:lnTo>
                <a:lnTo>
                  <a:pt x="2118968" y="94355"/>
                </a:lnTo>
                <a:lnTo>
                  <a:pt x="2137635" y="103536"/>
                </a:lnTo>
                <a:lnTo>
                  <a:pt x="2146691" y="81421"/>
                </a:lnTo>
                <a:close/>
              </a:path>
              <a:path w="4745990" h="450214">
                <a:moveTo>
                  <a:pt x="2225932" y="308095"/>
                </a:moveTo>
                <a:lnTo>
                  <a:pt x="2202812" y="361873"/>
                </a:lnTo>
                <a:lnTo>
                  <a:pt x="2263061" y="385621"/>
                </a:lnTo>
                <a:lnTo>
                  <a:pt x="2327457" y="393537"/>
                </a:lnTo>
                <a:lnTo>
                  <a:pt x="2384471" y="385865"/>
                </a:lnTo>
                <a:lnTo>
                  <a:pt x="2426596" y="363821"/>
                </a:lnTo>
                <a:lnTo>
                  <a:pt x="2449820" y="332722"/>
                </a:lnTo>
                <a:lnTo>
                  <a:pt x="2325447" y="332722"/>
                </a:lnTo>
                <a:lnTo>
                  <a:pt x="2302264" y="331419"/>
                </a:lnTo>
                <a:lnTo>
                  <a:pt x="2277951" y="327194"/>
                </a:lnTo>
                <a:lnTo>
                  <a:pt x="2252507" y="319576"/>
                </a:lnTo>
                <a:lnTo>
                  <a:pt x="2225932" y="308095"/>
                </a:lnTo>
                <a:close/>
              </a:path>
              <a:path w="4745990" h="450214">
                <a:moveTo>
                  <a:pt x="2347059" y="22617"/>
                </a:moveTo>
                <a:lnTo>
                  <a:pt x="2294168" y="29818"/>
                </a:lnTo>
                <a:lnTo>
                  <a:pt x="2253763" y="50448"/>
                </a:lnTo>
                <a:lnTo>
                  <a:pt x="2227966" y="83047"/>
                </a:lnTo>
                <a:lnTo>
                  <a:pt x="2218895" y="126153"/>
                </a:lnTo>
                <a:lnTo>
                  <a:pt x="2224393" y="165442"/>
                </a:lnTo>
                <a:lnTo>
                  <a:pt x="2241387" y="195826"/>
                </a:lnTo>
                <a:lnTo>
                  <a:pt x="2270632" y="218388"/>
                </a:lnTo>
                <a:lnTo>
                  <a:pt x="2312882" y="234212"/>
                </a:lnTo>
                <a:lnTo>
                  <a:pt x="2349690" y="245654"/>
                </a:lnTo>
                <a:lnTo>
                  <a:pt x="2371372" y="257144"/>
                </a:lnTo>
                <a:lnTo>
                  <a:pt x="2381652" y="270612"/>
                </a:lnTo>
                <a:lnTo>
                  <a:pt x="2384252" y="287991"/>
                </a:lnTo>
                <a:lnTo>
                  <a:pt x="2380506" y="307278"/>
                </a:lnTo>
                <a:lnTo>
                  <a:pt x="2369362" y="321288"/>
                </a:lnTo>
                <a:lnTo>
                  <a:pt x="2350962" y="329832"/>
                </a:lnTo>
                <a:lnTo>
                  <a:pt x="2325447" y="332722"/>
                </a:lnTo>
                <a:lnTo>
                  <a:pt x="2449820" y="332722"/>
                </a:lnTo>
                <a:lnTo>
                  <a:pt x="2452700" y="328866"/>
                </a:lnTo>
                <a:lnTo>
                  <a:pt x="2461652" y="282462"/>
                </a:lnTo>
                <a:lnTo>
                  <a:pt x="2457734" y="248026"/>
                </a:lnTo>
                <a:lnTo>
                  <a:pt x="2443496" y="218820"/>
                </a:lnTo>
                <a:lnTo>
                  <a:pt x="2415217" y="195174"/>
                </a:lnTo>
                <a:lnTo>
                  <a:pt x="2369173" y="177418"/>
                </a:lnTo>
                <a:lnTo>
                  <a:pt x="2334015" y="166330"/>
                </a:lnTo>
                <a:lnTo>
                  <a:pt x="2311060" y="154298"/>
                </a:lnTo>
                <a:lnTo>
                  <a:pt x="2298566" y="140383"/>
                </a:lnTo>
                <a:lnTo>
                  <a:pt x="2294788" y="123640"/>
                </a:lnTo>
                <a:lnTo>
                  <a:pt x="2298778" y="106653"/>
                </a:lnTo>
                <a:lnTo>
                  <a:pt x="2310495" y="93295"/>
                </a:lnTo>
                <a:lnTo>
                  <a:pt x="2329562" y="84555"/>
                </a:lnTo>
                <a:lnTo>
                  <a:pt x="2355603" y="81421"/>
                </a:lnTo>
                <a:lnTo>
                  <a:pt x="2446584" y="81421"/>
                </a:lnTo>
                <a:lnTo>
                  <a:pt x="2459139" y="50762"/>
                </a:lnTo>
                <a:lnTo>
                  <a:pt x="2439153" y="40004"/>
                </a:lnTo>
                <a:lnTo>
                  <a:pt x="2414596" y="31035"/>
                </a:lnTo>
                <a:lnTo>
                  <a:pt x="2384291" y="24894"/>
                </a:lnTo>
                <a:lnTo>
                  <a:pt x="2347059" y="22617"/>
                </a:lnTo>
                <a:close/>
              </a:path>
              <a:path w="4745990" h="450214">
                <a:moveTo>
                  <a:pt x="2446584" y="81421"/>
                </a:moveTo>
                <a:lnTo>
                  <a:pt x="2355603" y="81421"/>
                </a:lnTo>
                <a:lnTo>
                  <a:pt x="2377380" y="82968"/>
                </a:lnTo>
                <a:lnTo>
                  <a:pt x="2398639" y="87390"/>
                </a:lnTo>
                <a:lnTo>
                  <a:pt x="2418860" y="94355"/>
                </a:lnTo>
                <a:lnTo>
                  <a:pt x="2437527" y="103536"/>
                </a:lnTo>
                <a:lnTo>
                  <a:pt x="2446584" y="81421"/>
                </a:lnTo>
                <a:close/>
              </a:path>
              <a:path w="4745990" h="450214">
                <a:moveTo>
                  <a:pt x="2638407" y="22114"/>
                </a:moveTo>
                <a:lnTo>
                  <a:pt x="2589891" y="30588"/>
                </a:lnTo>
                <a:lnTo>
                  <a:pt x="2553719" y="53338"/>
                </a:lnTo>
                <a:lnTo>
                  <a:pt x="2531118" y="86361"/>
                </a:lnTo>
                <a:lnTo>
                  <a:pt x="2523311" y="125650"/>
                </a:lnTo>
                <a:lnTo>
                  <a:pt x="2531118" y="165152"/>
                </a:lnTo>
                <a:lnTo>
                  <a:pt x="2553719" y="198151"/>
                </a:lnTo>
                <a:lnTo>
                  <a:pt x="2589891" y="220783"/>
                </a:lnTo>
                <a:lnTo>
                  <a:pt x="2638407" y="229186"/>
                </a:lnTo>
                <a:lnTo>
                  <a:pt x="2687136" y="220783"/>
                </a:lnTo>
                <a:lnTo>
                  <a:pt x="2723284" y="198151"/>
                </a:lnTo>
                <a:lnTo>
                  <a:pt x="2737753" y="176916"/>
                </a:lnTo>
                <a:lnTo>
                  <a:pt x="2638407" y="176916"/>
                </a:lnTo>
                <a:lnTo>
                  <a:pt x="2618021" y="173075"/>
                </a:lnTo>
                <a:lnTo>
                  <a:pt x="2601592" y="162403"/>
                </a:lnTo>
                <a:lnTo>
                  <a:pt x="2590629" y="146170"/>
                </a:lnTo>
                <a:lnTo>
                  <a:pt x="2586639" y="125650"/>
                </a:lnTo>
                <a:lnTo>
                  <a:pt x="2590629" y="104918"/>
                </a:lnTo>
                <a:lnTo>
                  <a:pt x="2601592" y="88709"/>
                </a:lnTo>
                <a:lnTo>
                  <a:pt x="2618021" y="78154"/>
                </a:lnTo>
                <a:lnTo>
                  <a:pt x="2638407" y="74385"/>
                </a:lnTo>
                <a:lnTo>
                  <a:pt x="2737614" y="74385"/>
                </a:lnTo>
                <a:lnTo>
                  <a:pt x="2723284" y="53338"/>
                </a:lnTo>
                <a:lnTo>
                  <a:pt x="2687136" y="30588"/>
                </a:lnTo>
                <a:lnTo>
                  <a:pt x="2638407" y="22114"/>
                </a:lnTo>
                <a:close/>
              </a:path>
              <a:path w="4745990" h="450214">
                <a:moveTo>
                  <a:pt x="2737614" y="74385"/>
                </a:moveTo>
                <a:lnTo>
                  <a:pt x="2638407" y="74385"/>
                </a:lnTo>
                <a:lnTo>
                  <a:pt x="2659006" y="78154"/>
                </a:lnTo>
                <a:lnTo>
                  <a:pt x="2675411" y="88709"/>
                </a:lnTo>
                <a:lnTo>
                  <a:pt x="2686257" y="104918"/>
                </a:lnTo>
                <a:lnTo>
                  <a:pt x="2690175" y="125650"/>
                </a:lnTo>
                <a:lnTo>
                  <a:pt x="2686257" y="146170"/>
                </a:lnTo>
                <a:lnTo>
                  <a:pt x="2675411" y="162403"/>
                </a:lnTo>
                <a:lnTo>
                  <a:pt x="2659006" y="173075"/>
                </a:lnTo>
                <a:lnTo>
                  <a:pt x="2638407" y="176916"/>
                </a:lnTo>
                <a:lnTo>
                  <a:pt x="2737753" y="176916"/>
                </a:lnTo>
                <a:lnTo>
                  <a:pt x="2745768" y="165152"/>
                </a:lnTo>
                <a:lnTo>
                  <a:pt x="2753503" y="125650"/>
                </a:lnTo>
                <a:lnTo>
                  <a:pt x="2745768" y="86361"/>
                </a:lnTo>
                <a:lnTo>
                  <a:pt x="2737614" y="74385"/>
                </a:lnTo>
                <a:close/>
              </a:path>
              <a:path w="4745990" h="450214">
                <a:moveTo>
                  <a:pt x="2860055" y="9549"/>
                </a:moveTo>
                <a:lnTo>
                  <a:pt x="2796225" y="9549"/>
                </a:lnTo>
                <a:lnTo>
                  <a:pt x="2796225" y="429725"/>
                </a:lnTo>
                <a:lnTo>
                  <a:pt x="2860055" y="429725"/>
                </a:lnTo>
                <a:lnTo>
                  <a:pt x="2860055" y="9549"/>
                </a:lnTo>
                <a:close/>
              </a:path>
              <a:path w="4745990" h="450214">
                <a:moveTo>
                  <a:pt x="2500694" y="277436"/>
                </a:moveTo>
                <a:lnTo>
                  <a:pt x="2500694" y="329707"/>
                </a:lnTo>
                <a:lnTo>
                  <a:pt x="2556073" y="329538"/>
                </a:lnTo>
                <a:lnTo>
                  <a:pt x="2613092" y="328235"/>
                </a:lnTo>
                <a:lnTo>
                  <a:pt x="2670015" y="325509"/>
                </a:lnTo>
                <a:lnTo>
                  <a:pt x="2725104" y="321070"/>
                </a:lnTo>
                <a:lnTo>
                  <a:pt x="2776623" y="314629"/>
                </a:lnTo>
                <a:lnTo>
                  <a:pt x="2773325" y="277617"/>
                </a:lnTo>
                <a:lnTo>
                  <a:pt x="2554927" y="277617"/>
                </a:lnTo>
                <a:lnTo>
                  <a:pt x="2500694" y="277436"/>
                </a:lnTo>
                <a:close/>
              </a:path>
              <a:path w="4745990" h="450214">
                <a:moveTo>
                  <a:pt x="2772100" y="263866"/>
                </a:moveTo>
                <a:lnTo>
                  <a:pt x="2720521" y="270199"/>
                </a:lnTo>
                <a:lnTo>
                  <a:pt x="2666215" y="274360"/>
                </a:lnTo>
                <a:lnTo>
                  <a:pt x="2610559" y="276712"/>
                </a:lnTo>
                <a:lnTo>
                  <a:pt x="2554927" y="277617"/>
                </a:lnTo>
                <a:lnTo>
                  <a:pt x="2773325" y="277617"/>
                </a:lnTo>
                <a:lnTo>
                  <a:pt x="2772100" y="263866"/>
                </a:lnTo>
                <a:close/>
              </a:path>
              <a:path w="4745990" h="450214">
                <a:moveTo>
                  <a:pt x="3202371" y="42721"/>
                </a:moveTo>
                <a:lnTo>
                  <a:pt x="3030983" y="42721"/>
                </a:lnTo>
                <a:lnTo>
                  <a:pt x="3030983" y="295530"/>
                </a:lnTo>
                <a:lnTo>
                  <a:pt x="3202371" y="295530"/>
                </a:lnTo>
                <a:lnTo>
                  <a:pt x="3202371" y="244767"/>
                </a:lnTo>
                <a:lnTo>
                  <a:pt x="3092803" y="244767"/>
                </a:lnTo>
                <a:lnTo>
                  <a:pt x="3092803" y="92981"/>
                </a:lnTo>
                <a:lnTo>
                  <a:pt x="3202371" y="92981"/>
                </a:lnTo>
                <a:lnTo>
                  <a:pt x="3202371" y="42721"/>
                </a:lnTo>
                <a:close/>
              </a:path>
              <a:path w="4745990" h="450214">
                <a:moveTo>
                  <a:pt x="3202371" y="92981"/>
                </a:moveTo>
                <a:lnTo>
                  <a:pt x="3140550" y="92981"/>
                </a:lnTo>
                <a:lnTo>
                  <a:pt x="3140550" y="244767"/>
                </a:lnTo>
                <a:lnTo>
                  <a:pt x="3202371" y="244767"/>
                </a:lnTo>
                <a:lnTo>
                  <a:pt x="3202371" y="92981"/>
                </a:lnTo>
                <a:close/>
              </a:path>
              <a:path w="4745990" h="450214">
                <a:moveTo>
                  <a:pt x="3390344" y="204056"/>
                </a:moveTo>
                <a:lnTo>
                  <a:pt x="3329026" y="204056"/>
                </a:lnTo>
                <a:lnTo>
                  <a:pt x="3329026" y="429725"/>
                </a:lnTo>
                <a:lnTo>
                  <a:pt x="3390344" y="429725"/>
                </a:lnTo>
                <a:lnTo>
                  <a:pt x="3390344" y="204056"/>
                </a:lnTo>
                <a:close/>
              </a:path>
              <a:path w="4745990" h="450214">
                <a:moveTo>
                  <a:pt x="3295352" y="14072"/>
                </a:moveTo>
                <a:lnTo>
                  <a:pt x="3234537" y="14072"/>
                </a:lnTo>
                <a:lnTo>
                  <a:pt x="3234537" y="411128"/>
                </a:lnTo>
                <a:lnTo>
                  <a:pt x="3295352" y="411128"/>
                </a:lnTo>
                <a:lnTo>
                  <a:pt x="3295352" y="204056"/>
                </a:lnTo>
                <a:lnTo>
                  <a:pt x="3390344" y="204056"/>
                </a:lnTo>
                <a:lnTo>
                  <a:pt x="3390344" y="150780"/>
                </a:lnTo>
                <a:lnTo>
                  <a:pt x="3295352" y="150780"/>
                </a:lnTo>
                <a:lnTo>
                  <a:pt x="3295352" y="14072"/>
                </a:lnTo>
                <a:close/>
              </a:path>
              <a:path w="4745990" h="450214">
                <a:moveTo>
                  <a:pt x="3390344" y="9549"/>
                </a:moveTo>
                <a:lnTo>
                  <a:pt x="3329026" y="9549"/>
                </a:lnTo>
                <a:lnTo>
                  <a:pt x="3329026" y="150780"/>
                </a:lnTo>
                <a:lnTo>
                  <a:pt x="3390344" y="150780"/>
                </a:lnTo>
                <a:lnTo>
                  <a:pt x="3390344" y="9549"/>
                </a:lnTo>
                <a:close/>
              </a:path>
              <a:path w="4745990" h="450214">
                <a:moveTo>
                  <a:pt x="3770759" y="270400"/>
                </a:moveTo>
                <a:lnTo>
                  <a:pt x="3503374" y="270400"/>
                </a:lnTo>
                <a:lnTo>
                  <a:pt x="3503374" y="317644"/>
                </a:lnTo>
                <a:lnTo>
                  <a:pt x="3704918" y="317644"/>
                </a:lnTo>
                <a:lnTo>
                  <a:pt x="3704918" y="337246"/>
                </a:lnTo>
                <a:lnTo>
                  <a:pt x="3503374" y="337246"/>
                </a:lnTo>
                <a:lnTo>
                  <a:pt x="3503374" y="449829"/>
                </a:lnTo>
                <a:lnTo>
                  <a:pt x="3777795" y="449829"/>
                </a:lnTo>
                <a:lnTo>
                  <a:pt x="3777795" y="401579"/>
                </a:lnTo>
                <a:lnTo>
                  <a:pt x="3569718" y="401579"/>
                </a:lnTo>
                <a:lnTo>
                  <a:pt x="3569718" y="380972"/>
                </a:lnTo>
                <a:lnTo>
                  <a:pt x="3770759" y="380972"/>
                </a:lnTo>
                <a:lnTo>
                  <a:pt x="3770759" y="270400"/>
                </a:lnTo>
                <a:close/>
              </a:path>
              <a:path w="4745990" h="450214">
                <a:moveTo>
                  <a:pt x="3670239" y="240244"/>
                </a:moveTo>
                <a:lnTo>
                  <a:pt x="3604398" y="240244"/>
                </a:lnTo>
                <a:lnTo>
                  <a:pt x="3604398" y="270400"/>
                </a:lnTo>
                <a:lnTo>
                  <a:pt x="3670239" y="270400"/>
                </a:lnTo>
                <a:lnTo>
                  <a:pt x="3670239" y="240244"/>
                </a:lnTo>
                <a:close/>
              </a:path>
              <a:path w="4745990" h="450214">
                <a:moveTo>
                  <a:pt x="3838108" y="191994"/>
                </a:moveTo>
                <a:lnTo>
                  <a:pt x="3436026" y="191994"/>
                </a:lnTo>
                <a:lnTo>
                  <a:pt x="3436026" y="240244"/>
                </a:lnTo>
                <a:lnTo>
                  <a:pt x="3838108" y="240244"/>
                </a:lnTo>
                <a:lnTo>
                  <a:pt x="3838108" y="191994"/>
                </a:lnTo>
                <a:close/>
              </a:path>
              <a:path w="4745990" h="450214">
                <a:moveTo>
                  <a:pt x="3751660" y="36187"/>
                </a:moveTo>
                <a:lnTo>
                  <a:pt x="3501867" y="36187"/>
                </a:lnTo>
                <a:lnTo>
                  <a:pt x="3501867" y="84437"/>
                </a:lnTo>
                <a:lnTo>
                  <a:pt x="3674762" y="84437"/>
                </a:lnTo>
                <a:lnTo>
                  <a:pt x="3659079" y="97065"/>
                </a:lnTo>
                <a:lnTo>
                  <a:pt x="3616397" y="110069"/>
                </a:lnTo>
                <a:lnTo>
                  <a:pt x="3553266" y="121190"/>
                </a:lnTo>
                <a:lnTo>
                  <a:pt x="3476234" y="128163"/>
                </a:lnTo>
                <a:lnTo>
                  <a:pt x="3488296" y="177921"/>
                </a:lnTo>
                <a:lnTo>
                  <a:pt x="3532840" y="174222"/>
                </a:lnTo>
                <a:lnTo>
                  <a:pt x="3578890" y="168685"/>
                </a:lnTo>
                <a:lnTo>
                  <a:pt x="3623999" y="160605"/>
                </a:lnTo>
                <a:lnTo>
                  <a:pt x="3665715" y="149272"/>
                </a:lnTo>
                <a:lnTo>
                  <a:pt x="3792049" y="149272"/>
                </a:lnTo>
                <a:lnTo>
                  <a:pt x="3798905" y="127158"/>
                </a:lnTo>
                <a:lnTo>
                  <a:pt x="3726530" y="117106"/>
                </a:lnTo>
                <a:lnTo>
                  <a:pt x="3737030" y="105208"/>
                </a:lnTo>
                <a:lnTo>
                  <a:pt x="3744938" y="92039"/>
                </a:lnTo>
                <a:lnTo>
                  <a:pt x="3749925" y="77455"/>
                </a:lnTo>
                <a:lnTo>
                  <a:pt x="3751660" y="61317"/>
                </a:lnTo>
                <a:lnTo>
                  <a:pt x="3751660" y="36187"/>
                </a:lnTo>
                <a:close/>
              </a:path>
              <a:path w="4745990" h="450214">
                <a:moveTo>
                  <a:pt x="3792049" y="149272"/>
                </a:moveTo>
                <a:lnTo>
                  <a:pt x="3665715" y="149272"/>
                </a:lnTo>
                <a:lnTo>
                  <a:pt x="3783324" y="177418"/>
                </a:lnTo>
                <a:lnTo>
                  <a:pt x="3792049" y="149272"/>
                </a:lnTo>
                <a:close/>
              </a:path>
              <a:path w="4745990" h="450214">
                <a:moveTo>
                  <a:pt x="3663705" y="0"/>
                </a:moveTo>
                <a:lnTo>
                  <a:pt x="3597864" y="0"/>
                </a:lnTo>
                <a:lnTo>
                  <a:pt x="3597864" y="36187"/>
                </a:lnTo>
                <a:lnTo>
                  <a:pt x="3663705" y="36187"/>
                </a:lnTo>
                <a:lnTo>
                  <a:pt x="3663705" y="0"/>
                </a:lnTo>
                <a:close/>
              </a:path>
              <a:path w="4745990" h="450214">
                <a:moveTo>
                  <a:pt x="4239228" y="145754"/>
                </a:moveTo>
                <a:lnTo>
                  <a:pt x="4178916" y="145754"/>
                </a:lnTo>
                <a:lnTo>
                  <a:pt x="4178916" y="200538"/>
                </a:lnTo>
                <a:lnTo>
                  <a:pt x="4122121" y="200538"/>
                </a:lnTo>
                <a:lnTo>
                  <a:pt x="4122121" y="252809"/>
                </a:lnTo>
                <a:lnTo>
                  <a:pt x="4178916" y="252809"/>
                </a:lnTo>
                <a:lnTo>
                  <a:pt x="4178916" y="411128"/>
                </a:lnTo>
                <a:lnTo>
                  <a:pt x="4239228" y="411128"/>
                </a:lnTo>
                <a:lnTo>
                  <a:pt x="4239228" y="145754"/>
                </a:lnTo>
                <a:close/>
              </a:path>
              <a:path w="4745990" h="450214">
                <a:moveTo>
                  <a:pt x="4135692" y="43223"/>
                </a:moveTo>
                <a:lnTo>
                  <a:pt x="3973854" y="43223"/>
                </a:lnTo>
                <a:lnTo>
                  <a:pt x="3973854" y="95494"/>
                </a:lnTo>
                <a:lnTo>
                  <a:pt x="4074374" y="95494"/>
                </a:lnTo>
                <a:lnTo>
                  <a:pt x="4069183" y="134902"/>
                </a:lnTo>
                <a:lnTo>
                  <a:pt x="4054318" y="174455"/>
                </a:lnTo>
                <a:lnTo>
                  <a:pt x="4030841" y="212850"/>
                </a:lnTo>
                <a:lnTo>
                  <a:pt x="3999812" y="248784"/>
                </a:lnTo>
                <a:lnTo>
                  <a:pt x="3962294" y="280954"/>
                </a:lnTo>
                <a:lnTo>
                  <a:pt x="4004010" y="327696"/>
                </a:lnTo>
                <a:lnTo>
                  <a:pt x="4038054" y="298208"/>
                </a:lnTo>
                <a:lnTo>
                  <a:pt x="4068407" y="265245"/>
                </a:lnTo>
                <a:lnTo>
                  <a:pt x="4094153" y="228832"/>
                </a:lnTo>
                <a:lnTo>
                  <a:pt x="4114373" y="188994"/>
                </a:lnTo>
                <a:lnTo>
                  <a:pt x="4128152" y="145754"/>
                </a:lnTo>
                <a:lnTo>
                  <a:pt x="4239228" y="145754"/>
                </a:lnTo>
                <a:lnTo>
                  <a:pt x="4239228" y="93484"/>
                </a:lnTo>
                <a:lnTo>
                  <a:pt x="4135189" y="93484"/>
                </a:lnTo>
                <a:lnTo>
                  <a:pt x="4135692" y="89463"/>
                </a:lnTo>
                <a:lnTo>
                  <a:pt x="4135692" y="43223"/>
                </a:lnTo>
                <a:close/>
              </a:path>
              <a:path w="4745990" h="450214">
                <a:moveTo>
                  <a:pt x="4239228" y="14072"/>
                </a:moveTo>
                <a:lnTo>
                  <a:pt x="4178916" y="14072"/>
                </a:lnTo>
                <a:lnTo>
                  <a:pt x="4178916" y="93484"/>
                </a:lnTo>
                <a:lnTo>
                  <a:pt x="4239228" y="93484"/>
                </a:lnTo>
                <a:lnTo>
                  <a:pt x="4239228" y="14072"/>
                </a:lnTo>
                <a:close/>
              </a:path>
              <a:path w="4745990" h="450214">
                <a:moveTo>
                  <a:pt x="4333214" y="9549"/>
                </a:moveTo>
                <a:lnTo>
                  <a:pt x="4271897" y="9549"/>
                </a:lnTo>
                <a:lnTo>
                  <a:pt x="4271897" y="429725"/>
                </a:lnTo>
                <a:lnTo>
                  <a:pt x="4333214" y="429725"/>
                </a:lnTo>
                <a:lnTo>
                  <a:pt x="4333214" y="9549"/>
                </a:lnTo>
                <a:close/>
              </a:path>
              <a:path w="4745990" h="450214">
                <a:moveTo>
                  <a:pt x="4386435" y="238233"/>
                </a:moveTo>
                <a:lnTo>
                  <a:pt x="4386435" y="290504"/>
                </a:lnTo>
                <a:lnTo>
                  <a:pt x="4431109" y="290397"/>
                </a:lnTo>
                <a:lnTo>
                  <a:pt x="4478616" y="289480"/>
                </a:lnTo>
                <a:lnTo>
                  <a:pt x="4527352" y="287614"/>
                </a:lnTo>
                <a:lnTo>
                  <a:pt x="4575712" y="284659"/>
                </a:lnTo>
                <a:lnTo>
                  <a:pt x="4622088" y="280475"/>
                </a:lnTo>
                <a:lnTo>
                  <a:pt x="4664877" y="274923"/>
                </a:lnTo>
                <a:lnTo>
                  <a:pt x="4661235" y="238500"/>
                </a:lnTo>
                <a:lnTo>
                  <a:pt x="4412720" y="238500"/>
                </a:lnTo>
                <a:lnTo>
                  <a:pt x="4386435" y="238233"/>
                </a:lnTo>
                <a:close/>
              </a:path>
              <a:path w="4745990" h="450214">
                <a:moveTo>
                  <a:pt x="4612104" y="92981"/>
                </a:moveTo>
                <a:lnTo>
                  <a:pt x="4439209" y="92981"/>
                </a:lnTo>
                <a:lnTo>
                  <a:pt x="4433272" y="101729"/>
                </a:lnTo>
                <a:lnTo>
                  <a:pt x="4429031" y="111326"/>
                </a:lnTo>
                <a:lnTo>
                  <a:pt x="4426487" y="121676"/>
                </a:lnTo>
                <a:lnTo>
                  <a:pt x="4425638" y="132687"/>
                </a:lnTo>
                <a:lnTo>
                  <a:pt x="4430248" y="158641"/>
                </a:lnTo>
                <a:lnTo>
                  <a:pt x="4443669" y="181251"/>
                </a:lnTo>
                <a:lnTo>
                  <a:pt x="4465289" y="199054"/>
                </a:lnTo>
                <a:lnTo>
                  <a:pt x="4494495" y="210590"/>
                </a:lnTo>
                <a:lnTo>
                  <a:pt x="4494495" y="237228"/>
                </a:lnTo>
                <a:lnTo>
                  <a:pt x="4466797" y="238092"/>
                </a:lnTo>
                <a:lnTo>
                  <a:pt x="4439523" y="238484"/>
                </a:lnTo>
                <a:lnTo>
                  <a:pt x="4412720" y="238500"/>
                </a:lnTo>
                <a:lnTo>
                  <a:pt x="4661235" y="238500"/>
                </a:lnTo>
                <a:lnTo>
                  <a:pt x="4660806" y="234212"/>
                </a:lnTo>
                <a:lnTo>
                  <a:pt x="4557320" y="234212"/>
                </a:lnTo>
                <a:lnTo>
                  <a:pt x="4557320" y="210590"/>
                </a:lnTo>
                <a:lnTo>
                  <a:pt x="4586526" y="199054"/>
                </a:lnTo>
                <a:lnTo>
                  <a:pt x="4608146" y="181251"/>
                </a:lnTo>
                <a:lnTo>
                  <a:pt x="4617581" y="165356"/>
                </a:lnTo>
                <a:lnTo>
                  <a:pt x="4526159" y="165356"/>
                </a:lnTo>
                <a:lnTo>
                  <a:pt x="4509699" y="162937"/>
                </a:lnTo>
                <a:lnTo>
                  <a:pt x="4497008" y="156183"/>
                </a:lnTo>
                <a:lnTo>
                  <a:pt x="4488840" y="145848"/>
                </a:lnTo>
                <a:lnTo>
                  <a:pt x="4485950" y="132687"/>
                </a:lnTo>
                <a:lnTo>
                  <a:pt x="4488770" y="119603"/>
                </a:lnTo>
                <a:lnTo>
                  <a:pt x="4496819" y="109441"/>
                </a:lnTo>
                <a:lnTo>
                  <a:pt x="4509487" y="102860"/>
                </a:lnTo>
                <a:lnTo>
                  <a:pt x="4526159" y="100520"/>
                </a:lnTo>
                <a:lnTo>
                  <a:pt x="4617288" y="100520"/>
                </a:lnTo>
                <a:lnTo>
                  <a:pt x="4612104" y="92981"/>
                </a:lnTo>
                <a:close/>
              </a:path>
              <a:path w="4745990" h="450214">
                <a:moveTo>
                  <a:pt x="4659851" y="224663"/>
                </a:moveTo>
                <a:lnTo>
                  <a:pt x="4635490" y="227851"/>
                </a:lnTo>
                <a:lnTo>
                  <a:pt x="4610093" y="230568"/>
                </a:lnTo>
                <a:lnTo>
                  <a:pt x="4583942" y="232720"/>
                </a:lnTo>
                <a:lnTo>
                  <a:pt x="4557320" y="234212"/>
                </a:lnTo>
                <a:lnTo>
                  <a:pt x="4660806" y="234212"/>
                </a:lnTo>
                <a:lnTo>
                  <a:pt x="4659851" y="224663"/>
                </a:lnTo>
                <a:close/>
              </a:path>
              <a:path w="4745990" h="450214">
                <a:moveTo>
                  <a:pt x="4617288" y="100520"/>
                </a:moveTo>
                <a:lnTo>
                  <a:pt x="4526159" y="100520"/>
                </a:lnTo>
                <a:lnTo>
                  <a:pt x="4542407" y="102860"/>
                </a:lnTo>
                <a:lnTo>
                  <a:pt x="4555121" y="109441"/>
                </a:lnTo>
                <a:lnTo>
                  <a:pt x="4563406" y="119603"/>
                </a:lnTo>
                <a:lnTo>
                  <a:pt x="4566367" y="132687"/>
                </a:lnTo>
                <a:lnTo>
                  <a:pt x="4563406" y="145848"/>
                </a:lnTo>
                <a:lnTo>
                  <a:pt x="4555121" y="156183"/>
                </a:lnTo>
                <a:lnTo>
                  <a:pt x="4542407" y="162937"/>
                </a:lnTo>
                <a:lnTo>
                  <a:pt x="4526159" y="165356"/>
                </a:lnTo>
                <a:lnTo>
                  <a:pt x="4617581" y="165356"/>
                </a:lnTo>
                <a:lnTo>
                  <a:pt x="4621567" y="158641"/>
                </a:lnTo>
                <a:lnTo>
                  <a:pt x="4626177" y="132687"/>
                </a:lnTo>
                <a:lnTo>
                  <a:pt x="4625250" y="121676"/>
                </a:lnTo>
                <a:lnTo>
                  <a:pt x="4622533" y="111326"/>
                </a:lnTo>
                <a:lnTo>
                  <a:pt x="4618119" y="101729"/>
                </a:lnTo>
                <a:lnTo>
                  <a:pt x="4617288" y="100520"/>
                </a:lnTo>
                <a:close/>
              </a:path>
              <a:path w="4745990" h="450214">
                <a:moveTo>
                  <a:pt x="4651307" y="43726"/>
                </a:moveTo>
                <a:lnTo>
                  <a:pt x="4400508" y="43726"/>
                </a:lnTo>
                <a:lnTo>
                  <a:pt x="4400508" y="92981"/>
                </a:lnTo>
                <a:lnTo>
                  <a:pt x="4651307" y="92981"/>
                </a:lnTo>
                <a:lnTo>
                  <a:pt x="4651307" y="43726"/>
                </a:lnTo>
                <a:close/>
              </a:path>
              <a:path w="4745990" h="450214">
                <a:moveTo>
                  <a:pt x="4557320" y="0"/>
                </a:moveTo>
                <a:lnTo>
                  <a:pt x="4493490" y="0"/>
                </a:lnTo>
                <a:lnTo>
                  <a:pt x="4493490" y="43726"/>
                </a:lnTo>
                <a:lnTo>
                  <a:pt x="4557320" y="43726"/>
                </a:lnTo>
                <a:lnTo>
                  <a:pt x="4557320" y="0"/>
                </a:lnTo>
                <a:close/>
              </a:path>
              <a:path w="4745990" h="450214">
                <a:moveTo>
                  <a:pt x="4745796" y="315131"/>
                </a:moveTo>
                <a:lnTo>
                  <a:pt x="4475899" y="315131"/>
                </a:lnTo>
                <a:lnTo>
                  <a:pt x="4475899" y="366899"/>
                </a:lnTo>
                <a:lnTo>
                  <a:pt x="4681966" y="366899"/>
                </a:lnTo>
                <a:lnTo>
                  <a:pt x="4681966" y="447316"/>
                </a:lnTo>
                <a:lnTo>
                  <a:pt x="4745796" y="447316"/>
                </a:lnTo>
                <a:lnTo>
                  <a:pt x="4745796" y="315131"/>
                </a:lnTo>
                <a:close/>
              </a:path>
              <a:path w="4745990" h="450214">
                <a:moveTo>
                  <a:pt x="4745796" y="9549"/>
                </a:moveTo>
                <a:lnTo>
                  <a:pt x="4681966" y="9549"/>
                </a:lnTo>
                <a:lnTo>
                  <a:pt x="4681966" y="292012"/>
                </a:lnTo>
                <a:lnTo>
                  <a:pt x="4745796" y="292012"/>
                </a:lnTo>
                <a:lnTo>
                  <a:pt x="4745796" y="9549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35725" y="3234498"/>
            <a:ext cx="3738879" cy="348615"/>
          </a:xfrm>
          <a:custGeom>
            <a:avLst/>
            <a:gdLst/>
            <a:ahLst/>
            <a:cxnLst/>
            <a:rect l="l" t="t" r="r" b="b"/>
            <a:pathLst>
              <a:path w="3738879" h="348614">
                <a:moveTo>
                  <a:pt x="139095" y="27140"/>
                </a:moveTo>
                <a:lnTo>
                  <a:pt x="89337" y="27140"/>
                </a:lnTo>
                <a:lnTo>
                  <a:pt x="89337" y="77652"/>
                </a:lnTo>
                <a:lnTo>
                  <a:pt x="83913" y="127551"/>
                </a:lnTo>
                <a:lnTo>
                  <a:pt x="67427" y="173492"/>
                </a:lnTo>
                <a:lnTo>
                  <a:pt x="39562" y="211658"/>
                </a:lnTo>
                <a:lnTo>
                  <a:pt x="0" y="238233"/>
                </a:lnTo>
                <a:lnTo>
                  <a:pt x="29779" y="279321"/>
                </a:lnTo>
                <a:lnTo>
                  <a:pt x="58409" y="261433"/>
                </a:lnTo>
                <a:lnTo>
                  <a:pt x="82128" y="237715"/>
                </a:lnTo>
                <a:lnTo>
                  <a:pt x="100970" y="208978"/>
                </a:lnTo>
                <a:lnTo>
                  <a:pt x="114970" y="176036"/>
                </a:lnTo>
                <a:lnTo>
                  <a:pt x="165512" y="176036"/>
                </a:lnTo>
                <a:lnTo>
                  <a:pt x="160204" y="168874"/>
                </a:lnTo>
                <a:lnTo>
                  <a:pt x="144313" y="125206"/>
                </a:lnTo>
                <a:lnTo>
                  <a:pt x="139095" y="77652"/>
                </a:lnTo>
                <a:lnTo>
                  <a:pt x="139095" y="27140"/>
                </a:lnTo>
                <a:close/>
              </a:path>
              <a:path w="3738879" h="348614">
                <a:moveTo>
                  <a:pt x="165512" y="176036"/>
                </a:moveTo>
                <a:lnTo>
                  <a:pt x="114970" y="176036"/>
                </a:lnTo>
                <a:lnTo>
                  <a:pt x="128711" y="206304"/>
                </a:lnTo>
                <a:lnTo>
                  <a:pt x="146869" y="232720"/>
                </a:lnTo>
                <a:lnTo>
                  <a:pt x="169622" y="254542"/>
                </a:lnTo>
                <a:lnTo>
                  <a:pt x="197145" y="271028"/>
                </a:lnTo>
                <a:lnTo>
                  <a:pt x="225417" y="230694"/>
                </a:lnTo>
                <a:lnTo>
                  <a:pt x="187121" y="205191"/>
                </a:lnTo>
                <a:lnTo>
                  <a:pt x="165512" y="176036"/>
                </a:lnTo>
                <a:close/>
              </a:path>
              <a:path w="3738879" h="348614">
                <a:moveTo>
                  <a:pt x="292137" y="0"/>
                </a:moveTo>
                <a:lnTo>
                  <a:pt x="242380" y="0"/>
                </a:lnTo>
                <a:lnTo>
                  <a:pt x="242380" y="348303"/>
                </a:lnTo>
                <a:lnTo>
                  <a:pt x="292137" y="348303"/>
                </a:lnTo>
                <a:lnTo>
                  <a:pt x="292137" y="0"/>
                </a:lnTo>
                <a:close/>
              </a:path>
              <a:path w="3738879" h="348614">
                <a:moveTo>
                  <a:pt x="479076" y="63327"/>
                </a:moveTo>
                <a:lnTo>
                  <a:pt x="428187" y="63327"/>
                </a:lnTo>
                <a:lnTo>
                  <a:pt x="422987" y="95574"/>
                </a:lnTo>
                <a:lnTo>
                  <a:pt x="408068" y="125666"/>
                </a:lnTo>
                <a:lnTo>
                  <a:pt x="382759" y="151163"/>
                </a:lnTo>
                <a:lnTo>
                  <a:pt x="346389" y="169628"/>
                </a:lnTo>
                <a:lnTo>
                  <a:pt x="371268" y="208454"/>
                </a:lnTo>
                <a:lnTo>
                  <a:pt x="399345" y="195991"/>
                </a:lnTo>
                <a:lnTo>
                  <a:pt x="422580" y="178863"/>
                </a:lnTo>
                <a:lnTo>
                  <a:pt x="441080" y="157777"/>
                </a:lnTo>
                <a:lnTo>
                  <a:pt x="454951" y="133440"/>
                </a:lnTo>
                <a:lnTo>
                  <a:pt x="513723" y="133440"/>
                </a:lnTo>
                <a:lnTo>
                  <a:pt x="498442" y="119399"/>
                </a:lnTo>
                <a:lnTo>
                  <a:pt x="484076" y="92529"/>
                </a:lnTo>
                <a:lnTo>
                  <a:pt x="479076" y="63327"/>
                </a:lnTo>
                <a:close/>
              </a:path>
              <a:path w="3738879" h="348614">
                <a:moveTo>
                  <a:pt x="513723" y="133440"/>
                </a:moveTo>
                <a:lnTo>
                  <a:pt x="454951" y="133440"/>
                </a:lnTo>
                <a:lnTo>
                  <a:pt x="468386" y="153772"/>
                </a:lnTo>
                <a:lnTo>
                  <a:pt x="486097" y="171418"/>
                </a:lnTo>
                <a:lnTo>
                  <a:pt x="508119" y="185813"/>
                </a:lnTo>
                <a:lnTo>
                  <a:pt x="534488" y="196391"/>
                </a:lnTo>
                <a:lnTo>
                  <a:pt x="558236" y="157942"/>
                </a:lnTo>
                <a:lnTo>
                  <a:pt x="522914" y="141887"/>
                </a:lnTo>
                <a:lnTo>
                  <a:pt x="513723" y="133440"/>
                </a:lnTo>
                <a:close/>
              </a:path>
              <a:path w="3738879" h="348614">
                <a:moveTo>
                  <a:pt x="546927" y="23371"/>
                </a:moveTo>
                <a:lnTo>
                  <a:pt x="359205" y="23371"/>
                </a:lnTo>
                <a:lnTo>
                  <a:pt x="359205" y="63327"/>
                </a:lnTo>
                <a:lnTo>
                  <a:pt x="546927" y="63327"/>
                </a:lnTo>
                <a:lnTo>
                  <a:pt x="546927" y="23371"/>
                </a:lnTo>
                <a:close/>
              </a:path>
              <a:path w="3738879" h="348614">
                <a:moveTo>
                  <a:pt x="511117" y="212600"/>
                </a:moveTo>
                <a:lnTo>
                  <a:pt x="462207" y="217212"/>
                </a:lnTo>
                <a:lnTo>
                  <a:pt x="425172" y="230553"/>
                </a:lnTo>
                <a:lnTo>
                  <a:pt x="401707" y="251880"/>
                </a:lnTo>
                <a:lnTo>
                  <a:pt x="393508" y="280452"/>
                </a:lnTo>
                <a:lnTo>
                  <a:pt x="401707" y="308747"/>
                </a:lnTo>
                <a:lnTo>
                  <a:pt x="425172" y="329832"/>
                </a:lnTo>
                <a:lnTo>
                  <a:pt x="462207" y="343002"/>
                </a:lnTo>
                <a:lnTo>
                  <a:pt x="511117" y="347549"/>
                </a:lnTo>
                <a:lnTo>
                  <a:pt x="559808" y="343002"/>
                </a:lnTo>
                <a:lnTo>
                  <a:pt x="596732" y="329832"/>
                </a:lnTo>
                <a:lnTo>
                  <a:pt x="619345" y="309477"/>
                </a:lnTo>
                <a:lnTo>
                  <a:pt x="511117" y="309477"/>
                </a:lnTo>
                <a:lnTo>
                  <a:pt x="481691" y="307698"/>
                </a:lnTo>
                <a:lnTo>
                  <a:pt x="460323" y="302315"/>
                </a:lnTo>
                <a:lnTo>
                  <a:pt x="447294" y="293256"/>
                </a:lnTo>
                <a:lnTo>
                  <a:pt x="442889" y="280452"/>
                </a:lnTo>
                <a:lnTo>
                  <a:pt x="447294" y="267429"/>
                </a:lnTo>
                <a:lnTo>
                  <a:pt x="460323" y="258259"/>
                </a:lnTo>
                <a:lnTo>
                  <a:pt x="481691" y="252834"/>
                </a:lnTo>
                <a:lnTo>
                  <a:pt x="511117" y="251049"/>
                </a:lnTo>
                <a:lnTo>
                  <a:pt x="619244" y="251049"/>
                </a:lnTo>
                <a:lnTo>
                  <a:pt x="596732" y="230553"/>
                </a:lnTo>
                <a:lnTo>
                  <a:pt x="559808" y="217212"/>
                </a:lnTo>
                <a:lnTo>
                  <a:pt x="511117" y="212600"/>
                </a:lnTo>
                <a:close/>
              </a:path>
              <a:path w="3738879" h="348614">
                <a:moveTo>
                  <a:pt x="619244" y="251049"/>
                </a:moveTo>
                <a:lnTo>
                  <a:pt x="511117" y="251049"/>
                </a:lnTo>
                <a:lnTo>
                  <a:pt x="540325" y="252834"/>
                </a:lnTo>
                <a:lnTo>
                  <a:pt x="561581" y="258259"/>
                </a:lnTo>
                <a:lnTo>
                  <a:pt x="574568" y="267429"/>
                </a:lnTo>
                <a:lnTo>
                  <a:pt x="578968" y="280452"/>
                </a:lnTo>
                <a:lnTo>
                  <a:pt x="574568" y="293256"/>
                </a:lnTo>
                <a:lnTo>
                  <a:pt x="561581" y="302315"/>
                </a:lnTo>
                <a:lnTo>
                  <a:pt x="540325" y="307698"/>
                </a:lnTo>
                <a:lnTo>
                  <a:pt x="511117" y="309477"/>
                </a:lnTo>
                <a:lnTo>
                  <a:pt x="619345" y="309477"/>
                </a:lnTo>
                <a:lnTo>
                  <a:pt x="620156" y="308747"/>
                </a:lnTo>
                <a:lnTo>
                  <a:pt x="628349" y="280452"/>
                </a:lnTo>
                <a:lnTo>
                  <a:pt x="620156" y="251880"/>
                </a:lnTo>
                <a:lnTo>
                  <a:pt x="619244" y="251049"/>
                </a:lnTo>
                <a:close/>
              </a:path>
              <a:path w="3738879" h="348614">
                <a:moveTo>
                  <a:pt x="624579" y="376"/>
                </a:moveTo>
                <a:lnTo>
                  <a:pt x="574822" y="376"/>
                </a:lnTo>
                <a:lnTo>
                  <a:pt x="574822" y="206569"/>
                </a:lnTo>
                <a:lnTo>
                  <a:pt x="624579" y="206569"/>
                </a:lnTo>
                <a:lnTo>
                  <a:pt x="624579" y="121001"/>
                </a:lnTo>
                <a:lnTo>
                  <a:pt x="670567" y="121001"/>
                </a:lnTo>
                <a:lnTo>
                  <a:pt x="670567" y="80290"/>
                </a:lnTo>
                <a:lnTo>
                  <a:pt x="624579" y="80290"/>
                </a:lnTo>
                <a:lnTo>
                  <a:pt x="624579" y="376"/>
                </a:lnTo>
                <a:close/>
              </a:path>
              <a:path w="3738879" h="348614">
                <a:moveTo>
                  <a:pt x="903586" y="57673"/>
                </a:moveTo>
                <a:lnTo>
                  <a:pt x="852697" y="57673"/>
                </a:lnTo>
                <a:lnTo>
                  <a:pt x="847284" y="89632"/>
                </a:lnTo>
                <a:lnTo>
                  <a:pt x="832294" y="119399"/>
                </a:lnTo>
                <a:lnTo>
                  <a:pt x="807056" y="144502"/>
                </a:lnTo>
                <a:lnTo>
                  <a:pt x="770898" y="162466"/>
                </a:lnTo>
                <a:lnTo>
                  <a:pt x="796154" y="202046"/>
                </a:lnTo>
                <a:lnTo>
                  <a:pt x="823954" y="189424"/>
                </a:lnTo>
                <a:lnTo>
                  <a:pt x="846949" y="172314"/>
                </a:lnTo>
                <a:lnTo>
                  <a:pt x="865278" y="151316"/>
                </a:lnTo>
                <a:lnTo>
                  <a:pt x="879084" y="127032"/>
                </a:lnTo>
                <a:lnTo>
                  <a:pt x="935234" y="127032"/>
                </a:lnTo>
                <a:lnTo>
                  <a:pt x="923423" y="115394"/>
                </a:lnTo>
                <a:lnTo>
                  <a:pt x="908998" y="87470"/>
                </a:lnTo>
                <a:lnTo>
                  <a:pt x="903586" y="57673"/>
                </a:lnTo>
                <a:close/>
              </a:path>
              <a:path w="3738879" h="348614">
                <a:moveTo>
                  <a:pt x="1063036" y="376"/>
                </a:moveTo>
                <a:lnTo>
                  <a:pt x="1013279" y="376"/>
                </a:lnTo>
                <a:lnTo>
                  <a:pt x="1013279" y="80667"/>
                </a:lnTo>
                <a:lnTo>
                  <a:pt x="960882" y="80667"/>
                </a:lnTo>
                <a:lnTo>
                  <a:pt x="960882" y="121001"/>
                </a:lnTo>
                <a:lnTo>
                  <a:pt x="1013279" y="121001"/>
                </a:lnTo>
                <a:lnTo>
                  <a:pt x="1013279" y="200915"/>
                </a:lnTo>
                <a:lnTo>
                  <a:pt x="1063036" y="200915"/>
                </a:lnTo>
                <a:lnTo>
                  <a:pt x="1063036" y="376"/>
                </a:lnTo>
                <a:close/>
              </a:path>
              <a:path w="3738879" h="348614">
                <a:moveTo>
                  <a:pt x="935234" y="127032"/>
                </a:moveTo>
                <a:lnTo>
                  <a:pt x="879084" y="127032"/>
                </a:lnTo>
                <a:lnTo>
                  <a:pt x="892401" y="148984"/>
                </a:lnTo>
                <a:lnTo>
                  <a:pt x="909852" y="168073"/>
                </a:lnTo>
                <a:lnTo>
                  <a:pt x="931615" y="183699"/>
                </a:lnTo>
                <a:lnTo>
                  <a:pt x="957867" y="195261"/>
                </a:lnTo>
                <a:lnTo>
                  <a:pt x="981992" y="156435"/>
                </a:lnTo>
                <a:lnTo>
                  <a:pt x="947530" y="139148"/>
                </a:lnTo>
                <a:lnTo>
                  <a:pt x="935234" y="127032"/>
                </a:lnTo>
                <a:close/>
              </a:path>
              <a:path w="3738879" h="348614">
                <a:moveTo>
                  <a:pt x="971060" y="18093"/>
                </a:moveTo>
                <a:lnTo>
                  <a:pt x="784469" y="18093"/>
                </a:lnTo>
                <a:lnTo>
                  <a:pt x="784469" y="57673"/>
                </a:lnTo>
                <a:lnTo>
                  <a:pt x="971060" y="57673"/>
                </a:lnTo>
                <a:lnTo>
                  <a:pt x="971060" y="18093"/>
                </a:lnTo>
                <a:close/>
              </a:path>
              <a:path w="3738879" h="348614">
                <a:moveTo>
                  <a:pt x="1063036" y="215239"/>
                </a:moveTo>
                <a:lnTo>
                  <a:pt x="831965" y="215239"/>
                </a:lnTo>
                <a:lnTo>
                  <a:pt x="831965" y="343403"/>
                </a:lnTo>
                <a:lnTo>
                  <a:pt x="1063036" y="343403"/>
                </a:lnTo>
                <a:lnTo>
                  <a:pt x="1063036" y="304577"/>
                </a:lnTo>
                <a:lnTo>
                  <a:pt x="880968" y="304577"/>
                </a:lnTo>
                <a:lnTo>
                  <a:pt x="880968" y="254065"/>
                </a:lnTo>
                <a:lnTo>
                  <a:pt x="1063036" y="254065"/>
                </a:lnTo>
                <a:lnTo>
                  <a:pt x="1063036" y="215239"/>
                </a:lnTo>
                <a:close/>
              </a:path>
              <a:path w="3738879" h="348614">
                <a:moveTo>
                  <a:pt x="1063036" y="254065"/>
                </a:moveTo>
                <a:lnTo>
                  <a:pt x="1014409" y="254065"/>
                </a:lnTo>
                <a:lnTo>
                  <a:pt x="1014409" y="304577"/>
                </a:lnTo>
                <a:lnTo>
                  <a:pt x="1063036" y="304577"/>
                </a:lnTo>
                <a:lnTo>
                  <a:pt x="1063036" y="254065"/>
                </a:lnTo>
                <a:close/>
              </a:path>
              <a:path w="3738879" h="348614">
                <a:moveTo>
                  <a:pt x="1275985" y="12062"/>
                </a:moveTo>
                <a:lnTo>
                  <a:pt x="1225043" y="17569"/>
                </a:lnTo>
                <a:lnTo>
                  <a:pt x="1185375" y="33218"/>
                </a:lnTo>
                <a:lnTo>
                  <a:pt x="1159630" y="57703"/>
                </a:lnTo>
                <a:lnTo>
                  <a:pt x="1150460" y="89714"/>
                </a:lnTo>
                <a:lnTo>
                  <a:pt x="1159630" y="121885"/>
                </a:lnTo>
                <a:lnTo>
                  <a:pt x="1185375" y="146351"/>
                </a:lnTo>
                <a:lnTo>
                  <a:pt x="1225043" y="161912"/>
                </a:lnTo>
                <a:lnTo>
                  <a:pt x="1275985" y="167366"/>
                </a:lnTo>
                <a:lnTo>
                  <a:pt x="1326767" y="161912"/>
                </a:lnTo>
                <a:lnTo>
                  <a:pt x="1366453" y="146351"/>
                </a:lnTo>
                <a:lnTo>
                  <a:pt x="1386055" y="127786"/>
                </a:lnTo>
                <a:lnTo>
                  <a:pt x="1275985" y="127786"/>
                </a:lnTo>
                <a:lnTo>
                  <a:pt x="1245080" y="125336"/>
                </a:lnTo>
                <a:lnTo>
                  <a:pt x="1221562" y="118080"/>
                </a:lnTo>
                <a:lnTo>
                  <a:pt x="1206596" y="106159"/>
                </a:lnTo>
                <a:lnTo>
                  <a:pt x="1201348" y="89714"/>
                </a:lnTo>
                <a:lnTo>
                  <a:pt x="1206596" y="73429"/>
                </a:lnTo>
                <a:lnTo>
                  <a:pt x="1221562" y="61490"/>
                </a:lnTo>
                <a:lnTo>
                  <a:pt x="1245080" y="54145"/>
                </a:lnTo>
                <a:lnTo>
                  <a:pt x="1275985" y="51642"/>
                </a:lnTo>
                <a:lnTo>
                  <a:pt x="1385891" y="51642"/>
                </a:lnTo>
                <a:lnTo>
                  <a:pt x="1366453" y="33218"/>
                </a:lnTo>
                <a:lnTo>
                  <a:pt x="1326767" y="17569"/>
                </a:lnTo>
                <a:lnTo>
                  <a:pt x="1275985" y="12062"/>
                </a:lnTo>
                <a:close/>
              </a:path>
              <a:path w="3738879" h="348614">
                <a:moveTo>
                  <a:pt x="1385891" y="51642"/>
                </a:moveTo>
                <a:lnTo>
                  <a:pt x="1275985" y="51642"/>
                </a:lnTo>
                <a:lnTo>
                  <a:pt x="1306671" y="54145"/>
                </a:lnTo>
                <a:lnTo>
                  <a:pt x="1330077" y="61490"/>
                </a:lnTo>
                <a:lnTo>
                  <a:pt x="1345002" y="73429"/>
                </a:lnTo>
                <a:lnTo>
                  <a:pt x="1350244" y="89714"/>
                </a:lnTo>
                <a:lnTo>
                  <a:pt x="1345002" y="106159"/>
                </a:lnTo>
                <a:lnTo>
                  <a:pt x="1330077" y="118080"/>
                </a:lnTo>
                <a:lnTo>
                  <a:pt x="1306671" y="125336"/>
                </a:lnTo>
                <a:lnTo>
                  <a:pt x="1275985" y="127786"/>
                </a:lnTo>
                <a:lnTo>
                  <a:pt x="1386055" y="127786"/>
                </a:lnTo>
                <a:lnTo>
                  <a:pt x="1392286" y="121885"/>
                </a:lnTo>
                <a:lnTo>
                  <a:pt x="1401509" y="89714"/>
                </a:lnTo>
                <a:lnTo>
                  <a:pt x="1392286" y="57703"/>
                </a:lnTo>
                <a:lnTo>
                  <a:pt x="1385891" y="51642"/>
                </a:lnTo>
                <a:close/>
              </a:path>
              <a:path w="3738879" h="348614">
                <a:moveTo>
                  <a:pt x="1240928" y="233710"/>
                </a:moveTo>
                <a:lnTo>
                  <a:pt x="1190793" y="233710"/>
                </a:lnTo>
                <a:lnTo>
                  <a:pt x="1190793" y="347172"/>
                </a:lnTo>
                <a:lnTo>
                  <a:pt x="1240928" y="347172"/>
                </a:lnTo>
                <a:lnTo>
                  <a:pt x="1240928" y="233710"/>
                </a:lnTo>
                <a:close/>
              </a:path>
              <a:path w="3738879" h="348614">
                <a:moveTo>
                  <a:pt x="1361176" y="233710"/>
                </a:moveTo>
                <a:lnTo>
                  <a:pt x="1310664" y="233710"/>
                </a:lnTo>
                <a:lnTo>
                  <a:pt x="1310664" y="347172"/>
                </a:lnTo>
                <a:lnTo>
                  <a:pt x="1361176" y="347172"/>
                </a:lnTo>
                <a:lnTo>
                  <a:pt x="1361176" y="233710"/>
                </a:lnTo>
                <a:close/>
              </a:path>
              <a:path w="3738879" h="348614">
                <a:moveTo>
                  <a:pt x="1433927" y="193376"/>
                </a:moveTo>
                <a:lnTo>
                  <a:pt x="1119549" y="193376"/>
                </a:lnTo>
                <a:lnTo>
                  <a:pt x="1119549" y="233710"/>
                </a:lnTo>
                <a:lnTo>
                  <a:pt x="1433927" y="233710"/>
                </a:lnTo>
                <a:lnTo>
                  <a:pt x="1433927" y="193376"/>
                </a:lnTo>
                <a:close/>
              </a:path>
              <a:path w="3738879" h="348614">
                <a:moveTo>
                  <a:pt x="1623128" y="3392"/>
                </a:moveTo>
                <a:lnTo>
                  <a:pt x="1570119" y="7285"/>
                </a:lnTo>
                <a:lnTo>
                  <a:pt x="1530680" y="18706"/>
                </a:lnTo>
                <a:lnTo>
                  <a:pt x="1506084" y="37265"/>
                </a:lnTo>
                <a:lnTo>
                  <a:pt x="1497603" y="62574"/>
                </a:lnTo>
                <a:lnTo>
                  <a:pt x="1506084" y="88041"/>
                </a:lnTo>
                <a:lnTo>
                  <a:pt x="1530680" y="106583"/>
                </a:lnTo>
                <a:lnTo>
                  <a:pt x="1570119" y="117915"/>
                </a:lnTo>
                <a:lnTo>
                  <a:pt x="1623128" y="121755"/>
                </a:lnTo>
                <a:lnTo>
                  <a:pt x="1676355" y="117915"/>
                </a:lnTo>
                <a:lnTo>
                  <a:pt x="1715905" y="106583"/>
                </a:lnTo>
                <a:lnTo>
                  <a:pt x="1740542" y="88041"/>
                </a:lnTo>
                <a:lnTo>
                  <a:pt x="1741367" y="85568"/>
                </a:lnTo>
                <a:lnTo>
                  <a:pt x="1623128" y="85568"/>
                </a:lnTo>
                <a:lnTo>
                  <a:pt x="1590433" y="84254"/>
                </a:lnTo>
                <a:lnTo>
                  <a:pt x="1567386" y="80149"/>
                </a:lnTo>
                <a:lnTo>
                  <a:pt x="1553739" y="73004"/>
                </a:lnTo>
                <a:lnTo>
                  <a:pt x="1549245" y="62574"/>
                </a:lnTo>
                <a:lnTo>
                  <a:pt x="1553739" y="52519"/>
                </a:lnTo>
                <a:lnTo>
                  <a:pt x="1567386" y="45469"/>
                </a:lnTo>
                <a:lnTo>
                  <a:pt x="1590433" y="41317"/>
                </a:lnTo>
                <a:lnTo>
                  <a:pt x="1623128" y="39956"/>
                </a:lnTo>
                <a:lnTo>
                  <a:pt x="1741445" y="39956"/>
                </a:lnTo>
                <a:lnTo>
                  <a:pt x="1740542" y="37265"/>
                </a:lnTo>
                <a:lnTo>
                  <a:pt x="1715905" y="18706"/>
                </a:lnTo>
                <a:lnTo>
                  <a:pt x="1676355" y="7285"/>
                </a:lnTo>
                <a:lnTo>
                  <a:pt x="1623128" y="3392"/>
                </a:lnTo>
                <a:close/>
              </a:path>
              <a:path w="3738879" h="348614">
                <a:moveTo>
                  <a:pt x="1741445" y="39956"/>
                </a:moveTo>
                <a:lnTo>
                  <a:pt x="1623128" y="39956"/>
                </a:lnTo>
                <a:lnTo>
                  <a:pt x="1656040" y="41317"/>
                </a:lnTo>
                <a:lnTo>
                  <a:pt x="1679199" y="45469"/>
                </a:lnTo>
                <a:lnTo>
                  <a:pt x="1692887" y="52519"/>
                </a:lnTo>
                <a:lnTo>
                  <a:pt x="1697387" y="62574"/>
                </a:lnTo>
                <a:lnTo>
                  <a:pt x="1692887" y="73004"/>
                </a:lnTo>
                <a:lnTo>
                  <a:pt x="1679199" y="80149"/>
                </a:lnTo>
                <a:lnTo>
                  <a:pt x="1656040" y="84254"/>
                </a:lnTo>
                <a:lnTo>
                  <a:pt x="1623128" y="85568"/>
                </a:lnTo>
                <a:lnTo>
                  <a:pt x="1741367" y="85568"/>
                </a:lnTo>
                <a:lnTo>
                  <a:pt x="1749030" y="62574"/>
                </a:lnTo>
                <a:lnTo>
                  <a:pt x="1741445" y="39956"/>
                </a:lnTo>
                <a:close/>
              </a:path>
              <a:path w="3738879" h="348614">
                <a:moveTo>
                  <a:pt x="1741868" y="198653"/>
                </a:moveTo>
                <a:lnTo>
                  <a:pt x="1501749" y="198653"/>
                </a:lnTo>
                <a:lnTo>
                  <a:pt x="1501749" y="235217"/>
                </a:lnTo>
                <a:lnTo>
                  <a:pt x="1692864" y="235217"/>
                </a:lnTo>
                <a:lnTo>
                  <a:pt x="1692864" y="253688"/>
                </a:lnTo>
                <a:lnTo>
                  <a:pt x="1502503" y="253688"/>
                </a:lnTo>
                <a:lnTo>
                  <a:pt x="1502503" y="344910"/>
                </a:lnTo>
                <a:lnTo>
                  <a:pt x="1750914" y="344910"/>
                </a:lnTo>
                <a:lnTo>
                  <a:pt x="1750914" y="307592"/>
                </a:lnTo>
                <a:lnTo>
                  <a:pt x="1551884" y="307592"/>
                </a:lnTo>
                <a:lnTo>
                  <a:pt x="1551884" y="287991"/>
                </a:lnTo>
                <a:lnTo>
                  <a:pt x="1741868" y="287991"/>
                </a:lnTo>
                <a:lnTo>
                  <a:pt x="1741868" y="198653"/>
                </a:lnTo>
                <a:close/>
              </a:path>
              <a:path w="3738879" h="348614">
                <a:moveTo>
                  <a:pt x="1594102" y="174528"/>
                </a:moveTo>
                <a:lnTo>
                  <a:pt x="1544345" y="174528"/>
                </a:lnTo>
                <a:lnTo>
                  <a:pt x="1544345" y="198653"/>
                </a:lnTo>
                <a:lnTo>
                  <a:pt x="1594102" y="198653"/>
                </a:lnTo>
                <a:lnTo>
                  <a:pt x="1594102" y="174528"/>
                </a:lnTo>
                <a:close/>
              </a:path>
              <a:path w="3738879" h="348614">
                <a:moveTo>
                  <a:pt x="1702665" y="174528"/>
                </a:moveTo>
                <a:lnTo>
                  <a:pt x="1652907" y="174528"/>
                </a:lnTo>
                <a:lnTo>
                  <a:pt x="1652907" y="198653"/>
                </a:lnTo>
                <a:lnTo>
                  <a:pt x="1702665" y="198653"/>
                </a:lnTo>
                <a:lnTo>
                  <a:pt x="1702665" y="174528"/>
                </a:lnTo>
                <a:close/>
              </a:path>
              <a:path w="3738879" h="348614">
                <a:moveTo>
                  <a:pt x="1780317" y="135325"/>
                </a:moveTo>
                <a:lnTo>
                  <a:pt x="1465939" y="135325"/>
                </a:lnTo>
                <a:lnTo>
                  <a:pt x="1465939" y="174528"/>
                </a:lnTo>
                <a:lnTo>
                  <a:pt x="1780317" y="174528"/>
                </a:lnTo>
                <a:lnTo>
                  <a:pt x="1780317" y="135325"/>
                </a:lnTo>
                <a:close/>
              </a:path>
              <a:path w="3738879" h="348614">
                <a:moveTo>
                  <a:pt x="2085710" y="252934"/>
                </a:moveTo>
                <a:lnTo>
                  <a:pt x="2032936" y="252934"/>
                </a:lnTo>
                <a:lnTo>
                  <a:pt x="2023383" y="271099"/>
                </a:lnTo>
                <a:lnTo>
                  <a:pt x="2002309" y="287991"/>
                </a:lnTo>
                <a:lnTo>
                  <a:pt x="1969220" y="301490"/>
                </a:lnTo>
                <a:lnTo>
                  <a:pt x="1923620" y="309477"/>
                </a:lnTo>
                <a:lnTo>
                  <a:pt x="1939075" y="346418"/>
                </a:lnTo>
                <a:lnTo>
                  <a:pt x="1979545" y="339987"/>
                </a:lnTo>
                <a:lnTo>
                  <a:pt x="2013193" y="328607"/>
                </a:lnTo>
                <a:lnTo>
                  <a:pt x="2039845" y="313129"/>
                </a:lnTo>
                <a:lnTo>
                  <a:pt x="2059323" y="294399"/>
                </a:lnTo>
                <a:lnTo>
                  <a:pt x="2132198" y="294399"/>
                </a:lnTo>
                <a:lnTo>
                  <a:pt x="2116243" y="287708"/>
                </a:lnTo>
                <a:lnTo>
                  <a:pt x="2095251" y="270675"/>
                </a:lnTo>
                <a:lnTo>
                  <a:pt x="2085710" y="252934"/>
                </a:lnTo>
                <a:close/>
              </a:path>
              <a:path w="3738879" h="348614">
                <a:moveTo>
                  <a:pt x="2132198" y="294399"/>
                </a:moveTo>
                <a:lnTo>
                  <a:pt x="2059323" y="294399"/>
                </a:lnTo>
                <a:lnTo>
                  <a:pt x="2078730" y="312970"/>
                </a:lnTo>
                <a:lnTo>
                  <a:pt x="2105170" y="328466"/>
                </a:lnTo>
                <a:lnTo>
                  <a:pt x="2138465" y="339934"/>
                </a:lnTo>
                <a:lnTo>
                  <a:pt x="2178440" y="346418"/>
                </a:lnTo>
                <a:lnTo>
                  <a:pt x="2194272" y="309477"/>
                </a:lnTo>
                <a:lnTo>
                  <a:pt x="2149108" y="301490"/>
                </a:lnTo>
                <a:lnTo>
                  <a:pt x="2132198" y="294399"/>
                </a:lnTo>
                <a:close/>
              </a:path>
              <a:path w="3738879" h="348614">
                <a:moveTo>
                  <a:pt x="2181455" y="215993"/>
                </a:moveTo>
                <a:lnTo>
                  <a:pt x="1936814" y="215993"/>
                </a:lnTo>
                <a:lnTo>
                  <a:pt x="1936814" y="252934"/>
                </a:lnTo>
                <a:lnTo>
                  <a:pt x="2181455" y="252934"/>
                </a:lnTo>
                <a:lnTo>
                  <a:pt x="2181455" y="215993"/>
                </a:lnTo>
                <a:close/>
              </a:path>
              <a:path w="3738879" h="348614">
                <a:moveTo>
                  <a:pt x="2084579" y="187722"/>
                </a:moveTo>
                <a:lnTo>
                  <a:pt x="2034067" y="187722"/>
                </a:lnTo>
                <a:lnTo>
                  <a:pt x="2034067" y="215993"/>
                </a:lnTo>
                <a:lnTo>
                  <a:pt x="2084579" y="215993"/>
                </a:lnTo>
                <a:lnTo>
                  <a:pt x="2084579" y="187722"/>
                </a:lnTo>
                <a:close/>
              </a:path>
              <a:path w="3738879" h="348614">
                <a:moveTo>
                  <a:pt x="2175801" y="753"/>
                </a:moveTo>
                <a:lnTo>
                  <a:pt x="2126043" y="753"/>
                </a:lnTo>
                <a:lnTo>
                  <a:pt x="2126043" y="197522"/>
                </a:lnTo>
                <a:lnTo>
                  <a:pt x="2175801" y="197522"/>
                </a:lnTo>
                <a:lnTo>
                  <a:pt x="2175801" y="753"/>
                </a:lnTo>
                <a:close/>
              </a:path>
              <a:path w="3738879" h="348614">
                <a:moveTo>
                  <a:pt x="2073647" y="21109"/>
                </a:moveTo>
                <a:lnTo>
                  <a:pt x="1905150" y="21109"/>
                </a:lnTo>
                <a:lnTo>
                  <a:pt x="1905150" y="168120"/>
                </a:lnTo>
                <a:lnTo>
                  <a:pt x="2073647" y="168120"/>
                </a:lnTo>
                <a:lnTo>
                  <a:pt x="2073647" y="129294"/>
                </a:lnTo>
                <a:lnTo>
                  <a:pt x="1954153" y="129294"/>
                </a:lnTo>
                <a:lnTo>
                  <a:pt x="1954153" y="60312"/>
                </a:lnTo>
                <a:lnTo>
                  <a:pt x="2073647" y="60312"/>
                </a:lnTo>
                <a:lnTo>
                  <a:pt x="2073647" y="21109"/>
                </a:lnTo>
                <a:close/>
              </a:path>
              <a:path w="3738879" h="348614">
                <a:moveTo>
                  <a:pt x="2073647" y="60312"/>
                </a:moveTo>
                <a:lnTo>
                  <a:pt x="2025020" y="60312"/>
                </a:lnTo>
                <a:lnTo>
                  <a:pt x="2025020" y="129294"/>
                </a:lnTo>
                <a:lnTo>
                  <a:pt x="2073647" y="129294"/>
                </a:lnTo>
                <a:lnTo>
                  <a:pt x="2073647" y="60312"/>
                </a:lnTo>
                <a:close/>
              </a:path>
              <a:path w="3738879" h="348614">
                <a:moveTo>
                  <a:pt x="2455938" y="35810"/>
                </a:moveTo>
                <a:lnTo>
                  <a:pt x="2319105" y="35810"/>
                </a:lnTo>
                <a:lnTo>
                  <a:pt x="2319105" y="260850"/>
                </a:lnTo>
                <a:lnTo>
                  <a:pt x="2455938" y="260850"/>
                </a:lnTo>
                <a:lnTo>
                  <a:pt x="2455938" y="222024"/>
                </a:lnTo>
                <a:lnTo>
                  <a:pt x="2365470" y="222024"/>
                </a:lnTo>
                <a:lnTo>
                  <a:pt x="2365470" y="75013"/>
                </a:lnTo>
                <a:lnTo>
                  <a:pt x="2455938" y="75013"/>
                </a:lnTo>
                <a:lnTo>
                  <a:pt x="2455938" y="35810"/>
                </a:lnTo>
                <a:close/>
              </a:path>
              <a:path w="3738879" h="348614">
                <a:moveTo>
                  <a:pt x="2455938" y="75013"/>
                </a:moveTo>
                <a:lnTo>
                  <a:pt x="2409950" y="75013"/>
                </a:lnTo>
                <a:lnTo>
                  <a:pt x="2409950" y="222024"/>
                </a:lnTo>
                <a:lnTo>
                  <a:pt x="2455938" y="222024"/>
                </a:lnTo>
                <a:lnTo>
                  <a:pt x="2455938" y="75013"/>
                </a:lnTo>
                <a:close/>
              </a:path>
              <a:path w="3738879" h="348614">
                <a:moveTo>
                  <a:pt x="2607096" y="172643"/>
                </a:moveTo>
                <a:lnTo>
                  <a:pt x="2559977" y="172643"/>
                </a:lnTo>
                <a:lnTo>
                  <a:pt x="2559977" y="347172"/>
                </a:lnTo>
                <a:lnTo>
                  <a:pt x="2607096" y="347172"/>
                </a:lnTo>
                <a:lnTo>
                  <a:pt x="2607096" y="172643"/>
                </a:lnTo>
                <a:close/>
              </a:path>
              <a:path w="3738879" h="348614">
                <a:moveTo>
                  <a:pt x="2530952" y="5654"/>
                </a:moveTo>
                <a:lnTo>
                  <a:pt x="2484586" y="5654"/>
                </a:lnTo>
                <a:lnTo>
                  <a:pt x="2484586" y="331717"/>
                </a:lnTo>
                <a:lnTo>
                  <a:pt x="2530952" y="331717"/>
                </a:lnTo>
                <a:lnTo>
                  <a:pt x="2530952" y="172643"/>
                </a:lnTo>
                <a:lnTo>
                  <a:pt x="2607096" y="172643"/>
                </a:lnTo>
                <a:lnTo>
                  <a:pt x="2607096" y="132687"/>
                </a:lnTo>
                <a:lnTo>
                  <a:pt x="2530952" y="132687"/>
                </a:lnTo>
                <a:lnTo>
                  <a:pt x="2530952" y="5654"/>
                </a:lnTo>
                <a:close/>
              </a:path>
              <a:path w="3738879" h="348614">
                <a:moveTo>
                  <a:pt x="2607096" y="0"/>
                </a:moveTo>
                <a:lnTo>
                  <a:pt x="2559977" y="0"/>
                </a:lnTo>
                <a:lnTo>
                  <a:pt x="2559977" y="132687"/>
                </a:lnTo>
                <a:lnTo>
                  <a:pt x="2607096" y="132687"/>
                </a:lnTo>
                <a:lnTo>
                  <a:pt x="2607096" y="0"/>
                </a:lnTo>
                <a:close/>
              </a:path>
              <a:path w="3738879" h="348614">
                <a:moveTo>
                  <a:pt x="2843038" y="63327"/>
                </a:moveTo>
                <a:lnTo>
                  <a:pt x="2781972" y="63327"/>
                </a:lnTo>
                <a:lnTo>
                  <a:pt x="2770133" y="77298"/>
                </a:lnTo>
                <a:lnTo>
                  <a:pt x="2748046" y="89149"/>
                </a:lnTo>
                <a:lnTo>
                  <a:pt x="2714651" y="97889"/>
                </a:lnTo>
                <a:lnTo>
                  <a:pt x="2668887" y="102530"/>
                </a:lnTo>
                <a:lnTo>
                  <a:pt x="2682457" y="139095"/>
                </a:lnTo>
                <a:lnTo>
                  <a:pt x="2727108" y="134259"/>
                </a:lnTo>
                <a:lnTo>
                  <a:pt x="2763737" y="125006"/>
                </a:lnTo>
                <a:lnTo>
                  <a:pt x="2792238" y="111583"/>
                </a:lnTo>
                <a:lnTo>
                  <a:pt x="2812505" y="94237"/>
                </a:lnTo>
                <a:lnTo>
                  <a:pt x="2896761" y="94237"/>
                </a:lnTo>
                <a:lnTo>
                  <a:pt x="2877294" y="89149"/>
                </a:lnTo>
                <a:lnTo>
                  <a:pt x="2855095" y="77298"/>
                </a:lnTo>
                <a:lnTo>
                  <a:pt x="2843038" y="63327"/>
                </a:lnTo>
                <a:close/>
              </a:path>
              <a:path w="3738879" h="348614">
                <a:moveTo>
                  <a:pt x="2896761" y="94237"/>
                </a:moveTo>
                <a:lnTo>
                  <a:pt x="2812505" y="94237"/>
                </a:lnTo>
                <a:lnTo>
                  <a:pt x="2832984" y="111583"/>
                </a:lnTo>
                <a:lnTo>
                  <a:pt x="2861556" y="125006"/>
                </a:lnTo>
                <a:lnTo>
                  <a:pt x="2898114" y="134259"/>
                </a:lnTo>
                <a:lnTo>
                  <a:pt x="2942553" y="139095"/>
                </a:lnTo>
                <a:lnTo>
                  <a:pt x="2956501" y="102530"/>
                </a:lnTo>
                <a:lnTo>
                  <a:pt x="2910731" y="97889"/>
                </a:lnTo>
                <a:lnTo>
                  <a:pt x="2896761" y="94237"/>
                </a:lnTo>
                <a:close/>
              </a:path>
              <a:path w="3738879" h="348614">
                <a:moveTo>
                  <a:pt x="2939538" y="27517"/>
                </a:moveTo>
                <a:lnTo>
                  <a:pt x="2686226" y="27517"/>
                </a:lnTo>
                <a:lnTo>
                  <a:pt x="2686226" y="63327"/>
                </a:lnTo>
                <a:lnTo>
                  <a:pt x="2939538" y="63327"/>
                </a:lnTo>
                <a:lnTo>
                  <a:pt x="2939538" y="27517"/>
                </a:lnTo>
                <a:close/>
              </a:path>
              <a:path w="3738879" h="348614">
                <a:moveTo>
                  <a:pt x="2837384" y="0"/>
                </a:moveTo>
                <a:lnTo>
                  <a:pt x="2787626" y="0"/>
                </a:lnTo>
                <a:lnTo>
                  <a:pt x="2787626" y="27517"/>
                </a:lnTo>
                <a:lnTo>
                  <a:pt x="2837384" y="27517"/>
                </a:lnTo>
                <a:lnTo>
                  <a:pt x="2837384" y="0"/>
                </a:lnTo>
                <a:close/>
              </a:path>
              <a:path w="3738879" h="348614">
                <a:moveTo>
                  <a:pt x="2931622" y="205061"/>
                </a:moveTo>
                <a:lnTo>
                  <a:pt x="2691880" y="205061"/>
                </a:lnTo>
                <a:lnTo>
                  <a:pt x="2691880" y="240872"/>
                </a:lnTo>
                <a:lnTo>
                  <a:pt x="2882618" y="240872"/>
                </a:lnTo>
                <a:lnTo>
                  <a:pt x="2882618" y="257458"/>
                </a:lnTo>
                <a:lnTo>
                  <a:pt x="2692257" y="257458"/>
                </a:lnTo>
                <a:lnTo>
                  <a:pt x="2692257" y="344910"/>
                </a:lnTo>
                <a:lnTo>
                  <a:pt x="2940669" y="344910"/>
                </a:lnTo>
                <a:lnTo>
                  <a:pt x="2940669" y="309100"/>
                </a:lnTo>
                <a:lnTo>
                  <a:pt x="2741638" y="309100"/>
                </a:lnTo>
                <a:lnTo>
                  <a:pt x="2741638" y="291006"/>
                </a:lnTo>
                <a:lnTo>
                  <a:pt x="2931622" y="291006"/>
                </a:lnTo>
                <a:lnTo>
                  <a:pt x="2931622" y="205061"/>
                </a:lnTo>
                <a:close/>
              </a:path>
              <a:path w="3738879" h="348614">
                <a:moveTo>
                  <a:pt x="2837761" y="184329"/>
                </a:moveTo>
                <a:lnTo>
                  <a:pt x="2788003" y="184329"/>
                </a:lnTo>
                <a:lnTo>
                  <a:pt x="2788003" y="205061"/>
                </a:lnTo>
                <a:lnTo>
                  <a:pt x="2837761" y="205061"/>
                </a:lnTo>
                <a:lnTo>
                  <a:pt x="2837761" y="184329"/>
                </a:lnTo>
                <a:close/>
              </a:path>
              <a:path w="3738879" h="348614">
                <a:moveTo>
                  <a:pt x="2969317" y="147765"/>
                </a:moveTo>
                <a:lnTo>
                  <a:pt x="2656824" y="147765"/>
                </a:lnTo>
                <a:lnTo>
                  <a:pt x="2656824" y="184329"/>
                </a:lnTo>
                <a:lnTo>
                  <a:pt x="2969317" y="184329"/>
                </a:lnTo>
                <a:lnTo>
                  <a:pt x="2969317" y="147765"/>
                </a:lnTo>
                <a:close/>
              </a:path>
              <a:path w="3738879" h="348614">
                <a:moveTo>
                  <a:pt x="3353493" y="233710"/>
                </a:moveTo>
                <a:lnTo>
                  <a:pt x="3112244" y="233710"/>
                </a:lnTo>
                <a:lnTo>
                  <a:pt x="3112244" y="273290"/>
                </a:lnTo>
                <a:lnTo>
                  <a:pt x="3303735" y="273290"/>
                </a:lnTo>
                <a:lnTo>
                  <a:pt x="3303735" y="347926"/>
                </a:lnTo>
                <a:lnTo>
                  <a:pt x="3353493" y="347926"/>
                </a:lnTo>
                <a:lnTo>
                  <a:pt x="3353493" y="233710"/>
                </a:lnTo>
                <a:close/>
              </a:path>
              <a:path w="3738879" h="348614">
                <a:moveTo>
                  <a:pt x="3391188" y="169251"/>
                </a:moveTo>
                <a:lnTo>
                  <a:pt x="3077564" y="169251"/>
                </a:lnTo>
                <a:lnTo>
                  <a:pt x="3077564" y="208831"/>
                </a:lnTo>
                <a:lnTo>
                  <a:pt x="3391188" y="208831"/>
                </a:lnTo>
                <a:lnTo>
                  <a:pt x="3391188" y="169251"/>
                </a:lnTo>
                <a:close/>
              </a:path>
              <a:path w="3738879" h="348614">
                <a:moveTo>
                  <a:pt x="3258878" y="136833"/>
                </a:moveTo>
                <a:lnTo>
                  <a:pt x="3209120" y="136833"/>
                </a:lnTo>
                <a:lnTo>
                  <a:pt x="3209120" y="169251"/>
                </a:lnTo>
                <a:lnTo>
                  <a:pt x="3258878" y="169251"/>
                </a:lnTo>
                <a:lnTo>
                  <a:pt x="3258878" y="136833"/>
                </a:lnTo>
                <a:close/>
              </a:path>
              <a:path w="3738879" h="348614">
                <a:moveTo>
                  <a:pt x="3351608" y="13947"/>
                </a:moveTo>
                <a:lnTo>
                  <a:pt x="3116013" y="13947"/>
                </a:lnTo>
                <a:lnTo>
                  <a:pt x="3116013" y="136833"/>
                </a:lnTo>
                <a:lnTo>
                  <a:pt x="3351608" y="136833"/>
                </a:lnTo>
                <a:lnTo>
                  <a:pt x="3351608" y="97630"/>
                </a:lnTo>
                <a:lnTo>
                  <a:pt x="3165017" y="97630"/>
                </a:lnTo>
                <a:lnTo>
                  <a:pt x="3165017" y="52773"/>
                </a:lnTo>
                <a:lnTo>
                  <a:pt x="3351608" y="52773"/>
                </a:lnTo>
                <a:lnTo>
                  <a:pt x="3351608" y="13947"/>
                </a:lnTo>
                <a:close/>
              </a:path>
              <a:path w="3738879" h="348614">
                <a:moveTo>
                  <a:pt x="3351608" y="52773"/>
                </a:moveTo>
                <a:lnTo>
                  <a:pt x="3302605" y="52773"/>
                </a:lnTo>
                <a:lnTo>
                  <a:pt x="3302605" y="97630"/>
                </a:lnTo>
                <a:lnTo>
                  <a:pt x="3351608" y="97630"/>
                </a:lnTo>
                <a:lnTo>
                  <a:pt x="3351608" y="52773"/>
                </a:lnTo>
                <a:close/>
              </a:path>
              <a:path w="3738879" h="348614">
                <a:moveTo>
                  <a:pt x="3738708" y="269520"/>
                </a:moveTo>
                <a:lnTo>
                  <a:pt x="3423953" y="269520"/>
                </a:lnTo>
                <a:lnTo>
                  <a:pt x="3423953" y="309477"/>
                </a:lnTo>
                <a:lnTo>
                  <a:pt x="3738708" y="309477"/>
                </a:lnTo>
                <a:lnTo>
                  <a:pt x="3738708" y="269520"/>
                </a:lnTo>
                <a:close/>
              </a:path>
              <a:path w="3738879" h="348614">
                <a:moveTo>
                  <a:pt x="3550986" y="204307"/>
                </a:moveTo>
                <a:lnTo>
                  <a:pt x="3501606" y="204307"/>
                </a:lnTo>
                <a:lnTo>
                  <a:pt x="3501606" y="269520"/>
                </a:lnTo>
                <a:lnTo>
                  <a:pt x="3550986" y="269520"/>
                </a:lnTo>
                <a:lnTo>
                  <a:pt x="3550986" y="204307"/>
                </a:lnTo>
                <a:close/>
              </a:path>
              <a:path w="3738879" h="348614">
                <a:moveTo>
                  <a:pt x="3660302" y="204307"/>
                </a:moveTo>
                <a:lnTo>
                  <a:pt x="3610922" y="204307"/>
                </a:lnTo>
                <a:lnTo>
                  <a:pt x="3610922" y="269520"/>
                </a:lnTo>
                <a:lnTo>
                  <a:pt x="3660302" y="269520"/>
                </a:lnTo>
                <a:lnTo>
                  <a:pt x="3660302" y="204307"/>
                </a:lnTo>
                <a:close/>
              </a:path>
              <a:path w="3738879" h="348614">
                <a:moveTo>
                  <a:pt x="3711945" y="165104"/>
                </a:moveTo>
                <a:lnTo>
                  <a:pt x="3450717" y="165104"/>
                </a:lnTo>
                <a:lnTo>
                  <a:pt x="3450717" y="204307"/>
                </a:lnTo>
                <a:lnTo>
                  <a:pt x="3711945" y="204307"/>
                </a:lnTo>
                <a:lnTo>
                  <a:pt x="3711945" y="165104"/>
                </a:lnTo>
                <a:close/>
              </a:path>
              <a:path w="3738879" h="348614">
                <a:moveTo>
                  <a:pt x="3545332" y="67474"/>
                </a:moveTo>
                <a:lnTo>
                  <a:pt x="3495951" y="67474"/>
                </a:lnTo>
                <a:lnTo>
                  <a:pt x="3495951" y="165104"/>
                </a:lnTo>
                <a:lnTo>
                  <a:pt x="3545332" y="165104"/>
                </a:lnTo>
                <a:lnTo>
                  <a:pt x="3545332" y="67474"/>
                </a:lnTo>
                <a:close/>
              </a:path>
              <a:path w="3738879" h="348614">
                <a:moveTo>
                  <a:pt x="3665580" y="67474"/>
                </a:moveTo>
                <a:lnTo>
                  <a:pt x="3616199" y="67474"/>
                </a:lnTo>
                <a:lnTo>
                  <a:pt x="3616199" y="165104"/>
                </a:lnTo>
                <a:lnTo>
                  <a:pt x="3665580" y="165104"/>
                </a:lnTo>
                <a:lnTo>
                  <a:pt x="3665580" y="67474"/>
                </a:lnTo>
                <a:close/>
              </a:path>
              <a:path w="3738879" h="348614">
                <a:moveTo>
                  <a:pt x="3712699" y="27894"/>
                </a:moveTo>
                <a:lnTo>
                  <a:pt x="3448832" y="27894"/>
                </a:lnTo>
                <a:lnTo>
                  <a:pt x="3448832" y="67474"/>
                </a:lnTo>
                <a:lnTo>
                  <a:pt x="3712699" y="67474"/>
                </a:lnTo>
                <a:lnTo>
                  <a:pt x="3712699" y="27894"/>
                </a:lnTo>
                <a:close/>
              </a:path>
            </a:pathLst>
          </a:custGeom>
          <a:solidFill>
            <a:srgbClr val="6B6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02224" y="9622325"/>
            <a:ext cx="441959" cy="229870"/>
          </a:xfrm>
          <a:custGeom>
            <a:avLst/>
            <a:gdLst/>
            <a:ahLst/>
            <a:cxnLst/>
            <a:rect l="l" t="t" r="r" b="b"/>
            <a:pathLst>
              <a:path w="441960" h="229870">
                <a:moveTo>
                  <a:pt x="82580" y="66761"/>
                </a:moveTo>
                <a:lnTo>
                  <a:pt x="45891" y="66761"/>
                </a:lnTo>
                <a:lnTo>
                  <a:pt x="45891" y="209836"/>
                </a:lnTo>
                <a:lnTo>
                  <a:pt x="82580" y="209836"/>
                </a:lnTo>
                <a:lnTo>
                  <a:pt x="82580" y="66761"/>
                </a:lnTo>
                <a:close/>
              </a:path>
              <a:path w="441960" h="229870">
                <a:moveTo>
                  <a:pt x="82580" y="32772"/>
                </a:moveTo>
                <a:lnTo>
                  <a:pt x="45769" y="32772"/>
                </a:lnTo>
                <a:lnTo>
                  <a:pt x="0" y="64553"/>
                </a:lnTo>
                <a:lnTo>
                  <a:pt x="0" y="97438"/>
                </a:lnTo>
                <a:lnTo>
                  <a:pt x="45155" y="66761"/>
                </a:lnTo>
                <a:lnTo>
                  <a:pt x="82580" y="66761"/>
                </a:lnTo>
                <a:lnTo>
                  <a:pt x="82580" y="32772"/>
                </a:lnTo>
                <a:close/>
              </a:path>
              <a:path w="441960" h="229870">
                <a:moveTo>
                  <a:pt x="203323" y="66761"/>
                </a:moveTo>
                <a:lnTo>
                  <a:pt x="166634" y="66761"/>
                </a:lnTo>
                <a:lnTo>
                  <a:pt x="166634" y="209836"/>
                </a:lnTo>
                <a:lnTo>
                  <a:pt x="203323" y="209836"/>
                </a:lnTo>
                <a:lnTo>
                  <a:pt x="203323" y="66761"/>
                </a:lnTo>
                <a:close/>
              </a:path>
              <a:path w="441960" h="229870">
                <a:moveTo>
                  <a:pt x="203323" y="32772"/>
                </a:moveTo>
                <a:lnTo>
                  <a:pt x="166511" y="32772"/>
                </a:lnTo>
                <a:lnTo>
                  <a:pt x="120742" y="64553"/>
                </a:lnTo>
                <a:lnTo>
                  <a:pt x="120742" y="97438"/>
                </a:lnTo>
                <a:lnTo>
                  <a:pt x="165898" y="66761"/>
                </a:lnTo>
                <a:lnTo>
                  <a:pt x="203323" y="66761"/>
                </a:lnTo>
                <a:lnTo>
                  <a:pt x="203323" y="32772"/>
                </a:lnTo>
                <a:close/>
              </a:path>
              <a:path w="441960" h="229870">
                <a:moveTo>
                  <a:pt x="330581" y="103787"/>
                </a:moveTo>
                <a:lnTo>
                  <a:pt x="297410" y="103787"/>
                </a:lnTo>
                <a:lnTo>
                  <a:pt x="297410" y="134194"/>
                </a:lnTo>
                <a:lnTo>
                  <a:pt x="330581" y="134194"/>
                </a:lnTo>
                <a:lnTo>
                  <a:pt x="330581" y="103787"/>
                </a:lnTo>
                <a:close/>
              </a:path>
              <a:path w="441960" h="229870">
                <a:moveTo>
                  <a:pt x="436128" y="0"/>
                </a:moveTo>
                <a:lnTo>
                  <a:pt x="402956" y="0"/>
                </a:lnTo>
                <a:lnTo>
                  <a:pt x="402956" y="107054"/>
                </a:lnTo>
                <a:lnTo>
                  <a:pt x="361994" y="107054"/>
                </a:lnTo>
                <a:lnTo>
                  <a:pt x="361994" y="127158"/>
                </a:lnTo>
                <a:lnTo>
                  <a:pt x="402956" y="127158"/>
                </a:lnTo>
                <a:lnTo>
                  <a:pt x="402956" y="133943"/>
                </a:lnTo>
                <a:lnTo>
                  <a:pt x="436128" y="133943"/>
                </a:lnTo>
                <a:lnTo>
                  <a:pt x="436128" y="0"/>
                </a:lnTo>
                <a:close/>
              </a:path>
              <a:path w="441960" h="229870">
                <a:moveTo>
                  <a:pt x="389386" y="76395"/>
                </a:moveTo>
                <a:lnTo>
                  <a:pt x="352056" y="79301"/>
                </a:lnTo>
                <a:lnTo>
                  <a:pt x="313901" y="80793"/>
                </a:lnTo>
                <a:lnTo>
                  <a:pt x="276548" y="81343"/>
                </a:lnTo>
                <a:lnTo>
                  <a:pt x="241621" y="81421"/>
                </a:lnTo>
                <a:lnTo>
                  <a:pt x="244888" y="104038"/>
                </a:lnTo>
                <a:lnTo>
                  <a:pt x="330581" y="103787"/>
                </a:lnTo>
                <a:lnTo>
                  <a:pt x="330581" y="102279"/>
                </a:lnTo>
                <a:lnTo>
                  <a:pt x="345844" y="101380"/>
                </a:lnTo>
                <a:lnTo>
                  <a:pt x="361083" y="100174"/>
                </a:lnTo>
                <a:lnTo>
                  <a:pt x="376275" y="98639"/>
                </a:lnTo>
                <a:lnTo>
                  <a:pt x="391396" y="96750"/>
                </a:lnTo>
                <a:lnTo>
                  <a:pt x="389386" y="76395"/>
                </a:lnTo>
                <a:close/>
              </a:path>
              <a:path w="441960" h="229870">
                <a:moveTo>
                  <a:pt x="315001" y="3518"/>
                </a:moveTo>
                <a:lnTo>
                  <a:pt x="291339" y="5933"/>
                </a:lnTo>
                <a:lnTo>
                  <a:pt x="273096" y="12847"/>
                </a:lnTo>
                <a:lnTo>
                  <a:pt x="261356" y="23767"/>
                </a:lnTo>
                <a:lnTo>
                  <a:pt x="257201" y="38197"/>
                </a:lnTo>
                <a:lnTo>
                  <a:pt x="261356" y="52337"/>
                </a:lnTo>
                <a:lnTo>
                  <a:pt x="273096" y="63108"/>
                </a:lnTo>
                <a:lnTo>
                  <a:pt x="291339" y="69967"/>
                </a:lnTo>
                <a:lnTo>
                  <a:pt x="315001" y="72374"/>
                </a:lnTo>
                <a:lnTo>
                  <a:pt x="338556" y="69967"/>
                </a:lnTo>
                <a:lnTo>
                  <a:pt x="356811" y="63108"/>
                </a:lnTo>
                <a:lnTo>
                  <a:pt x="368610" y="52337"/>
                </a:lnTo>
                <a:lnTo>
                  <a:pt x="369002" y="51014"/>
                </a:lnTo>
                <a:lnTo>
                  <a:pt x="315001" y="51014"/>
                </a:lnTo>
                <a:lnTo>
                  <a:pt x="303763" y="50213"/>
                </a:lnTo>
                <a:lnTo>
                  <a:pt x="295211" y="47810"/>
                </a:lnTo>
                <a:lnTo>
                  <a:pt x="289768" y="43804"/>
                </a:lnTo>
                <a:lnTo>
                  <a:pt x="287860" y="38197"/>
                </a:lnTo>
                <a:lnTo>
                  <a:pt x="289768" y="32445"/>
                </a:lnTo>
                <a:lnTo>
                  <a:pt x="295211" y="28365"/>
                </a:lnTo>
                <a:lnTo>
                  <a:pt x="303763" y="25935"/>
                </a:lnTo>
                <a:lnTo>
                  <a:pt x="315001" y="25130"/>
                </a:lnTo>
                <a:lnTo>
                  <a:pt x="369006" y="25130"/>
                </a:lnTo>
                <a:lnTo>
                  <a:pt x="368610" y="23767"/>
                </a:lnTo>
                <a:lnTo>
                  <a:pt x="356811" y="12847"/>
                </a:lnTo>
                <a:lnTo>
                  <a:pt x="338556" y="5933"/>
                </a:lnTo>
                <a:lnTo>
                  <a:pt x="315001" y="3518"/>
                </a:lnTo>
                <a:close/>
              </a:path>
              <a:path w="441960" h="229870">
                <a:moveTo>
                  <a:pt x="369006" y="25130"/>
                </a:moveTo>
                <a:lnTo>
                  <a:pt x="315001" y="25130"/>
                </a:lnTo>
                <a:lnTo>
                  <a:pt x="326199" y="25935"/>
                </a:lnTo>
                <a:lnTo>
                  <a:pt x="334665" y="28365"/>
                </a:lnTo>
                <a:lnTo>
                  <a:pt x="340021" y="32445"/>
                </a:lnTo>
                <a:lnTo>
                  <a:pt x="341890" y="38197"/>
                </a:lnTo>
                <a:lnTo>
                  <a:pt x="340021" y="43804"/>
                </a:lnTo>
                <a:lnTo>
                  <a:pt x="334665" y="47810"/>
                </a:lnTo>
                <a:lnTo>
                  <a:pt x="326199" y="50213"/>
                </a:lnTo>
                <a:lnTo>
                  <a:pt x="315001" y="51014"/>
                </a:lnTo>
                <a:lnTo>
                  <a:pt x="369002" y="51014"/>
                </a:lnTo>
                <a:lnTo>
                  <a:pt x="372800" y="38197"/>
                </a:lnTo>
                <a:lnTo>
                  <a:pt x="369006" y="25130"/>
                </a:lnTo>
                <a:close/>
              </a:path>
              <a:path w="441960" h="229870">
                <a:moveTo>
                  <a:pt x="436128" y="140980"/>
                </a:moveTo>
                <a:lnTo>
                  <a:pt x="274541" y="140980"/>
                </a:lnTo>
                <a:lnTo>
                  <a:pt x="274541" y="163345"/>
                </a:lnTo>
                <a:lnTo>
                  <a:pt x="403459" y="163345"/>
                </a:lnTo>
                <a:lnTo>
                  <a:pt x="403459" y="174403"/>
                </a:lnTo>
                <a:lnTo>
                  <a:pt x="274793" y="174403"/>
                </a:lnTo>
                <a:lnTo>
                  <a:pt x="274793" y="229689"/>
                </a:lnTo>
                <a:lnTo>
                  <a:pt x="441405" y="229689"/>
                </a:lnTo>
                <a:lnTo>
                  <a:pt x="441405" y="207072"/>
                </a:lnTo>
                <a:lnTo>
                  <a:pt x="307462" y="207072"/>
                </a:lnTo>
                <a:lnTo>
                  <a:pt x="307462" y="195261"/>
                </a:lnTo>
                <a:lnTo>
                  <a:pt x="436128" y="195261"/>
                </a:lnTo>
                <a:lnTo>
                  <a:pt x="436128" y="14098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63035" y="8982731"/>
            <a:ext cx="739775" cy="183515"/>
          </a:xfrm>
          <a:custGeom>
            <a:avLst/>
            <a:gdLst/>
            <a:ahLst/>
            <a:cxnLst/>
            <a:rect l="l" t="t" r="r" b="b"/>
            <a:pathLst>
              <a:path w="739775" h="183515">
                <a:moveTo>
                  <a:pt x="72150" y="0"/>
                </a:moveTo>
                <a:lnTo>
                  <a:pt x="41930" y="6363"/>
                </a:lnTo>
                <a:lnTo>
                  <a:pt x="19234" y="24587"/>
                </a:lnTo>
                <a:lnTo>
                  <a:pt x="4958" y="53371"/>
                </a:lnTo>
                <a:lnTo>
                  <a:pt x="0" y="91415"/>
                </a:lnTo>
                <a:lnTo>
                  <a:pt x="0" y="91661"/>
                </a:lnTo>
                <a:lnTo>
                  <a:pt x="4958" y="129724"/>
                </a:lnTo>
                <a:lnTo>
                  <a:pt x="19234" y="158551"/>
                </a:lnTo>
                <a:lnTo>
                  <a:pt x="41930" y="176816"/>
                </a:lnTo>
                <a:lnTo>
                  <a:pt x="72150" y="183199"/>
                </a:lnTo>
                <a:lnTo>
                  <a:pt x="102371" y="176816"/>
                </a:lnTo>
                <a:lnTo>
                  <a:pt x="125067" y="158551"/>
                </a:lnTo>
                <a:lnTo>
                  <a:pt x="127566" y="153504"/>
                </a:lnTo>
                <a:lnTo>
                  <a:pt x="72150" y="153504"/>
                </a:lnTo>
                <a:lnTo>
                  <a:pt x="57407" y="149311"/>
                </a:lnTo>
                <a:lnTo>
                  <a:pt x="46505" y="137169"/>
                </a:lnTo>
                <a:lnTo>
                  <a:pt x="39745" y="117734"/>
                </a:lnTo>
                <a:lnTo>
                  <a:pt x="37425" y="91661"/>
                </a:lnTo>
                <a:lnTo>
                  <a:pt x="37425" y="91415"/>
                </a:lnTo>
                <a:lnTo>
                  <a:pt x="39745" y="65361"/>
                </a:lnTo>
                <a:lnTo>
                  <a:pt x="46505" y="45968"/>
                </a:lnTo>
                <a:lnTo>
                  <a:pt x="57407" y="33868"/>
                </a:lnTo>
                <a:lnTo>
                  <a:pt x="72150" y="29694"/>
                </a:lnTo>
                <a:lnTo>
                  <a:pt x="127601" y="29694"/>
                </a:lnTo>
                <a:lnTo>
                  <a:pt x="125067" y="24587"/>
                </a:lnTo>
                <a:lnTo>
                  <a:pt x="102371" y="6363"/>
                </a:lnTo>
                <a:lnTo>
                  <a:pt x="72150" y="0"/>
                </a:lnTo>
                <a:close/>
              </a:path>
              <a:path w="739775" h="183515">
                <a:moveTo>
                  <a:pt x="127601" y="29694"/>
                </a:moveTo>
                <a:lnTo>
                  <a:pt x="72150" y="29694"/>
                </a:lnTo>
                <a:lnTo>
                  <a:pt x="86894" y="33868"/>
                </a:lnTo>
                <a:lnTo>
                  <a:pt x="97796" y="45968"/>
                </a:lnTo>
                <a:lnTo>
                  <a:pt x="104556" y="65361"/>
                </a:lnTo>
                <a:lnTo>
                  <a:pt x="106876" y="91415"/>
                </a:lnTo>
                <a:lnTo>
                  <a:pt x="106876" y="91661"/>
                </a:lnTo>
                <a:lnTo>
                  <a:pt x="104556" y="117734"/>
                </a:lnTo>
                <a:lnTo>
                  <a:pt x="97796" y="137169"/>
                </a:lnTo>
                <a:lnTo>
                  <a:pt x="86894" y="149311"/>
                </a:lnTo>
                <a:lnTo>
                  <a:pt x="72150" y="153504"/>
                </a:lnTo>
                <a:lnTo>
                  <a:pt x="127566" y="153504"/>
                </a:lnTo>
                <a:lnTo>
                  <a:pt x="139343" y="129724"/>
                </a:lnTo>
                <a:lnTo>
                  <a:pt x="144301" y="91661"/>
                </a:lnTo>
                <a:lnTo>
                  <a:pt x="144301" y="91415"/>
                </a:lnTo>
                <a:lnTo>
                  <a:pt x="139343" y="53371"/>
                </a:lnTo>
                <a:lnTo>
                  <a:pt x="127601" y="29694"/>
                </a:lnTo>
                <a:close/>
              </a:path>
              <a:path w="739775" h="183515">
                <a:moveTo>
                  <a:pt x="178782" y="142461"/>
                </a:moveTo>
                <a:lnTo>
                  <a:pt x="170965" y="143997"/>
                </a:lnTo>
                <a:lnTo>
                  <a:pt x="164655" y="148213"/>
                </a:lnTo>
                <a:lnTo>
                  <a:pt x="160439" y="154522"/>
                </a:lnTo>
                <a:lnTo>
                  <a:pt x="158903" y="162339"/>
                </a:lnTo>
                <a:lnTo>
                  <a:pt x="160439" y="170104"/>
                </a:lnTo>
                <a:lnTo>
                  <a:pt x="164655" y="176420"/>
                </a:lnTo>
                <a:lnTo>
                  <a:pt x="170965" y="180664"/>
                </a:lnTo>
                <a:lnTo>
                  <a:pt x="178782" y="182217"/>
                </a:lnTo>
                <a:lnTo>
                  <a:pt x="186547" y="180664"/>
                </a:lnTo>
                <a:lnTo>
                  <a:pt x="192862" y="176420"/>
                </a:lnTo>
                <a:lnTo>
                  <a:pt x="197107" y="170104"/>
                </a:lnTo>
                <a:lnTo>
                  <a:pt x="198660" y="162339"/>
                </a:lnTo>
                <a:lnTo>
                  <a:pt x="197107" y="154522"/>
                </a:lnTo>
                <a:lnTo>
                  <a:pt x="192862" y="148213"/>
                </a:lnTo>
                <a:lnTo>
                  <a:pt x="186547" y="143997"/>
                </a:lnTo>
                <a:lnTo>
                  <a:pt x="178782" y="142461"/>
                </a:lnTo>
                <a:close/>
              </a:path>
              <a:path w="739775" h="183515">
                <a:moveTo>
                  <a:pt x="287867" y="0"/>
                </a:moveTo>
                <a:lnTo>
                  <a:pt x="257647" y="6363"/>
                </a:lnTo>
                <a:lnTo>
                  <a:pt x="234950" y="24587"/>
                </a:lnTo>
                <a:lnTo>
                  <a:pt x="220674" y="53371"/>
                </a:lnTo>
                <a:lnTo>
                  <a:pt x="215716" y="91415"/>
                </a:lnTo>
                <a:lnTo>
                  <a:pt x="215716" y="91661"/>
                </a:lnTo>
                <a:lnTo>
                  <a:pt x="220674" y="129724"/>
                </a:lnTo>
                <a:lnTo>
                  <a:pt x="234950" y="158551"/>
                </a:lnTo>
                <a:lnTo>
                  <a:pt x="257647" y="176816"/>
                </a:lnTo>
                <a:lnTo>
                  <a:pt x="287867" y="183199"/>
                </a:lnTo>
                <a:lnTo>
                  <a:pt x="318087" y="176816"/>
                </a:lnTo>
                <a:lnTo>
                  <a:pt x="340784" y="158551"/>
                </a:lnTo>
                <a:lnTo>
                  <a:pt x="343283" y="153504"/>
                </a:lnTo>
                <a:lnTo>
                  <a:pt x="287867" y="153504"/>
                </a:lnTo>
                <a:lnTo>
                  <a:pt x="273123" y="149311"/>
                </a:lnTo>
                <a:lnTo>
                  <a:pt x="262222" y="137169"/>
                </a:lnTo>
                <a:lnTo>
                  <a:pt x="255461" y="117734"/>
                </a:lnTo>
                <a:lnTo>
                  <a:pt x="253141" y="91661"/>
                </a:lnTo>
                <a:lnTo>
                  <a:pt x="253141" y="91415"/>
                </a:lnTo>
                <a:lnTo>
                  <a:pt x="255461" y="65361"/>
                </a:lnTo>
                <a:lnTo>
                  <a:pt x="262222" y="45968"/>
                </a:lnTo>
                <a:lnTo>
                  <a:pt x="273123" y="33868"/>
                </a:lnTo>
                <a:lnTo>
                  <a:pt x="287867" y="29694"/>
                </a:lnTo>
                <a:lnTo>
                  <a:pt x="343317" y="29694"/>
                </a:lnTo>
                <a:lnTo>
                  <a:pt x="340784" y="24587"/>
                </a:lnTo>
                <a:lnTo>
                  <a:pt x="318087" y="6363"/>
                </a:lnTo>
                <a:lnTo>
                  <a:pt x="287867" y="0"/>
                </a:lnTo>
                <a:close/>
              </a:path>
              <a:path w="739775" h="183515">
                <a:moveTo>
                  <a:pt x="343317" y="29694"/>
                </a:moveTo>
                <a:lnTo>
                  <a:pt x="287867" y="29694"/>
                </a:lnTo>
                <a:lnTo>
                  <a:pt x="302611" y="33868"/>
                </a:lnTo>
                <a:lnTo>
                  <a:pt x="313513" y="45968"/>
                </a:lnTo>
                <a:lnTo>
                  <a:pt x="320273" y="65361"/>
                </a:lnTo>
                <a:lnTo>
                  <a:pt x="322593" y="91415"/>
                </a:lnTo>
                <a:lnTo>
                  <a:pt x="322593" y="91661"/>
                </a:lnTo>
                <a:lnTo>
                  <a:pt x="320273" y="117734"/>
                </a:lnTo>
                <a:lnTo>
                  <a:pt x="313513" y="137169"/>
                </a:lnTo>
                <a:lnTo>
                  <a:pt x="302611" y="149311"/>
                </a:lnTo>
                <a:lnTo>
                  <a:pt x="287867" y="153504"/>
                </a:lnTo>
                <a:lnTo>
                  <a:pt x="343283" y="153504"/>
                </a:lnTo>
                <a:lnTo>
                  <a:pt x="355060" y="129724"/>
                </a:lnTo>
                <a:lnTo>
                  <a:pt x="360018" y="91661"/>
                </a:lnTo>
                <a:lnTo>
                  <a:pt x="360018" y="91415"/>
                </a:lnTo>
                <a:lnTo>
                  <a:pt x="355060" y="53371"/>
                </a:lnTo>
                <a:lnTo>
                  <a:pt x="343317" y="29694"/>
                </a:lnTo>
                <a:close/>
              </a:path>
              <a:path w="739775" h="183515">
                <a:moveTo>
                  <a:pt x="417444" y="129331"/>
                </a:moveTo>
                <a:lnTo>
                  <a:pt x="383209" y="129331"/>
                </a:lnTo>
                <a:lnTo>
                  <a:pt x="383332" y="131172"/>
                </a:lnTo>
                <a:lnTo>
                  <a:pt x="389199" y="151777"/>
                </a:lnTo>
                <a:lnTo>
                  <a:pt x="402842" y="168275"/>
                </a:lnTo>
                <a:lnTo>
                  <a:pt x="423296" y="179228"/>
                </a:lnTo>
                <a:lnTo>
                  <a:pt x="449593" y="183199"/>
                </a:lnTo>
                <a:lnTo>
                  <a:pt x="477374" y="178690"/>
                </a:lnTo>
                <a:lnTo>
                  <a:pt x="499013" y="165990"/>
                </a:lnTo>
                <a:lnTo>
                  <a:pt x="507675" y="153872"/>
                </a:lnTo>
                <a:lnTo>
                  <a:pt x="449716" y="153872"/>
                </a:lnTo>
                <a:lnTo>
                  <a:pt x="437879" y="152053"/>
                </a:lnTo>
                <a:lnTo>
                  <a:pt x="428273" y="147047"/>
                </a:lnTo>
                <a:lnTo>
                  <a:pt x="421382" y="139533"/>
                </a:lnTo>
                <a:lnTo>
                  <a:pt x="417690" y="130190"/>
                </a:lnTo>
                <a:lnTo>
                  <a:pt x="417444" y="129331"/>
                </a:lnTo>
                <a:close/>
              </a:path>
              <a:path w="739775" h="183515">
                <a:moveTo>
                  <a:pt x="508478" y="89697"/>
                </a:moveTo>
                <a:lnTo>
                  <a:pt x="449839" y="89697"/>
                </a:lnTo>
                <a:lnTo>
                  <a:pt x="463035" y="92040"/>
                </a:lnTo>
                <a:lnTo>
                  <a:pt x="473413" y="98594"/>
                </a:lnTo>
                <a:lnTo>
                  <a:pt x="480225" y="108644"/>
                </a:lnTo>
                <a:lnTo>
                  <a:pt x="482628" y="120987"/>
                </a:lnTo>
                <a:lnTo>
                  <a:pt x="482724" y="121724"/>
                </a:lnTo>
                <a:lnTo>
                  <a:pt x="480293" y="134719"/>
                </a:lnTo>
                <a:lnTo>
                  <a:pt x="473490" y="144884"/>
                </a:lnTo>
                <a:lnTo>
                  <a:pt x="463052" y="151507"/>
                </a:lnTo>
                <a:lnTo>
                  <a:pt x="449716" y="153872"/>
                </a:lnTo>
                <a:lnTo>
                  <a:pt x="507675" y="153872"/>
                </a:lnTo>
                <a:lnTo>
                  <a:pt x="513059" y="146341"/>
                </a:lnTo>
                <a:lnTo>
                  <a:pt x="517966" y="121478"/>
                </a:lnTo>
                <a:lnTo>
                  <a:pt x="518063" y="120742"/>
                </a:lnTo>
                <a:lnTo>
                  <a:pt x="513741" y="97669"/>
                </a:lnTo>
                <a:lnTo>
                  <a:pt x="508478" y="89697"/>
                </a:lnTo>
                <a:close/>
              </a:path>
              <a:path w="739775" h="183515">
                <a:moveTo>
                  <a:pt x="507388" y="3067"/>
                </a:moveTo>
                <a:lnTo>
                  <a:pt x="394376" y="3067"/>
                </a:lnTo>
                <a:lnTo>
                  <a:pt x="386277" y="106999"/>
                </a:lnTo>
                <a:lnTo>
                  <a:pt x="418549" y="106999"/>
                </a:lnTo>
                <a:lnTo>
                  <a:pt x="420635" y="103318"/>
                </a:lnTo>
                <a:lnTo>
                  <a:pt x="423457" y="99882"/>
                </a:lnTo>
                <a:lnTo>
                  <a:pt x="427015" y="97182"/>
                </a:lnTo>
                <a:lnTo>
                  <a:pt x="433028" y="92397"/>
                </a:lnTo>
                <a:lnTo>
                  <a:pt x="440758" y="89697"/>
                </a:lnTo>
                <a:lnTo>
                  <a:pt x="508478" y="89697"/>
                </a:lnTo>
                <a:lnTo>
                  <a:pt x="503616" y="82335"/>
                </a:lnTo>
                <a:lnTo>
                  <a:pt x="419530" y="82335"/>
                </a:lnTo>
                <a:lnTo>
                  <a:pt x="423825" y="32517"/>
                </a:lnTo>
                <a:lnTo>
                  <a:pt x="507388" y="32517"/>
                </a:lnTo>
                <a:lnTo>
                  <a:pt x="507388" y="3067"/>
                </a:lnTo>
                <a:close/>
              </a:path>
              <a:path w="739775" h="183515">
                <a:moveTo>
                  <a:pt x="460146" y="63193"/>
                </a:moveTo>
                <a:lnTo>
                  <a:pt x="447392" y="64510"/>
                </a:lnTo>
                <a:lnTo>
                  <a:pt x="436249" y="68301"/>
                </a:lnTo>
                <a:lnTo>
                  <a:pt x="427084" y="74323"/>
                </a:lnTo>
                <a:lnTo>
                  <a:pt x="420266" y="82335"/>
                </a:lnTo>
                <a:lnTo>
                  <a:pt x="503616" y="82335"/>
                </a:lnTo>
                <a:lnTo>
                  <a:pt x="501712" y="79451"/>
                </a:lnTo>
                <a:lnTo>
                  <a:pt x="483379" y="67491"/>
                </a:lnTo>
                <a:lnTo>
                  <a:pt x="460146" y="63193"/>
                </a:lnTo>
                <a:close/>
              </a:path>
              <a:path w="739775" h="183515">
                <a:moveTo>
                  <a:pt x="698686" y="88961"/>
                </a:moveTo>
                <a:lnTo>
                  <a:pt x="681495" y="92186"/>
                </a:lnTo>
                <a:lnTo>
                  <a:pt x="668561" y="101416"/>
                </a:lnTo>
                <a:lnTo>
                  <a:pt x="660408" y="116018"/>
                </a:lnTo>
                <a:lnTo>
                  <a:pt x="657579" y="135221"/>
                </a:lnTo>
                <a:lnTo>
                  <a:pt x="660414" y="154655"/>
                </a:lnTo>
                <a:lnTo>
                  <a:pt x="668561" y="169257"/>
                </a:lnTo>
                <a:lnTo>
                  <a:pt x="681495" y="178500"/>
                </a:lnTo>
                <a:lnTo>
                  <a:pt x="698686" y="181727"/>
                </a:lnTo>
                <a:lnTo>
                  <a:pt x="715805" y="178500"/>
                </a:lnTo>
                <a:lnTo>
                  <a:pt x="728703" y="169257"/>
                </a:lnTo>
                <a:lnTo>
                  <a:pt x="733103" y="161357"/>
                </a:lnTo>
                <a:lnTo>
                  <a:pt x="698686" y="161357"/>
                </a:lnTo>
                <a:lnTo>
                  <a:pt x="692077" y="159657"/>
                </a:lnTo>
                <a:lnTo>
                  <a:pt x="687227" y="154653"/>
                </a:lnTo>
                <a:lnTo>
                  <a:pt x="684243" y="146501"/>
                </a:lnTo>
                <a:lnTo>
                  <a:pt x="683225" y="135344"/>
                </a:lnTo>
                <a:lnTo>
                  <a:pt x="684243" y="124135"/>
                </a:lnTo>
                <a:lnTo>
                  <a:pt x="687228" y="116018"/>
                </a:lnTo>
                <a:lnTo>
                  <a:pt x="692077" y="111029"/>
                </a:lnTo>
                <a:lnTo>
                  <a:pt x="698686" y="109330"/>
                </a:lnTo>
                <a:lnTo>
                  <a:pt x="733122" y="109330"/>
                </a:lnTo>
                <a:lnTo>
                  <a:pt x="728703" y="101416"/>
                </a:lnTo>
                <a:lnTo>
                  <a:pt x="715805" y="92186"/>
                </a:lnTo>
                <a:lnTo>
                  <a:pt x="698686" y="88961"/>
                </a:lnTo>
                <a:close/>
              </a:path>
              <a:path w="739775" h="183515">
                <a:moveTo>
                  <a:pt x="707643" y="3067"/>
                </a:moveTo>
                <a:lnTo>
                  <a:pt x="680403" y="3067"/>
                </a:lnTo>
                <a:lnTo>
                  <a:pt x="568495" y="180131"/>
                </a:lnTo>
                <a:lnTo>
                  <a:pt x="595858" y="180131"/>
                </a:lnTo>
                <a:lnTo>
                  <a:pt x="707643" y="3067"/>
                </a:lnTo>
                <a:close/>
              </a:path>
              <a:path w="739775" h="183515">
                <a:moveTo>
                  <a:pt x="733122" y="109330"/>
                </a:moveTo>
                <a:lnTo>
                  <a:pt x="698686" y="109330"/>
                </a:lnTo>
                <a:lnTo>
                  <a:pt x="705204" y="111029"/>
                </a:lnTo>
                <a:lnTo>
                  <a:pt x="709975" y="116018"/>
                </a:lnTo>
                <a:lnTo>
                  <a:pt x="712904" y="124135"/>
                </a:lnTo>
                <a:lnTo>
                  <a:pt x="713901" y="135221"/>
                </a:lnTo>
                <a:lnTo>
                  <a:pt x="712904" y="146501"/>
                </a:lnTo>
                <a:lnTo>
                  <a:pt x="709975" y="154655"/>
                </a:lnTo>
                <a:lnTo>
                  <a:pt x="705204" y="159657"/>
                </a:lnTo>
                <a:lnTo>
                  <a:pt x="698686" y="161357"/>
                </a:lnTo>
                <a:lnTo>
                  <a:pt x="733103" y="161357"/>
                </a:lnTo>
                <a:lnTo>
                  <a:pt x="736838" y="154653"/>
                </a:lnTo>
                <a:lnTo>
                  <a:pt x="739669" y="135344"/>
                </a:lnTo>
                <a:lnTo>
                  <a:pt x="736838" y="115983"/>
                </a:lnTo>
                <a:lnTo>
                  <a:pt x="733122" y="109330"/>
                </a:lnTo>
                <a:close/>
              </a:path>
              <a:path w="739775" h="183515">
                <a:moveTo>
                  <a:pt x="577575" y="1472"/>
                </a:moveTo>
                <a:lnTo>
                  <a:pt x="560385" y="4697"/>
                </a:lnTo>
                <a:lnTo>
                  <a:pt x="547451" y="13927"/>
                </a:lnTo>
                <a:lnTo>
                  <a:pt x="539297" y="28529"/>
                </a:lnTo>
                <a:lnTo>
                  <a:pt x="536469" y="47732"/>
                </a:lnTo>
                <a:lnTo>
                  <a:pt x="539304" y="67166"/>
                </a:lnTo>
                <a:lnTo>
                  <a:pt x="547451" y="81768"/>
                </a:lnTo>
                <a:lnTo>
                  <a:pt x="560385" y="91011"/>
                </a:lnTo>
                <a:lnTo>
                  <a:pt x="577575" y="94237"/>
                </a:lnTo>
                <a:lnTo>
                  <a:pt x="594695" y="91011"/>
                </a:lnTo>
                <a:lnTo>
                  <a:pt x="607592" y="81768"/>
                </a:lnTo>
                <a:lnTo>
                  <a:pt x="611992" y="73868"/>
                </a:lnTo>
                <a:lnTo>
                  <a:pt x="577575" y="73868"/>
                </a:lnTo>
                <a:lnTo>
                  <a:pt x="570966" y="72168"/>
                </a:lnTo>
                <a:lnTo>
                  <a:pt x="566117" y="67164"/>
                </a:lnTo>
                <a:lnTo>
                  <a:pt x="563132" y="59011"/>
                </a:lnTo>
                <a:lnTo>
                  <a:pt x="562114" y="47855"/>
                </a:lnTo>
                <a:lnTo>
                  <a:pt x="563132" y="36646"/>
                </a:lnTo>
                <a:lnTo>
                  <a:pt x="566118" y="28529"/>
                </a:lnTo>
                <a:lnTo>
                  <a:pt x="570966" y="23540"/>
                </a:lnTo>
                <a:lnTo>
                  <a:pt x="577575" y="21841"/>
                </a:lnTo>
                <a:lnTo>
                  <a:pt x="612012" y="21841"/>
                </a:lnTo>
                <a:lnTo>
                  <a:pt x="607592" y="13927"/>
                </a:lnTo>
                <a:lnTo>
                  <a:pt x="594695" y="4697"/>
                </a:lnTo>
                <a:lnTo>
                  <a:pt x="577575" y="1472"/>
                </a:lnTo>
                <a:close/>
              </a:path>
              <a:path w="739775" h="183515">
                <a:moveTo>
                  <a:pt x="612012" y="21841"/>
                </a:moveTo>
                <a:lnTo>
                  <a:pt x="577575" y="21841"/>
                </a:lnTo>
                <a:lnTo>
                  <a:pt x="584094" y="23540"/>
                </a:lnTo>
                <a:lnTo>
                  <a:pt x="588864" y="28529"/>
                </a:lnTo>
                <a:lnTo>
                  <a:pt x="591794" y="36646"/>
                </a:lnTo>
                <a:lnTo>
                  <a:pt x="592791" y="47732"/>
                </a:lnTo>
                <a:lnTo>
                  <a:pt x="591794" y="59011"/>
                </a:lnTo>
                <a:lnTo>
                  <a:pt x="588864" y="67166"/>
                </a:lnTo>
                <a:lnTo>
                  <a:pt x="584094" y="72168"/>
                </a:lnTo>
                <a:lnTo>
                  <a:pt x="577575" y="73868"/>
                </a:lnTo>
                <a:lnTo>
                  <a:pt x="611992" y="73868"/>
                </a:lnTo>
                <a:lnTo>
                  <a:pt x="615727" y="67164"/>
                </a:lnTo>
                <a:lnTo>
                  <a:pt x="618559" y="47855"/>
                </a:lnTo>
                <a:lnTo>
                  <a:pt x="615727" y="28494"/>
                </a:lnTo>
                <a:lnTo>
                  <a:pt x="612012" y="21841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23452" y="9382752"/>
            <a:ext cx="419100" cy="52069"/>
          </a:xfrm>
          <a:custGeom>
            <a:avLst/>
            <a:gdLst/>
            <a:ahLst/>
            <a:cxnLst/>
            <a:rect l="l" t="t" r="r" b="b"/>
            <a:pathLst>
              <a:path w="419100" h="52070">
                <a:moveTo>
                  <a:pt x="418835" y="0"/>
                </a:moveTo>
                <a:lnTo>
                  <a:pt x="0" y="0"/>
                </a:lnTo>
                <a:lnTo>
                  <a:pt x="0" y="51516"/>
                </a:lnTo>
                <a:lnTo>
                  <a:pt x="418835" y="51516"/>
                </a:lnTo>
                <a:lnTo>
                  <a:pt x="418835" y="0"/>
                </a:lnTo>
                <a:close/>
              </a:path>
            </a:pathLst>
          </a:custGeom>
          <a:solidFill>
            <a:srgbClr val="B9B5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06227" y="6978845"/>
            <a:ext cx="1989455" cy="1873885"/>
          </a:xfrm>
          <a:custGeom>
            <a:avLst/>
            <a:gdLst/>
            <a:ahLst/>
            <a:cxnLst/>
            <a:rect l="l" t="t" r="r" b="b"/>
            <a:pathLst>
              <a:path w="1989454" h="1873884">
                <a:moveTo>
                  <a:pt x="1983042" y="1847349"/>
                </a:moveTo>
                <a:lnTo>
                  <a:pt x="1954009" y="1859343"/>
                </a:lnTo>
                <a:lnTo>
                  <a:pt x="1960006" y="1873859"/>
                </a:lnTo>
                <a:lnTo>
                  <a:pt x="1989039" y="1861866"/>
                </a:lnTo>
                <a:lnTo>
                  <a:pt x="1983042" y="1847349"/>
                </a:lnTo>
                <a:close/>
              </a:path>
              <a:path w="1989454" h="1873884">
                <a:moveTo>
                  <a:pt x="1209387" y="15706"/>
                </a:moveTo>
                <a:lnTo>
                  <a:pt x="1194870" y="21703"/>
                </a:lnTo>
                <a:lnTo>
                  <a:pt x="1954009" y="1859343"/>
                </a:lnTo>
                <a:lnTo>
                  <a:pt x="1983042" y="1847349"/>
                </a:lnTo>
                <a:lnTo>
                  <a:pt x="1232869" y="31412"/>
                </a:lnTo>
                <a:lnTo>
                  <a:pt x="1209387" y="31412"/>
                </a:lnTo>
                <a:lnTo>
                  <a:pt x="1209387" y="15706"/>
                </a:lnTo>
                <a:close/>
              </a:path>
              <a:path w="1989454" h="1873884">
                <a:moveTo>
                  <a:pt x="15706" y="0"/>
                </a:moveTo>
                <a:lnTo>
                  <a:pt x="0" y="0"/>
                </a:lnTo>
                <a:lnTo>
                  <a:pt x="0" y="31412"/>
                </a:lnTo>
                <a:lnTo>
                  <a:pt x="15706" y="31412"/>
                </a:lnTo>
                <a:lnTo>
                  <a:pt x="15706" y="0"/>
                </a:lnTo>
                <a:close/>
              </a:path>
              <a:path w="1989454" h="1873884">
                <a:moveTo>
                  <a:pt x="1209387" y="0"/>
                </a:moveTo>
                <a:lnTo>
                  <a:pt x="15706" y="0"/>
                </a:lnTo>
                <a:lnTo>
                  <a:pt x="15706" y="31412"/>
                </a:lnTo>
                <a:lnTo>
                  <a:pt x="1198881" y="31412"/>
                </a:lnTo>
                <a:lnTo>
                  <a:pt x="1194870" y="21703"/>
                </a:lnTo>
                <a:lnTo>
                  <a:pt x="1209387" y="15706"/>
                </a:lnTo>
                <a:lnTo>
                  <a:pt x="1209387" y="0"/>
                </a:lnTo>
                <a:close/>
              </a:path>
              <a:path w="1989454" h="1873884">
                <a:moveTo>
                  <a:pt x="1223903" y="9709"/>
                </a:moveTo>
                <a:lnTo>
                  <a:pt x="1209387" y="15706"/>
                </a:lnTo>
                <a:lnTo>
                  <a:pt x="1209387" y="31412"/>
                </a:lnTo>
                <a:lnTo>
                  <a:pt x="1232869" y="31412"/>
                </a:lnTo>
                <a:lnTo>
                  <a:pt x="1223903" y="9709"/>
                </a:lnTo>
                <a:close/>
              </a:path>
              <a:path w="1989454" h="1873884">
                <a:moveTo>
                  <a:pt x="1215745" y="0"/>
                </a:moveTo>
                <a:lnTo>
                  <a:pt x="1209387" y="0"/>
                </a:lnTo>
                <a:lnTo>
                  <a:pt x="1209387" y="15706"/>
                </a:lnTo>
                <a:lnTo>
                  <a:pt x="1223903" y="9709"/>
                </a:lnTo>
                <a:lnTo>
                  <a:pt x="1221476" y="3833"/>
                </a:lnTo>
                <a:lnTo>
                  <a:pt x="1215745" y="0"/>
                </a:lnTo>
                <a:close/>
              </a:path>
            </a:pathLst>
          </a:custGeom>
          <a:solidFill>
            <a:srgbClr val="6B6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422337" y="3329741"/>
            <a:ext cx="765810" cy="509270"/>
          </a:xfrm>
          <a:custGeom>
            <a:avLst/>
            <a:gdLst/>
            <a:ahLst/>
            <a:cxnLst/>
            <a:rect l="l" t="t" r="r" b="b"/>
            <a:pathLst>
              <a:path w="765809" h="509270">
                <a:moveTo>
                  <a:pt x="10578" y="476318"/>
                </a:moveTo>
                <a:lnTo>
                  <a:pt x="0" y="487928"/>
                </a:lnTo>
                <a:lnTo>
                  <a:pt x="23220" y="509084"/>
                </a:lnTo>
                <a:lnTo>
                  <a:pt x="33798" y="497474"/>
                </a:lnTo>
                <a:lnTo>
                  <a:pt x="10578" y="476318"/>
                </a:lnTo>
                <a:close/>
              </a:path>
              <a:path w="765809" h="509270">
                <a:moveTo>
                  <a:pt x="439884" y="5128"/>
                </a:moveTo>
                <a:lnTo>
                  <a:pt x="10578" y="476318"/>
                </a:lnTo>
                <a:lnTo>
                  <a:pt x="33798" y="497474"/>
                </a:lnTo>
                <a:lnTo>
                  <a:pt x="458432" y="31412"/>
                </a:lnTo>
                <a:lnTo>
                  <a:pt x="451494" y="31412"/>
                </a:lnTo>
                <a:lnTo>
                  <a:pt x="451494" y="15706"/>
                </a:lnTo>
                <a:lnTo>
                  <a:pt x="439884" y="5128"/>
                </a:lnTo>
                <a:close/>
              </a:path>
              <a:path w="765809" h="509270">
                <a:moveTo>
                  <a:pt x="451494" y="15706"/>
                </a:moveTo>
                <a:lnTo>
                  <a:pt x="451494" y="31412"/>
                </a:lnTo>
                <a:lnTo>
                  <a:pt x="458432" y="31412"/>
                </a:lnTo>
                <a:lnTo>
                  <a:pt x="463104" y="26284"/>
                </a:lnTo>
                <a:lnTo>
                  <a:pt x="451494" y="15706"/>
                </a:lnTo>
                <a:close/>
              </a:path>
              <a:path w="765809" h="509270">
                <a:moveTo>
                  <a:pt x="749914" y="0"/>
                </a:moveTo>
                <a:lnTo>
                  <a:pt x="451494" y="0"/>
                </a:lnTo>
                <a:lnTo>
                  <a:pt x="451494" y="15706"/>
                </a:lnTo>
                <a:lnTo>
                  <a:pt x="463104" y="26284"/>
                </a:lnTo>
                <a:lnTo>
                  <a:pt x="458432" y="31412"/>
                </a:lnTo>
                <a:lnTo>
                  <a:pt x="749914" y="31412"/>
                </a:lnTo>
                <a:lnTo>
                  <a:pt x="749914" y="0"/>
                </a:lnTo>
                <a:close/>
              </a:path>
              <a:path w="765809" h="509270">
                <a:moveTo>
                  <a:pt x="765620" y="0"/>
                </a:moveTo>
                <a:lnTo>
                  <a:pt x="749914" y="0"/>
                </a:lnTo>
                <a:lnTo>
                  <a:pt x="749914" y="31412"/>
                </a:lnTo>
                <a:lnTo>
                  <a:pt x="765620" y="31412"/>
                </a:lnTo>
                <a:lnTo>
                  <a:pt x="765620" y="0"/>
                </a:lnTo>
                <a:close/>
              </a:path>
              <a:path w="765809" h="509270">
                <a:moveTo>
                  <a:pt x="451494" y="0"/>
                </a:moveTo>
                <a:lnTo>
                  <a:pt x="447075" y="0"/>
                </a:lnTo>
                <a:lnTo>
                  <a:pt x="442860" y="1861"/>
                </a:lnTo>
                <a:lnTo>
                  <a:pt x="439884" y="5128"/>
                </a:lnTo>
                <a:lnTo>
                  <a:pt x="451494" y="15706"/>
                </a:lnTo>
                <a:lnTo>
                  <a:pt x="451494" y="0"/>
                </a:lnTo>
                <a:close/>
              </a:path>
            </a:pathLst>
          </a:custGeom>
          <a:solidFill>
            <a:srgbClr val="6B6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33325" y="9622325"/>
            <a:ext cx="472440" cy="229870"/>
          </a:xfrm>
          <a:custGeom>
            <a:avLst/>
            <a:gdLst/>
            <a:ahLst/>
            <a:cxnLst/>
            <a:rect l="l" t="t" r="r" b="b"/>
            <a:pathLst>
              <a:path w="472439" h="229870">
                <a:moveTo>
                  <a:pt x="82580" y="66761"/>
                </a:moveTo>
                <a:lnTo>
                  <a:pt x="45891" y="66761"/>
                </a:lnTo>
                <a:lnTo>
                  <a:pt x="45891" y="209836"/>
                </a:lnTo>
                <a:lnTo>
                  <a:pt x="82580" y="209836"/>
                </a:lnTo>
                <a:lnTo>
                  <a:pt x="82580" y="66761"/>
                </a:lnTo>
                <a:close/>
              </a:path>
              <a:path w="472439" h="229870">
                <a:moveTo>
                  <a:pt x="82580" y="32772"/>
                </a:moveTo>
                <a:lnTo>
                  <a:pt x="45769" y="32772"/>
                </a:lnTo>
                <a:lnTo>
                  <a:pt x="0" y="64553"/>
                </a:lnTo>
                <a:lnTo>
                  <a:pt x="0" y="97438"/>
                </a:lnTo>
                <a:lnTo>
                  <a:pt x="45155" y="66761"/>
                </a:lnTo>
                <a:lnTo>
                  <a:pt x="82580" y="66761"/>
                </a:lnTo>
                <a:lnTo>
                  <a:pt x="82580" y="32772"/>
                </a:lnTo>
                <a:close/>
              </a:path>
              <a:path w="472439" h="229870">
                <a:moveTo>
                  <a:pt x="242470" y="58540"/>
                </a:moveTo>
                <a:lnTo>
                  <a:pt x="185653" y="58540"/>
                </a:lnTo>
                <a:lnTo>
                  <a:pt x="196461" y="60377"/>
                </a:lnTo>
                <a:lnTo>
                  <a:pt x="204933" y="65503"/>
                </a:lnTo>
                <a:lnTo>
                  <a:pt x="210484" y="73345"/>
                </a:lnTo>
                <a:lnTo>
                  <a:pt x="212526" y="83326"/>
                </a:lnTo>
                <a:lnTo>
                  <a:pt x="212526" y="83572"/>
                </a:lnTo>
                <a:lnTo>
                  <a:pt x="184917" y="125905"/>
                </a:lnTo>
                <a:lnTo>
                  <a:pt x="122337" y="184436"/>
                </a:lnTo>
                <a:lnTo>
                  <a:pt x="122337" y="209836"/>
                </a:lnTo>
                <a:lnTo>
                  <a:pt x="251055" y="209836"/>
                </a:lnTo>
                <a:lnTo>
                  <a:pt x="251055" y="180387"/>
                </a:lnTo>
                <a:lnTo>
                  <a:pt x="170806" y="180387"/>
                </a:lnTo>
                <a:lnTo>
                  <a:pt x="170806" y="178914"/>
                </a:lnTo>
                <a:lnTo>
                  <a:pt x="207863" y="145047"/>
                </a:lnTo>
                <a:lnTo>
                  <a:pt x="239690" y="110782"/>
                </a:lnTo>
                <a:lnTo>
                  <a:pt x="248601" y="81486"/>
                </a:lnTo>
                <a:lnTo>
                  <a:pt x="248601" y="81240"/>
                </a:lnTo>
                <a:lnTo>
                  <a:pt x="244034" y="60649"/>
                </a:lnTo>
                <a:lnTo>
                  <a:pt x="243929" y="60377"/>
                </a:lnTo>
                <a:lnTo>
                  <a:pt x="242470" y="58540"/>
                </a:lnTo>
                <a:close/>
              </a:path>
              <a:path w="472439" h="229870">
                <a:moveTo>
                  <a:pt x="185408" y="29704"/>
                </a:moveTo>
                <a:lnTo>
                  <a:pt x="138795" y="45594"/>
                </a:lnTo>
                <a:lnTo>
                  <a:pt x="120277" y="86394"/>
                </a:lnTo>
                <a:lnTo>
                  <a:pt x="120251" y="87498"/>
                </a:lnTo>
                <a:lnTo>
                  <a:pt x="154609" y="87498"/>
                </a:lnTo>
                <a:lnTo>
                  <a:pt x="154731" y="86394"/>
                </a:lnTo>
                <a:lnTo>
                  <a:pt x="157216" y="75312"/>
                </a:lnTo>
                <a:lnTo>
                  <a:pt x="163566" y="66485"/>
                </a:lnTo>
                <a:lnTo>
                  <a:pt x="173229" y="60649"/>
                </a:lnTo>
                <a:lnTo>
                  <a:pt x="185653" y="58540"/>
                </a:lnTo>
                <a:lnTo>
                  <a:pt x="242470" y="58540"/>
                </a:lnTo>
                <a:lnTo>
                  <a:pt x="231039" y="44153"/>
                </a:lnTo>
                <a:lnTo>
                  <a:pt x="211071" y="33512"/>
                </a:lnTo>
                <a:lnTo>
                  <a:pt x="185408" y="29704"/>
                </a:lnTo>
                <a:close/>
              </a:path>
              <a:path w="472439" h="229870">
                <a:moveTo>
                  <a:pt x="361503" y="103787"/>
                </a:moveTo>
                <a:lnTo>
                  <a:pt x="328331" y="103787"/>
                </a:lnTo>
                <a:lnTo>
                  <a:pt x="328331" y="134194"/>
                </a:lnTo>
                <a:lnTo>
                  <a:pt x="361503" y="134194"/>
                </a:lnTo>
                <a:lnTo>
                  <a:pt x="361503" y="103787"/>
                </a:lnTo>
                <a:close/>
              </a:path>
              <a:path w="472439" h="229870">
                <a:moveTo>
                  <a:pt x="467050" y="0"/>
                </a:moveTo>
                <a:lnTo>
                  <a:pt x="433878" y="0"/>
                </a:lnTo>
                <a:lnTo>
                  <a:pt x="433878" y="107054"/>
                </a:lnTo>
                <a:lnTo>
                  <a:pt x="392916" y="107054"/>
                </a:lnTo>
                <a:lnTo>
                  <a:pt x="392916" y="127158"/>
                </a:lnTo>
                <a:lnTo>
                  <a:pt x="433878" y="127158"/>
                </a:lnTo>
                <a:lnTo>
                  <a:pt x="433878" y="133943"/>
                </a:lnTo>
                <a:lnTo>
                  <a:pt x="467050" y="133943"/>
                </a:lnTo>
                <a:lnTo>
                  <a:pt x="467050" y="0"/>
                </a:lnTo>
                <a:close/>
              </a:path>
              <a:path w="472439" h="229870">
                <a:moveTo>
                  <a:pt x="420308" y="76395"/>
                </a:moveTo>
                <a:lnTo>
                  <a:pt x="382978" y="79301"/>
                </a:lnTo>
                <a:lnTo>
                  <a:pt x="344823" y="80793"/>
                </a:lnTo>
                <a:lnTo>
                  <a:pt x="307470" y="81343"/>
                </a:lnTo>
                <a:lnTo>
                  <a:pt x="272543" y="81421"/>
                </a:lnTo>
                <a:lnTo>
                  <a:pt x="275809" y="104038"/>
                </a:lnTo>
                <a:lnTo>
                  <a:pt x="361503" y="103787"/>
                </a:lnTo>
                <a:lnTo>
                  <a:pt x="361503" y="102279"/>
                </a:lnTo>
                <a:lnTo>
                  <a:pt x="376766" y="101380"/>
                </a:lnTo>
                <a:lnTo>
                  <a:pt x="392005" y="100174"/>
                </a:lnTo>
                <a:lnTo>
                  <a:pt x="407197" y="98639"/>
                </a:lnTo>
                <a:lnTo>
                  <a:pt x="422318" y="96750"/>
                </a:lnTo>
                <a:lnTo>
                  <a:pt x="420308" y="76395"/>
                </a:lnTo>
                <a:close/>
              </a:path>
              <a:path w="472439" h="229870">
                <a:moveTo>
                  <a:pt x="345923" y="3518"/>
                </a:moveTo>
                <a:lnTo>
                  <a:pt x="322261" y="5933"/>
                </a:lnTo>
                <a:lnTo>
                  <a:pt x="304018" y="12847"/>
                </a:lnTo>
                <a:lnTo>
                  <a:pt x="292278" y="23767"/>
                </a:lnTo>
                <a:lnTo>
                  <a:pt x="288123" y="38197"/>
                </a:lnTo>
                <a:lnTo>
                  <a:pt x="292278" y="52337"/>
                </a:lnTo>
                <a:lnTo>
                  <a:pt x="304018" y="63108"/>
                </a:lnTo>
                <a:lnTo>
                  <a:pt x="322261" y="69967"/>
                </a:lnTo>
                <a:lnTo>
                  <a:pt x="345923" y="72374"/>
                </a:lnTo>
                <a:lnTo>
                  <a:pt x="369478" y="69967"/>
                </a:lnTo>
                <a:lnTo>
                  <a:pt x="387733" y="63108"/>
                </a:lnTo>
                <a:lnTo>
                  <a:pt x="399532" y="52337"/>
                </a:lnTo>
                <a:lnTo>
                  <a:pt x="399924" y="51014"/>
                </a:lnTo>
                <a:lnTo>
                  <a:pt x="345923" y="51014"/>
                </a:lnTo>
                <a:lnTo>
                  <a:pt x="334685" y="50213"/>
                </a:lnTo>
                <a:lnTo>
                  <a:pt x="326133" y="47810"/>
                </a:lnTo>
                <a:lnTo>
                  <a:pt x="320690" y="43804"/>
                </a:lnTo>
                <a:lnTo>
                  <a:pt x="318782" y="38197"/>
                </a:lnTo>
                <a:lnTo>
                  <a:pt x="320690" y="32445"/>
                </a:lnTo>
                <a:lnTo>
                  <a:pt x="326133" y="28365"/>
                </a:lnTo>
                <a:lnTo>
                  <a:pt x="334685" y="25935"/>
                </a:lnTo>
                <a:lnTo>
                  <a:pt x="345923" y="25130"/>
                </a:lnTo>
                <a:lnTo>
                  <a:pt x="399928" y="25130"/>
                </a:lnTo>
                <a:lnTo>
                  <a:pt x="399532" y="23767"/>
                </a:lnTo>
                <a:lnTo>
                  <a:pt x="387733" y="12847"/>
                </a:lnTo>
                <a:lnTo>
                  <a:pt x="369478" y="5933"/>
                </a:lnTo>
                <a:lnTo>
                  <a:pt x="345923" y="3518"/>
                </a:lnTo>
                <a:close/>
              </a:path>
              <a:path w="472439" h="229870">
                <a:moveTo>
                  <a:pt x="399928" y="25130"/>
                </a:moveTo>
                <a:lnTo>
                  <a:pt x="345923" y="25130"/>
                </a:lnTo>
                <a:lnTo>
                  <a:pt x="357121" y="25935"/>
                </a:lnTo>
                <a:lnTo>
                  <a:pt x="365587" y="28365"/>
                </a:lnTo>
                <a:lnTo>
                  <a:pt x="370943" y="32445"/>
                </a:lnTo>
                <a:lnTo>
                  <a:pt x="372812" y="38197"/>
                </a:lnTo>
                <a:lnTo>
                  <a:pt x="370943" y="43804"/>
                </a:lnTo>
                <a:lnTo>
                  <a:pt x="365587" y="47810"/>
                </a:lnTo>
                <a:lnTo>
                  <a:pt x="357121" y="50213"/>
                </a:lnTo>
                <a:lnTo>
                  <a:pt x="345923" y="51014"/>
                </a:lnTo>
                <a:lnTo>
                  <a:pt x="399924" y="51014"/>
                </a:lnTo>
                <a:lnTo>
                  <a:pt x="403722" y="38197"/>
                </a:lnTo>
                <a:lnTo>
                  <a:pt x="399928" y="25130"/>
                </a:lnTo>
                <a:close/>
              </a:path>
              <a:path w="472439" h="229870">
                <a:moveTo>
                  <a:pt x="467050" y="140980"/>
                </a:moveTo>
                <a:lnTo>
                  <a:pt x="305463" y="140980"/>
                </a:lnTo>
                <a:lnTo>
                  <a:pt x="305463" y="163345"/>
                </a:lnTo>
                <a:lnTo>
                  <a:pt x="434381" y="163345"/>
                </a:lnTo>
                <a:lnTo>
                  <a:pt x="434381" y="174403"/>
                </a:lnTo>
                <a:lnTo>
                  <a:pt x="305714" y="174403"/>
                </a:lnTo>
                <a:lnTo>
                  <a:pt x="305714" y="229689"/>
                </a:lnTo>
                <a:lnTo>
                  <a:pt x="472327" y="229689"/>
                </a:lnTo>
                <a:lnTo>
                  <a:pt x="472327" y="207072"/>
                </a:lnTo>
                <a:lnTo>
                  <a:pt x="338384" y="207072"/>
                </a:lnTo>
                <a:lnTo>
                  <a:pt x="338384" y="195261"/>
                </a:lnTo>
                <a:lnTo>
                  <a:pt x="467050" y="195261"/>
                </a:lnTo>
                <a:lnTo>
                  <a:pt x="467050" y="14098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07435" y="8856242"/>
            <a:ext cx="534035" cy="183515"/>
          </a:xfrm>
          <a:custGeom>
            <a:avLst/>
            <a:gdLst/>
            <a:ahLst/>
            <a:cxnLst/>
            <a:rect l="l" t="t" r="r" b="b"/>
            <a:pathLst>
              <a:path w="534035" h="183515">
                <a:moveTo>
                  <a:pt x="72150" y="0"/>
                </a:moveTo>
                <a:lnTo>
                  <a:pt x="41930" y="6363"/>
                </a:lnTo>
                <a:lnTo>
                  <a:pt x="19234" y="24587"/>
                </a:lnTo>
                <a:lnTo>
                  <a:pt x="4958" y="53371"/>
                </a:lnTo>
                <a:lnTo>
                  <a:pt x="0" y="91415"/>
                </a:lnTo>
                <a:lnTo>
                  <a:pt x="0" y="91661"/>
                </a:lnTo>
                <a:lnTo>
                  <a:pt x="4958" y="129724"/>
                </a:lnTo>
                <a:lnTo>
                  <a:pt x="19234" y="158551"/>
                </a:lnTo>
                <a:lnTo>
                  <a:pt x="41930" y="176816"/>
                </a:lnTo>
                <a:lnTo>
                  <a:pt x="72150" y="183199"/>
                </a:lnTo>
                <a:lnTo>
                  <a:pt x="102371" y="176816"/>
                </a:lnTo>
                <a:lnTo>
                  <a:pt x="125067" y="158551"/>
                </a:lnTo>
                <a:lnTo>
                  <a:pt x="127566" y="153504"/>
                </a:lnTo>
                <a:lnTo>
                  <a:pt x="72150" y="153504"/>
                </a:lnTo>
                <a:lnTo>
                  <a:pt x="57407" y="149311"/>
                </a:lnTo>
                <a:lnTo>
                  <a:pt x="46505" y="137169"/>
                </a:lnTo>
                <a:lnTo>
                  <a:pt x="39745" y="117734"/>
                </a:lnTo>
                <a:lnTo>
                  <a:pt x="37425" y="91661"/>
                </a:lnTo>
                <a:lnTo>
                  <a:pt x="37425" y="91415"/>
                </a:lnTo>
                <a:lnTo>
                  <a:pt x="39745" y="65361"/>
                </a:lnTo>
                <a:lnTo>
                  <a:pt x="46505" y="45968"/>
                </a:lnTo>
                <a:lnTo>
                  <a:pt x="57407" y="33868"/>
                </a:lnTo>
                <a:lnTo>
                  <a:pt x="72150" y="29694"/>
                </a:lnTo>
                <a:lnTo>
                  <a:pt x="127601" y="29694"/>
                </a:lnTo>
                <a:lnTo>
                  <a:pt x="125067" y="24587"/>
                </a:lnTo>
                <a:lnTo>
                  <a:pt x="102371" y="6363"/>
                </a:lnTo>
                <a:lnTo>
                  <a:pt x="72150" y="0"/>
                </a:lnTo>
                <a:close/>
              </a:path>
              <a:path w="534035" h="183515">
                <a:moveTo>
                  <a:pt x="127601" y="29694"/>
                </a:moveTo>
                <a:lnTo>
                  <a:pt x="72150" y="29694"/>
                </a:lnTo>
                <a:lnTo>
                  <a:pt x="86894" y="33868"/>
                </a:lnTo>
                <a:lnTo>
                  <a:pt x="97796" y="45968"/>
                </a:lnTo>
                <a:lnTo>
                  <a:pt x="104556" y="65361"/>
                </a:lnTo>
                <a:lnTo>
                  <a:pt x="106876" y="91415"/>
                </a:lnTo>
                <a:lnTo>
                  <a:pt x="106876" y="91661"/>
                </a:lnTo>
                <a:lnTo>
                  <a:pt x="104556" y="117734"/>
                </a:lnTo>
                <a:lnTo>
                  <a:pt x="97796" y="137169"/>
                </a:lnTo>
                <a:lnTo>
                  <a:pt x="86894" y="149311"/>
                </a:lnTo>
                <a:lnTo>
                  <a:pt x="72150" y="153504"/>
                </a:lnTo>
                <a:lnTo>
                  <a:pt x="127566" y="153504"/>
                </a:lnTo>
                <a:lnTo>
                  <a:pt x="139343" y="129724"/>
                </a:lnTo>
                <a:lnTo>
                  <a:pt x="144301" y="91661"/>
                </a:lnTo>
                <a:lnTo>
                  <a:pt x="144301" y="91415"/>
                </a:lnTo>
                <a:lnTo>
                  <a:pt x="139343" y="53371"/>
                </a:lnTo>
                <a:lnTo>
                  <a:pt x="127601" y="29694"/>
                </a:lnTo>
                <a:close/>
              </a:path>
              <a:path w="534035" h="183515">
                <a:moveTo>
                  <a:pt x="178782" y="142461"/>
                </a:moveTo>
                <a:lnTo>
                  <a:pt x="170965" y="143997"/>
                </a:lnTo>
                <a:lnTo>
                  <a:pt x="164655" y="148213"/>
                </a:lnTo>
                <a:lnTo>
                  <a:pt x="160439" y="154522"/>
                </a:lnTo>
                <a:lnTo>
                  <a:pt x="158903" y="162339"/>
                </a:lnTo>
                <a:lnTo>
                  <a:pt x="160439" y="170104"/>
                </a:lnTo>
                <a:lnTo>
                  <a:pt x="164655" y="176420"/>
                </a:lnTo>
                <a:lnTo>
                  <a:pt x="170965" y="180664"/>
                </a:lnTo>
                <a:lnTo>
                  <a:pt x="178782" y="182217"/>
                </a:lnTo>
                <a:lnTo>
                  <a:pt x="186547" y="180664"/>
                </a:lnTo>
                <a:lnTo>
                  <a:pt x="192862" y="176420"/>
                </a:lnTo>
                <a:lnTo>
                  <a:pt x="197107" y="170104"/>
                </a:lnTo>
                <a:lnTo>
                  <a:pt x="198660" y="162339"/>
                </a:lnTo>
                <a:lnTo>
                  <a:pt x="197107" y="154522"/>
                </a:lnTo>
                <a:lnTo>
                  <a:pt x="192862" y="148213"/>
                </a:lnTo>
                <a:lnTo>
                  <a:pt x="186547" y="143997"/>
                </a:lnTo>
                <a:lnTo>
                  <a:pt x="178782" y="142461"/>
                </a:lnTo>
                <a:close/>
              </a:path>
              <a:path w="534035" h="183515">
                <a:moveTo>
                  <a:pt x="292775" y="37057"/>
                </a:moveTo>
                <a:lnTo>
                  <a:pt x="256086" y="37057"/>
                </a:lnTo>
                <a:lnTo>
                  <a:pt x="256086" y="180131"/>
                </a:lnTo>
                <a:lnTo>
                  <a:pt x="292775" y="180131"/>
                </a:lnTo>
                <a:lnTo>
                  <a:pt x="292775" y="37057"/>
                </a:lnTo>
                <a:close/>
              </a:path>
              <a:path w="534035" h="183515">
                <a:moveTo>
                  <a:pt x="292775" y="3067"/>
                </a:moveTo>
                <a:lnTo>
                  <a:pt x="255964" y="3067"/>
                </a:lnTo>
                <a:lnTo>
                  <a:pt x="210194" y="34848"/>
                </a:lnTo>
                <a:lnTo>
                  <a:pt x="210194" y="67733"/>
                </a:lnTo>
                <a:lnTo>
                  <a:pt x="255350" y="37057"/>
                </a:lnTo>
                <a:lnTo>
                  <a:pt x="292775" y="37057"/>
                </a:lnTo>
                <a:lnTo>
                  <a:pt x="292775" y="3067"/>
                </a:lnTo>
                <a:close/>
              </a:path>
              <a:path w="534035" h="183515">
                <a:moveTo>
                  <a:pt x="492540" y="88961"/>
                </a:moveTo>
                <a:lnTo>
                  <a:pt x="475350" y="92186"/>
                </a:lnTo>
                <a:lnTo>
                  <a:pt x="462416" y="101416"/>
                </a:lnTo>
                <a:lnTo>
                  <a:pt x="454262" y="116018"/>
                </a:lnTo>
                <a:lnTo>
                  <a:pt x="451434" y="135221"/>
                </a:lnTo>
                <a:lnTo>
                  <a:pt x="454269" y="154655"/>
                </a:lnTo>
                <a:lnTo>
                  <a:pt x="462416" y="169257"/>
                </a:lnTo>
                <a:lnTo>
                  <a:pt x="475350" y="178500"/>
                </a:lnTo>
                <a:lnTo>
                  <a:pt x="492540" y="181727"/>
                </a:lnTo>
                <a:lnTo>
                  <a:pt x="509659" y="178500"/>
                </a:lnTo>
                <a:lnTo>
                  <a:pt x="522557" y="169257"/>
                </a:lnTo>
                <a:lnTo>
                  <a:pt x="526957" y="161357"/>
                </a:lnTo>
                <a:lnTo>
                  <a:pt x="492540" y="161357"/>
                </a:lnTo>
                <a:lnTo>
                  <a:pt x="485931" y="159657"/>
                </a:lnTo>
                <a:lnTo>
                  <a:pt x="481082" y="154653"/>
                </a:lnTo>
                <a:lnTo>
                  <a:pt x="478097" y="146501"/>
                </a:lnTo>
                <a:lnTo>
                  <a:pt x="477079" y="135344"/>
                </a:lnTo>
                <a:lnTo>
                  <a:pt x="478097" y="124135"/>
                </a:lnTo>
                <a:lnTo>
                  <a:pt x="481082" y="116018"/>
                </a:lnTo>
                <a:lnTo>
                  <a:pt x="485931" y="111029"/>
                </a:lnTo>
                <a:lnTo>
                  <a:pt x="492540" y="109330"/>
                </a:lnTo>
                <a:lnTo>
                  <a:pt x="526977" y="109330"/>
                </a:lnTo>
                <a:lnTo>
                  <a:pt x="522557" y="101416"/>
                </a:lnTo>
                <a:lnTo>
                  <a:pt x="509659" y="92186"/>
                </a:lnTo>
                <a:lnTo>
                  <a:pt x="492540" y="88961"/>
                </a:lnTo>
                <a:close/>
              </a:path>
              <a:path w="534035" h="183515">
                <a:moveTo>
                  <a:pt x="501498" y="3067"/>
                </a:moveTo>
                <a:lnTo>
                  <a:pt x="474257" y="3067"/>
                </a:lnTo>
                <a:lnTo>
                  <a:pt x="362349" y="180131"/>
                </a:lnTo>
                <a:lnTo>
                  <a:pt x="389713" y="180131"/>
                </a:lnTo>
                <a:lnTo>
                  <a:pt x="501498" y="3067"/>
                </a:lnTo>
                <a:close/>
              </a:path>
              <a:path w="534035" h="183515">
                <a:moveTo>
                  <a:pt x="526977" y="109330"/>
                </a:moveTo>
                <a:lnTo>
                  <a:pt x="492540" y="109330"/>
                </a:lnTo>
                <a:lnTo>
                  <a:pt x="499059" y="111029"/>
                </a:lnTo>
                <a:lnTo>
                  <a:pt x="503829" y="116018"/>
                </a:lnTo>
                <a:lnTo>
                  <a:pt x="506759" y="124135"/>
                </a:lnTo>
                <a:lnTo>
                  <a:pt x="507756" y="135221"/>
                </a:lnTo>
                <a:lnTo>
                  <a:pt x="506759" y="146501"/>
                </a:lnTo>
                <a:lnTo>
                  <a:pt x="503829" y="154655"/>
                </a:lnTo>
                <a:lnTo>
                  <a:pt x="499059" y="159657"/>
                </a:lnTo>
                <a:lnTo>
                  <a:pt x="492540" y="161357"/>
                </a:lnTo>
                <a:lnTo>
                  <a:pt x="526957" y="161357"/>
                </a:lnTo>
                <a:lnTo>
                  <a:pt x="530692" y="154653"/>
                </a:lnTo>
                <a:lnTo>
                  <a:pt x="533524" y="135344"/>
                </a:lnTo>
                <a:lnTo>
                  <a:pt x="530692" y="115983"/>
                </a:lnTo>
                <a:lnTo>
                  <a:pt x="526977" y="109330"/>
                </a:lnTo>
                <a:close/>
              </a:path>
              <a:path w="534035" h="183515">
                <a:moveTo>
                  <a:pt x="371430" y="1472"/>
                </a:moveTo>
                <a:lnTo>
                  <a:pt x="354239" y="4697"/>
                </a:lnTo>
                <a:lnTo>
                  <a:pt x="341305" y="13927"/>
                </a:lnTo>
                <a:lnTo>
                  <a:pt x="333152" y="28529"/>
                </a:lnTo>
                <a:lnTo>
                  <a:pt x="330323" y="47732"/>
                </a:lnTo>
                <a:lnTo>
                  <a:pt x="333158" y="67166"/>
                </a:lnTo>
                <a:lnTo>
                  <a:pt x="341305" y="81768"/>
                </a:lnTo>
                <a:lnTo>
                  <a:pt x="354239" y="91011"/>
                </a:lnTo>
                <a:lnTo>
                  <a:pt x="371430" y="94237"/>
                </a:lnTo>
                <a:lnTo>
                  <a:pt x="388549" y="91011"/>
                </a:lnTo>
                <a:lnTo>
                  <a:pt x="401446" y="81768"/>
                </a:lnTo>
                <a:lnTo>
                  <a:pt x="405847" y="73868"/>
                </a:lnTo>
                <a:lnTo>
                  <a:pt x="371430" y="73868"/>
                </a:lnTo>
                <a:lnTo>
                  <a:pt x="364821" y="72168"/>
                </a:lnTo>
                <a:lnTo>
                  <a:pt x="359971" y="67164"/>
                </a:lnTo>
                <a:lnTo>
                  <a:pt x="356987" y="59011"/>
                </a:lnTo>
                <a:lnTo>
                  <a:pt x="355969" y="47855"/>
                </a:lnTo>
                <a:lnTo>
                  <a:pt x="356987" y="36646"/>
                </a:lnTo>
                <a:lnTo>
                  <a:pt x="359972" y="28529"/>
                </a:lnTo>
                <a:lnTo>
                  <a:pt x="364821" y="23540"/>
                </a:lnTo>
                <a:lnTo>
                  <a:pt x="371430" y="21841"/>
                </a:lnTo>
                <a:lnTo>
                  <a:pt x="405866" y="21841"/>
                </a:lnTo>
                <a:lnTo>
                  <a:pt x="401446" y="13927"/>
                </a:lnTo>
                <a:lnTo>
                  <a:pt x="388549" y="4697"/>
                </a:lnTo>
                <a:lnTo>
                  <a:pt x="371430" y="1472"/>
                </a:lnTo>
                <a:close/>
              </a:path>
              <a:path w="534035" h="183515">
                <a:moveTo>
                  <a:pt x="405866" y="21841"/>
                </a:moveTo>
                <a:lnTo>
                  <a:pt x="371430" y="21841"/>
                </a:lnTo>
                <a:lnTo>
                  <a:pt x="377948" y="23540"/>
                </a:lnTo>
                <a:lnTo>
                  <a:pt x="382719" y="28529"/>
                </a:lnTo>
                <a:lnTo>
                  <a:pt x="385648" y="36646"/>
                </a:lnTo>
                <a:lnTo>
                  <a:pt x="386645" y="47732"/>
                </a:lnTo>
                <a:lnTo>
                  <a:pt x="385648" y="59011"/>
                </a:lnTo>
                <a:lnTo>
                  <a:pt x="382719" y="67166"/>
                </a:lnTo>
                <a:lnTo>
                  <a:pt x="377948" y="72168"/>
                </a:lnTo>
                <a:lnTo>
                  <a:pt x="371430" y="73868"/>
                </a:lnTo>
                <a:lnTo>
                  <a:pt x="405847" y="73868"/>
                </a:lnTo>
                <a:lnTo>
                  <a:pt x="409581" y="67164"/>
                </a:lnTo>
                <a:lnTo>
                  <a:pt x="412413" y="47855"/>
                </a:lnTo>
                <a:lnTo>
                  <a:pt x="409581" y="28494"/>
                </a:lnTo>
                <a:lnTo>
                  <a:pt x="405866" y="21841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4779" y="9256262"/>
            <a:ext cx="419100" cy="178435"/>
          </a:xfrm>
          <a:custGeom>
            <a:avLst/>
            <a:gdLst/>
            <a:ahLst/>
            <a:cxnLst/>
            <a:rect l="l" t="t" r="r" b="b"/>
            <a:pathLst>
              <a:path w="419100" h="178434">
                <a:moveTo>
                  <a:pt x="418835" y="0"/>
                </a:moveTo>
                <a:lnTo>
                  <a:pt x="0" y="0"/>
                </a:lnTo>
                <a:lnTo>
                  <a:pt x="0" y="178005"/>
                </a:lnTo>
                <a:lnTo>
                  <a:pt x="418835" y="178005"/>
                </a:lnTo>
                <a:lnTo>
                  <a:pt x="418835" y="0"/>
                </a:lnTo>
                <a:close/>
              </a:path>
            </a:pathLst>
          </a:custGeom>
          <a:solidFill>
            <a:srgbClr val="B9B5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45249" y="9622325"/>
            <a:ext cx="320675" cy="229870"/>
          </a:xfrm>
          <a:custGeom>
            <a:avLst/>
            <a:gdLst/>
            <a:ahLst/>
            <a:cxnLst/>
            <a:rect l="l" t="t" r="r" b="b"/>
            <a:pathLst>
              <a:path w="320675" h="229870">
                <a:moveTo>
                  <a:pt x="82580" y="66761"/>
                </a:moveTo>
                <a:lnTo>
                  <a:pt x="45891" y="66761"/>
                </a:lnTo>
                <a:lnTo>
                  <a:pt x="45891" y="209836"/>
                </a:lnTo>
                <a:lnTo>
                  <a:pt x="82580" y="209836"/>
                </a:lnTo>
                <a:lnTo>
                  <a:pt x="82580" y="66761"/>
                </a:lnTo>
                <a:close/>
              </a:path>
              <a:path w="320675" h="229870">
                <a:moveTo>
                  <a:pt x="82580" y="32772"/>
                </a:moveTo>
                <a:lnTo>
                  <a:pt x="45769" y="32772"/>
                </a:lnTo>
                <a:lnTo>
                  <a:pt x="0" y="64553"/>
                </a:lnTo>
                <a:lnTo>
                  <a:pt x="0" y="97438"/>
                </a:lnTo>
                <a:lnTo>
                  <a:pt x="45155" y="66761"/>
                </a:lnTo>
                <a:lnTo>
                  <a:pt x="82580" y="66761"/>
                </a:lnTo>
                <a:lnTo>
                  <a:pt x="82580" y="32772"/>
                </a:lnTo>
                <a:close/>
              </a:path>
              <a:path w="320675" h="229870">
                <a:moveTo>
                  <a:pt x="209839" y="103787"/>
                </a:moveTo>
                <a:lnTo>
                  <a:pt x="176667" y="103787"/>
                </a:lnTo>
                <a:lnTo>
                  <a:pt x="176667" y="134194"/>
                </a:lnTo>
                <a:lnTo>
                  <a:pt x="209839" y="134194"/>
                </a:lnTo>
                <a:lnTo>
                  <a:pt x="209839" y="103787"/>
                </a:lnTo>
                <a:close/>
              </a:path>
              <a:path w="320675" h="229870">
                <a:moveTo>
                  <a:pt x="315386" y="0"/>
                </a:moveTo>
                <a:lnTo>
                  <a:pt x="282214" y="0"/>
                </a:lnTo>
                <a:lnTo>
                  <a:pt x="282214" y="107054"/>
                </a:lnTo>
                <a:lnTo>
                  <a:pt x="241252" y="107054"/>
                </a:lnTo>
                <a:lnTo>
                  <a:pt x="241252" y="127158"/>
                </a:lnTo>
                <a:lnTo>
                  <a:pt x="282214" y="127158"/>
                </a:lnTo>
                <a:lnTo>
                  <a:pt x="282214" y="133943"/>
                </a:lnTo>
                <a:lnTo>
                  <a:pt x="315386" y="133943"/>
                </a:lnTo>
                <a:lnTo>
                  <a:pt x="315386" y="0"/>
                </a:lnTo>
                <a:close/>
              </a:path>
              <a:path w="320675" h="229870">
                <a:moveTo>
                  <a:pt x="268643" y="76395"/>
                </a:moveTo>
                <a:lnTo>
                  <a:pt x="231313" y="79301"/>
                </a:lnTo>
                <a:lnTo>
                  <a:pt x="193159" y="80793"/>
                </a:lnTo>
                <a:lnTo>
                  <a:pt x="155805" y="81343"/>
                </a:lnTo>
                <a:lnTo>
                  <a:pt x="120878" y="81421"/>
                </a:lnTo>
                <a:lnTo>
                  <a:pt x="124145" y="104038"/>
                </a:lnTo>
                <a:lnTo>
                  <a:pt x="209839" y="103787"/>
                </a:lnTo>
                <a:lnTo>
                  <a:pt x="209839" y="102279"/>
                </a:lnTo>
                <a:lnTo>
                  <a:pt x="225102" y="101380"/>
                </a:lnTo>
                <a:lnTo>
                  <a:pt x="240341" y="100174"/>
                </a:lnTo>
                <a:lnTo>
                  <a:pt x="255533" y="98639"/>
                </a:lnTo>
                <a:lnTo>
                  <a:pt x="270654" y="96750"/>
                </a:lnTo>
                <a:lnTo>
                  <a:pt x="268643" y="76395"/>
                </a:lnTo>
                <a:close/>
              </a:path>
              <a:path w="320675" h="229870">
                <a:moveTo>
                  <a:pt x="194258" y="3518"/>
                </a:moveTo>
                <a:lnTo>
                  <a:pt x="170597" y="5933"/>
                </a:lnTo>
                <a:lnTo>
                  <a:pt x="152354" y="12847"/>
                </a:lnTo>
                <a:lnTo>
                  <a:pt x="140613" y="23767"/>
                </a:lnTo>
                <a:lnTo>
                  <a:pt x="136459" y="38197"/>
                </a:lnTo>
                <a:lnTo>
                  <a:pt x="140613" y="52337"/>
                </a:lnTo>
                <a:lnTo>
                  <a:pt x="152354" y="63108"/>
                </a:lnTo>
                <a:lnTo>
                  <a:pt x="170597" y="69967"/>
                </a:lnTo>
                <a:lnTo>
                  <a:pt x="194258" y="72374"/>
                </a:lnTo>
                <a:lnTo>
                  <a:pt x="217814" y="69967"/>
                </a:lnTo>
                <a:lnTo>
                  <a:pt x="236069" y="63108"/>
                </a:lnTo>
                <a:lnTo>
                  <a:pt x="247868" y="52337"/>
                </a:lnTo>
                <a:lnTo>
                  <a:pt x="248260" y="51014"/>
                </a:lnTo>
                <a:lnTo>
                  <a:pt x="194258" y="51014"/>
                </a:lnTo>
                <a:lnTo>
                  <a:pt x="183020" y="50213"/>
                </a:lnTo>
                <a:lnTo>
                  <a:pt x="174468" y="47810"/>
                </a:lnTo>
                <a:lnTo>
                  <a:pt x="169026" y="43804"/>
                </a:lnTo>
                <a:lnTo>
                  <a:pt x="167118" y="38197"/>
                </a:lnTo>
                <a:lnTo>
                  <a:pt x="169026" y="32445"/>
                </a:lnTo>
                <a:lnTo>
                  <a:pt x="174468" y="28365"/>
                </a:lnTo>
                <a:lnTo>
                  <a:pt x="183020" y="25935"/>
                </a:lnTo>
                <a:lnTo>
                  <a:pt x="194258" y="25130"/>
                </a:lnTo>
                <a:lnTo>
                  <a:pt x="248264" y="25130"/>
                </a:lnTo>
                <a:lnTo>
                  <a:pt x="247868" y="23767"/>
                </a:lnTo>
                <a:lnTo>
                  <a:pt x="236069" y="12847"/>
                </a:lnTo>
                <a:lnTo>
                  <a:pt x="217814" y="5933"/>
                </a:lnTo>
                <a:lnTo>
                  <a:pt x="194258" y="3518"/>
                </a:lnTo>
                <a:close/>
              </a:path>
              <a:path w="320675" h="229870">
                <a:moveTo>
                  <a:pt x="248264" y="25130"/>
                </a:moveTo>
                <a:lnTo>
                  <a:pt x="194258" y="25130"/>
                </a:lnTo>
                <a:lnTo>
                  <a:pt x="205457" y="25935"/>
                </a:lnTo>
                <a:lnTo>
                  <a:pt x="213923" y="28365"/>
                </a:lnTo>
                <a:lnTo>
                  <a:pt x="219278" y="32445"/>
                </a:lnTo>
                <a:lnTo>
                  <a:pt x="221148" y="38197"/>
                </a:lnTo>
                <a:lnTo>
                  <a:pt x="219278" y="43804"/>
                </a:lnTo>
                <a:lnTo>
                  <a:pt x="213923" y="47810"/>
                </a:lnTo>
                <a:lnTo>
                  <a:pt x="205457" y="50213"/>
                </a:lnTo>
                <a:lnTo>
                  <a:pt x="194258" y="51014"/>
                </a:lnTo>
                <a:lnTo>
                  <a:pt x="248260" y="51014"/>
                </a:lnTo>
                <a:lnTo>
                  <a:pt x="252058" y="38197"/>
                </a:lnTo>
                <a:lnTo>
                  <a:pt x="248264" y="25130"/>
                </a:lnTo>
                <a:close/>
              </a:path>
              <a:path w="320675" h="229870">
                <a:moveTo>
                  <a:pt x="315386" y="140980"/>
                </a:moveTo>
                <a:lnTo>
                  <a:pt x="153799" y="140980"/>
                </a:lnTo>
                <a:lnTo>
                  <a:pt x="153799" y="163345"/>
                </a:lnTo>
                <a:lnTo>
                  <a:pt x="282716" y="163345"/>
                </a:lnTo>
                <a:lnTo>
                  <a:pt x="282716" y="174403"/>
                </a:lnTo>
                <a:lnTo>
                  <a:pt x="154050" y="174403"/>
                </a:lnTo>
                <a:lnTo>
                  <a:pt x="154050" y="229689"/>
                </a:lnTo>
                <a:lnTo>
                  <a:pt x="320663" y="229689"/>
                </a:lnTo>
                <a:lnTo>
                  <a:pt x="320663" y="207072"/>
                </a:lnTo>
                <a:lnTo>
                  <a:pt x="186719" y="207072"/>
                </a:lnTo>
                <a:lnTo>
                  <a:pt x="186719" y="195261"/>
                </a:lnTo>
                <a:lnTo>
                  <a:pt x="315386" y="195261"/>
                </a:lnTo>
                <a:lnTo>
                  <a:pt x="315386" y="14098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728392" y="8699179"/>
            <a:ext cx="574675" cy="183515"/>
          </a:xfrm>
          <a:custGeom>
            <a:avLst/>
            <a:gdLst/>
            <a:ahLst/>
            <a:cxnLst/>
            <a:rect l="l" t="t" r="r" b="b"/>
            <a:pathLst>
              <a:path w="574675" h="183515">
                <a:moveTo>
                  <a:pt x="72150" y="0"/>
                </a:moveTo>
                <a:lnTo>
                  <a:pt x="41930" y="6363"/>
                </a:lnTo>
                <a:lnTo>
                  <a:pt x="19234" y="24587"/>
                </a:lnTo>
                <a:lnTo>
                  <a:pt x="4958" y="53371"/>
                </a:lnTo>
                <a:lnTo>
                  <a:pt x="0" y="91415"/>
                </a:lnTo>
                <a:lnTo>
                  <a:pt x="0" y="91661"/>
                </a:lnTo>
                <a:lnTo>
                  <a:pt x="4958" y="129724"/>
                </a:lnTo>
                <a:lnTo>
                  <a:pt x="19234" y="158551"/>
                </a:lnTo>
                <a:lnTo>
                  <a:pt x="41930" y="176816"/>
                </a:lnTo>
                <a:lnTo>
                  <a:pt x="72150" y="183199"/>
                </a:lnTo>
                <a:lnTo>
                  <a:pt x="102371" y="176816"/>
                </a:lnTo>
                <a:lnTo>
                  <a:pt x="125067" y="158551"/>
                </a:lnTo>
                <a:lnTo>
                  <a:pt x="127566" y="153504"/>
                </a:lnTo>
                <a:lnTo>
                  <a:pt x="72150" y="153504"/>
                </a:lnTo>
                <a:lnTo>
                  <a:pt x="57407" y="149311"/>
                </a:lnTo>
                <a:lnTo>
                  <a:pt x="46505" y="137169"/>
                </a:lnTo>
                <a:lnTo>
                  <a:pt x="39745" y="117734"/>
                </a:lnTo>
                <a:lnTo>
                  <a:pt x="37425" y="91661"/>
                </a:lnTo>
                <a:lnTo>
                  <a:pt x="37425" y="91415"/>
                </a:lnTo>
                <a:lnTo>
                  <a:pt x="39745" y="65361"/>
                </a:lnTo>
                <a:lnTo>
                  <a:pt x="46505" y="45968"/>
                </a:lnTo>
                <a:lnTo>
                  <a:pt x="57407" y="33868"/>
                </a:lnTo>
                <a:lnTo>
                  <a:pt x="72150" y="29694"/>
                </a:lnTo>
                <a:lnTo>
                  <a:pt x="127601" y="29694"/>
                </a:lnTo>
                <a:lnTo>
                  <a:pt x="125067" y="24587"/>
                </a:lnTo>
                <a:lnTo>
                  <a:pt x="102371" y="6363"/>
                </a:lnTo>
                <a:lnTo>
                  <a:pt x="72150" y="0"/>
                </a:lnTo>
                <a:close/>
              </a:path>
              <a:path w="574675" h="183515">
                <a:moveTo>
                  <a:pt x="127601" y="29694"/>
                </a:moveTo>
                <a:lnTo>
                  <a:pt x="72150" y="29694"/>
                </a:lnTo>
                <a:lnTo>
                  <a:pt x="86894" y="33868"/>
                </a:lnTo>
                <a:lnTo>
                  <a:pt x="97796" y="45968"/>
                </a:lnTo>
                <a:lnTo>
                  <a:pt x="104556" y="65361"/>
                </a:lnTo>
                <a:lnTo>
                  <a:pt x="106876" y="91415"/>
                </a:lnTo>
                <a:lnTo>
                  <a:pt x="106876" y="91661"/>
                </a:lnTo>
                <a:lnTo>
                  <a:pt x="104556" y="117734"/>
                </a:lnTo>
                <a:lnTo>
                  <a:pt x="97796" y="137169"/>
                </a:lnTo>
                <a:lnTo>
                  <a:pt x="86894" y="149311"/>
                </a:lnTo>
                <a:lnTo>
                  <a:pt x="72150" y="153504"/>
                </a:lnTo>
                <a:lnTo>
                  <a:pt x="127566" y="153504"/>
                </a:lnTo>
                <a:lnTo>
                  <a:pt x="139343" y="129724"/>
                </a:lnTo>
                <a:lnTo>
                  <a:pt x="144301" y="91661"/>
                </a:lnTo>
                <a:lnTo>
                  <a:pt x="144301" y="91415"/>
                </a:lnTo>
                <a:lnTo>
                  <a:pt x="139343" y="53371"/>
                </a:lnTo>
                <a:lnTo>
                  <a:pt x="127601" y="29694"/>
                </a:lnTo>
                <a:close/>
              </a:path>
              <a:path w="574675" h="183515">
                <a:moveTo>
                  <a:pt x="178782" y="142461"/>
                </a:moveTo>
                <a:lnTo>
                  <a:pt x="170965" y="143997"/>
                </a:lnTo>
                <a:lnTo>
                  <a:pt x="164655" y="148213"/>
                </a:lnTo>
                <a:lnTo>
                  <a:pt x="160439" y="154522"/>
                </a:lnTo>
                <a:lnTo>
                  <a:pt x="158903" y="162339"/>
                </a:lnTo>
                <a:lnTo>
                  <a:pt x="160439" y="170104"/>
                </a:lnTo>
                <a:lnTo>
                  <a:pt x="164655" y="176420"/>
                </a:lnTo>
                <a:lnTo>
                  <a:pt x="170965" y="180664"/>
                </a:lnTo>
                <a:lnTo>
                  <a:pt x="178782" y="182217"/>
                </a:lnTo>
                <a:lnTo>
                  <a:pt x="186547" y="180664"/>
                </a:lnTo>
                <a:lnTo>
                  <a:pt x="192862" y="176420"/>
                </a:lnTo>
                <a:lnTo>
                  <a:pt x="197107" y="170104"/>
                </a:lnTo>
                <a:lnTo>
                  <a:pt x="198660" y="162339"/>
                </a:lnTo>
                <a:lnTo>
                  <a:pt x="197107" y="154522"/>
                </a:lnTo>
                <a:lnTo>
                  <a:pt x="192862" y="148213"/>
                </a:lnTo>
                <a:lnTo>
                  <a:pt x="186547" y="143997"/>
                </a:lnTo>
                <a:lnTo>
                  <a:pt x="178782" y="142461"/>
                </a:lnTo>
                <a:close/>
              </a:path>
              <a:path w="574675" h="183515">
                <a:moveTo>
                  <a:pt x="341739" y="28835"/>
                </a:moveTo>
                <a:lnTo>
                  <a:pt x="284922" y="28835"/>
                </a:lnTo>
                <a:lnTo>
                  <a:pt x="295730" y="30672"/>
                </a:lnTo>
                <a:lnTo>
                  <a:pt x="304202" y="35799"/>
                </a:lnTo>
                <a:lnTo>
                  <a:pt x="309753" y="43641"/>
                </a:lnTo>
                <a:lnTo>
                  <a:pt x="311795" y="53622"/>
                </a:lnTo>
                <a:lnTo>
                  <a:pt x="311795" y="53867"/>
                </a:lnTo>
                <a:lnTo>
                  <a:pt x="284186" y="96201"/>
                </a:lnTo>
                <a:lnTo>
                  <a:pt x="221606" y="154731"/>
                </a:lnTo>
                <a:lnTo>
                  <a:pt x="221606" y="180131"/>
                </a:lnTo>
                <a:lnTo>
                  <a:pt x="350324" y="180131"/>
                </a:lnTo>
                <a:lnTo>
                  <a:pt x="350324" y="150682"/>
                </a:lnTo>
                <a:lnTo>
                  <a:pt x="270075" y="150682"/>
                </a:lnTo>
                <a:lnTo>
                  <a:pt x="270075" y="149210"/>
                </a:lnTo>
                <a:lnTo>
                  <a:pt x="307132" y="115343"/>
                </a:lnTo>
                <a:lnTo>
                  <a:pt x="338959" y="81077"/>
                </a:lnTo>
                <a:lnTo>
                  <a:pt x="347870" y="51781"/>
                </a:lnTo>
                <a:lnTo>
                  <a:pt x="347870" y="51536"/>
                </a:lnTo>
                <a:lnTo>
                  <a:pt x="343302" y="30944"/>
                </a:lnTo>
                <a:lnTo>
                  <a:pt x="343198" y="30672"/>
                </a:lnTo>
                <a:lnTo>
                  <a:pt x="341739" y="28835"/>
                </a:lnTo>
                <a:close/>
              </a:path>
              <a:path w="574675" h="183515">
                <a:moveTo>
                  <a:pt x="284677" y="0"/>
                </a:moveTo>
                <a:lnTo>
                  <a:pt x="238064" y="15890"/>
                </a:lnTo>
                <a:lnTo>
                  <a:pt x="219546" y="56690"/>
                </a:lnTo>
                <a:lnTo>
                  <a:pt x="219520" y="57794"/>
                </a:lnTo>
                <a:lnTo>
                  <a:pt x="253878" y="57794"/>
                </a:lnTo>
                <a:lnTo>
                  <a:pt x="254000" y="56690"/>
                </a:lnTo>
                <a:lnTo>
                  <a:pt x="256485" y="45608"/>
                </a:lnTo>
                <a:lnTo>
                  <a:pt x="262835" y="36781"/>
                </a:lnTo>
                <a:lnTo>
                  <a:pt x="272498" y="30944"/>
                </a:lnTo>
                <a:lnTo>
                  <a:pt x="284922" y="28835"/>
                </a:lnTo>
                <a:lnTo>
                  <a:pt x="341739" y="28835"/>
                </a:lnTo>
                <a:lnTo>
                  <a:pt x="330308" y="14448"/>
                </a:lnTo>
                <a:lnTo>
                  <a:pt x="310339" y="3807"/>
                </a:lnTo>
                <a:lnTo>
                  <a:pt x="284677" y="0"/>
                </a:lnTo>
                <a:close/>
              </a:path>
              <a:path w="574675" h="183515">
                <a:moveTo>
                  <a:pt x="533278" y="88961"/>
                </a:moveTo>
                <a:lnTo>
                  <a:pt x="516088" y="92186"/>
                </a:lnTo>
                <a:lnTo>
                  <a:pt x="503154" y="101416"/>
                </a:lnTo>
                <a:lnTo>
                  <a:pt x="495001" y="116018"/>
                </a:lnTo>
                <a:lnTo>
                  <a:pt x="492172" y="135221"/>
                </a:lnTo>
                <a:lnTo>
                  <a:pt x="495007" y="154655"/>
                </a:lnTo>
                <a:lnTo>
                  <a:pt x="503154" y="169257"/>
                </a:lnTo>
                <a:lnTo>
                  <a:pt x="516088" y="178500"/>
                </a:lnTo>
                <a:lnTo>
                  <a:pt x="533278" y="181727"/>
                </a:lnTo>
                <a:lnTo>
                  <a:pt x="550398" y="178500"/>
                </a:lnTo>
                <a:lnTo>
                  <a:pt x="563295" y="169257"/>
                </a:lnTo>
                <a:lnTo>
                  <a:pt x="567695" y="161357"/>
                </a:lnTo>
                <a:lnTo>
                  <a:pt x="533278" y="161357"/>
                </a:lnTo>
                <a:lnTo>
                  <a:pt x="526670" y="159657"/>
                </a:lnTo>
                <a:lnTo>
                  <a:pt x="521820" y="154653"/>
                </a:lnTo>
                <a:lnTo>
                  <a:pt x="518836" y="146501"/>
                </a:lnTo>
                <a:lnTo>
                  <a:pt x="517818" y="135344"/>
                </a:lnTo>
                <a:lnTo>
                  <a:pt x="518836" y="124135"/>
                </a:lnTo>
                <a:lnTo>
                  <a:pt x="521821" y="116018"/>
                </a:lnTo>
                <a:lnTo>
                  <a:pt x="526670" y="111029"/>
                </a:lnTo>
                <a:lnTo>
                  <a:pt x="533278" y="109330"/>
                </a:lnTo>
                <a:lnTo>
                  <a:pt x="567715" y="109330"/>
                </a:lnTo>
                <a:lnTo>
                  <a:pt x="563295" y="101416"/>
                </a:lnTo>
                <a:lnTo>
                  <a:pt x="550398" y="92186"/>
                </a:lnTo>
                <a:lnTo>
                  <a:pt x="533278" y="88961"/>
                </a:lnTo>
                <a:close/>
              </a:path>
              <a:path w="574675" h="183515">
                <a:moveTo>
                  <a:pt x="542236" y="3067"/>
                </a:moveTo>
                <a:lnTo>
                  <a:pt x="514995" y="3067"/>
                </a:lnTo>
                <a:lnTo>
                  <a:pt x="403088" y="180131"/>
                </a:lnTo>
                <a:lnTo>
                  <a:pt x="430451" y="180131"/>
                </a:lnTo>
                <a:lnTo>
                  <a:pt x="542236" y="3067"/>
                </a:lnTo>
                <a:close/>
              </a:path>
              <a:path w="574675" h="183515">
                <a:moveTo>
                  <a:pt x="567715" y="109330"/>
                </a:moveTo>
                <a:lnTo>
                  <a:pt x="533278" y="109330"/>
                </a:lnTo>
                <a:lnTo>
                  <a:pt x="539797" y="111029"/>
                </a:lnTo>
                <a:lnTo>
                  <a:pt x="544567" y="116018"/>
                </a:lnTo>
                <a:lnTo>
                  <a:pt x="547497" y="124135"/>
                </a:lnTo>
                <a:lnTo>
                  <a:pt x="548494" y="135221"/>
                </a:lnTo>
                <a:lnTo>
                  <a:pt x="547497" y="146501"/>
                </a:lnTo>
                <a:lnTo>
                  <a:pt x="544567" y="154655"/>
                </a:lnTo>
                <a:lnTo>
                  <a:pt x="539797" y="159657"/>
                </a:lnTo>
                <a:lnTo>
                  <a:pt x="533278" y="161357"/>
                </a:lnTo>
                <a:lnTo>
                  <a:pt x="567695" y="161357"/>
                </a:lnTo>
                <a:lnTo>
                  <a:pt x="571430" y="154653"/>
                </a:lnTo>
                <a:lnTo>
                  <a:pt x="574262" y="135344"/>
                </a:lnTo>
                <a:lnTo>
                  <a:pt x="571430" y="115983"/>
                </a:lnTo>
                <a:lnTo>
                  <a:pt x="567715" y="109330"/>
                </a:lnTo>
                <a:close/>
              </a:path>
              <a:path w="574675" h="183515">
                <a:moveTo>
                  <a:pt x="412168" y="1472"/>
                </a:moveTo>
                <a:lnTo>
                  <a:pt x="394978" y="4697"/>
                </a:lnTo>
                <a:lnTo>
                  <a:pt x="382044" y="13927"/>
                </a:lnTo>
                <a:lnTo>
                  <a:pt x="373890" y="28529"/>
                </a:lnTo>
                <a:lnTo>
                  <a:pt x="371062" y="47732"/>
                </a:lnTo>
                <a:lnTo>
                  <a:pt x="373896" y="67166"/>
                </a:lnTo>
                <a:lnTo>
                  <a:pt x="382044" y="81768"/>
                </a:lnTo>
                <a:lnTo>
                  <a:pt x="394978" y="91011"/>
                </a:lnTo>
                <a:lnTo>
                  <a:pt x="412168" y="94237"/>
                </a:lnTo>
                <a:lnTo>
                  <a:pt x="429287" y="91011"/>
                </a:lnTo>
                <a:lnTo>
                  <a:pt x="442185" y="81768"/>
                </a:lnTo>
                <a:lnTo>
                  <a:pt x="446585" y="73868"/>
                </a:lnTo>
                <a:lnTo>
                  <a:pt x="412168" y="73868"/>
                </a:lnTo>
                <a:lnTo>
                  <a:pt x="405559" y="72168"/>
                </a:lnTo>
                <a:lnTo>
                  <a:pt x="400710" y="67164"/>
                </a:lnTo>
                <a:lnTo>
                  <a:pt x="397725" y="59011"/>
                </a:lnTo>
                <a:lnTo>
                  <a:pt x="396707" y="47855"/>
                </a:lnTo>
                <a:lnTo>
                  <a:pt x="397725" y="36646"/>
                </a:lnTo>
                <a:lnTo>
                  <a:pt x="400710" y="28529"/>
                </a:lnTo>
                <a:lnTo>
                  <a:pt x="405559" y="23540"/>
                </a:lnTo>
                <a:lnTo>
                  <a:pt x="412168" y="21841"/>
                </a:lnTo>
                <a:lnTo>
                  <a:pt x="446605" y="21841"/>
                </a:lnTo>
                <a:lnTo>
                  <a:pt x="442185" y="13927"/>
                </a:lnTo>
                <a:lnTo>
                  <a:pt x="429287" y="4697"/>
                </a:lnTo>
                <a:lnTo>
                  <a:pt x="412168" y="1472"/>
                </a:lnTo>
                <a:close/>
              </a:path>
              <a:path w="574675" h="183515">
                <a:moveTo>
                  <a:pt x="446605" y="21841"/>
                </a:moveTo>
                <a:lnTo>
                  <a:pt x="412168" y="21841"/>
                </a:lnTo>
                <a:lnTo>
                  <a:pt x="418687" y="23540"/>
                </a:lnTo>
                <a:lnTo>
                  <a:pt x="423457" y="28529"/>
                </a:lnTo>
                <a:lnTo>
                  <a:pt x="426386" y="36646"/>
                </a:lnTo>
                <a:lnTo>
                  <a:pt x="427383" y="47732"/>
                </a:lnTo>
                <a:lnTo>
                  <a:pt x="426386" y="59011"/>
                </a:lnTo>
                <a:lnTo>
                  <a:pt x="423457" y="67166"/>
                </a:lnTo>
                <a:lnTo>
                  <a:pt x="418687" y="72168"/>
                </a:lnTo>
                <a:lnTo>
                  <a:pt x="412168" y="73868"/>
                </a:lnTo>
                <a:lnTo>
                  <a:pt x="446585" y="73868"/>
                </a:lnTo>
                <a:lnTo>
                  <a:pt x="450320" y="67164"/>
                </a:lnTo>
                <a:lnTo>
                  <a:pt x="453152" y="47855"/>
                </a:lnTo>
                <a:lnTo>
                  <a:pt x="450320" y="28494"/>
                </a:lnTo>
                <a:lnTo>
                  <a:pt x="446605" y="21841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806106" y="9099199"/>
            <a:ext cx="419100" cy="335280"/>
          </a:xfrm>
          <a:custGeom>
            <a:avLst/>
            <a:gdLst/>
            <a:ahLst/>
            <a:cxnLst/>
            <a:rect l="l" t="t" r="r" b="b"/>
            <a:pathLst>
              <a:path w="419100" h="335279">
                <a:moveTo>
                  <a:pt x="418835" y="0"/>
                </a:moveTo>
                <a:lnTo>
                  <a:pt x="0" y="0"/>
                </a:lnTo>
                <a:lnTo>
                  <a:pt x="0" y="335068"/>
                </a:lnTo>
                <a:lnTo>
                  <a:pt x="418835" y="335068"/>
                </a:lnTo>
                <a:lnTo>
                  <a:pt x="418835" y="0"/>
                </a:lnTo>
                <a:close/>
              </a:path>
            </a:pathLst>
          </a:custGeom>
          <a:solidFill>
            <a:srgbClr val="B9B5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975859" y="9622325"/>
            <a:ext cx="352425" cy="229870"/>
          </a:xfrm>
          <a:custGeom>
            <a:avLst/>
            <a:gdLst/>
            <a:ahLst/>
            <a:cxnLst/>
            <a:rect l="l" t="t" r="r" b="b"/>
            <a:pathLst>
              <a:path w="352425" h="229870">
                <a:moveTo>
                  <a:pt x="122218" y="58540"/>
                </a:moveTo>
                <a:lnTo>
                  <a:pt x="65402" y="58540"/>
                </a:lnTo>
                <a:lnTo>
                  <a:pt x="76209" y="60377"/>
                </a:lnTo>
                <a:lnTo>
                  <a:pt x="84682" y="65503"/>
                </a:lnTo>
                <a:lnTo>
                  <a:pt x="90232" y="73345"/>
                </a:lnTo>
                <a:lnTo>
                  <a:pt x="92274" y="83326"/>
                </a:lnTo>
                <a:lnTo>
                  <a:pt x="92274" y="83572"/>
                </a:lnTo>
                <a:lnTo>
                  <a:pt x="64665" y="125905"/>
                </a:lnTo>
                <a:lnTo>
                  <a:pt x="2085" y="184436"/>
                </a:lnTo>
                <a:lnTo>
                  <a:pt x="2085" y="209836"/>
                </a:lnTo>
                <a:lnTo>
                  <a:pt x="130804" y="209836"/>
                </a:lnTo>
                <a:lnTo>
                  <a:pt x="130804" y="180387"/>
                </a:lnTo>
                <a:lnTo>
                  <a:pt x="50554" y="180387"/>
                </a:lnTo>
                <a:lnTo>
                  <a:pt x="50554" y="178914"/>
                </a:lnTo>
                <a:lnTo>
                  <a:pt x="87611" y="145047"/>
                </a:lnTo>
                <a:lnTo>
                  <a:pt x="119438" y="110782"/>
                </a:lnTo>
                <a:lnTo>
                  <a:pt x="128350" y="81486"/>
                </a:lnTo>
                <a:lnTo>
                  <a:pt x="128350" y="81240"/>
                </a:lnTo>
                <a:lnTo>
                  <a:pt x="123782" y="60649"/>
                </a:lnTo>
                <a:lnTo>
                  <a:pt x="123678" y="60377"/>
                </a:lnTo>
                <a:lnTo>
                  <a:pt x="122218" y="58540"/>
                </a:lnTo>
                <a:close/>
              </a:path>
              <a:path w="352425" h="229870">
                <a:moveTo>
                  <a:pt x="65156" y="29704"/>
                </a:moveTo>
                <a:lnTo>
                  <a:pt x="18543" y="45594"/>
                </a:lnTo>
                <a:lnTo>
                  <a:pt x="26" y="86394"/>
                </a:lnTo>
                <a:lnTo>
                  <a:pt x="0" y="87498"/>
                </a:lnTo>
                <a:lnTo>
                  <a:pt x="34357" y="87498"/>
                </a:lnTo>
                <a:lnTo>
                  <a:pt x="34480" y="86394"/>
                </a:lnTo>
                <a:lnTo>
                  <a:pt x="36965" y="75312"/>
                </a:lnTo>
                <a:lnTo>
                  <a:pt x="43315" y="66485"/>
                </a:lnTo>
                <a:lnTo>
                  <a:pt x="52978" y="60649"/>
                </a:lnTo>
                <a:lnTo>
                  <a:pt x="65402" y="58540"/>
                </a:lnTo>
                <a:lnTo>
                  <a:pt x="122218" y="58540"/>
                </a:lnTo>
                <a:lnTo>
                  <a:pt x="110787" y="44153"/>
                </a:lnTo>
                <a:lnTo>
                  <a:pt x="90819" y="33512"/>
                </a:lnTo>
                <a:lnTo>
                  <a:pt x="65156" y="29704"/>
                </a:lnTo>
                <a:close/>
              </a:path>
              <a:path w="352425" h="229870">
                <a:moveTo>
                  <a:pt x="241252" y="103787"/>
                </a:moveTo>
                <a:lnTo>
                  <a:pt x="208080" y="103787"/>
                </a:lnTo>
                <a:lnTo>
                  <a:pt x="208080" y="134194"/>
                </a:lnTo>
                <a:lnTo>
                  <a:pt x="241252" y="134194"/>
                </a:lnTo>
                <a:lnTo>
                  <a:pt x="241252" y="103787"/>
                </a:lnTo>
                <a:close/>
              </a:path>
              <a:path w="352425" h="229870">
                <a:moveTo>
                  <a:pt x="346798" y="0"/>
                </a:moveTo>
                <a:lnTo>
                  <a:pt x="313626" y="0"/>
                </a:lnTo>
                <a:lnTo>
                  <a:pt x="313626" y="107054"/>
                </a:lnTo>
                <a:lnTo>
                  <a:pt x="272664" y="107054"/>
                </a:lnTo>
                <a:lnTo>
                  <a:pt x="272664" y="127158"/>
                </a:lnTo>
                <a:lnTo>
                  <a:pt x="313626" y="127158"/>
                </a:lnTo>
                <a:lnTo>
                  <a:pt x="313626" y="133943"/>
                </a:lnTo>
                <a:lnTo>
                  <a:pt x="346798" y="133943"/>
                </a:lnTo>
                <a:lnTo>
                  <a:pt x="346798" y="0"/>
                </a:lnTo>
                <a:close/>
              </a:path>
              <a:path w="352425" h="229870">
                <a:moveTo>
                  <a:pt x="300056" y="76395"/>
                </a:moveTo>
                <a:lnTo>
                  <a:pt x="262726" y="79301"/>
                </a:lnTo>
                <a:lnTo>
                  <a:pt x="224572" y="80793"/>
                </a:lnTo>
                <a:lnTo>
                  <a:pt x="187218" y="81343"/>
                </a:lnTo>
                <a:lnTo>
                  <a:pt x="152291" y="81421"/>
                </a:lnTo>
                <a:lnTo>
                  <a:pt x="155558" y="104038"/>
                </a:lnTo>
                <a:lnTo>
                  <a:pt x="241252" y="103787"/>
                </a:lnTo>
                <a:lnTo>
                  <a:pt x="241252" y="102279"/>
                </a:lnTo>
                <a:lnTo>
                  <a:pt x="256514" y="101380"/>
                </a:lnTo>
                <a:lnTo>
                  <a:pt x="271753" y="100174"/>
                </a:lnTo>
                <a:lnTo>
                  <a:pt x="286945" y="98639"/>
                </a:lnTo>
                <a:lnTo>
                  <a:pt x="302067" y="96750"/>
                </a:lnTo>
                <a:lnTo>
                  <a:pt x="300056" y="76395"/>
                </a:lnTo>
                <a:close/>
              </a:path>
              <a:path w="352425" h="229870">
                <a:moveTo>
                  <a:pt x="225671" y="3518"/>
                </a:moveTo>
                <a:lnTo>
                  <a:pt x="202009" y="5933"/>
                </a:lnTo>
                <a:lnTo>
                  <a:pt x="183766" y="12847"/>
                </a:lnTo>
                <a:lnTo>
                  <a:pt x="172026" y="23767"/>
                </a:lnTo>
                <a:lnTo>
                  <a:pt x="167872" y="38197"/>
                </a:lnTo>
                <a:lnTo>
                  <a:pt x="172026" y="52337"/>
                </a:lnTo>
                <a:lnTo>
                  <a:pt x="183766" y="63108"/>
                </a:lnTo>
                <a:lnTo>
                  <a:pt x="202009" y="69967"/>
                </a:lnTo>
                <a:lnTo>
                  <a:pt x="225671" y="72374"/>
                </a:lnTo>
                <a:lnTo>
                  <a:pt x="249227" y="69967"/>
                </a:lnTo>
                <a:lnTo>
                  <a:pt x="267481" y="63108"/>
                </a:lnTo>
                <a:lnTo>
                  <a:pt x="279281" y="52337"/>
                </a:lnTo>
                <a:lnTo>
                  <a:pt x="279673" y="51014"/>
                </a:lnTo>
                <a:lnTo>
                  <a:pt x="225671" y="51014"/>
                </a:lnTo>
                <a:lnTo>
                  <a:pt x="214433" y="50213"/>
                </a:lnTo>
                <a:lnTo>
                  <a:pt x="205881" y="47810"/>
                </a:lnTo>
                <a:lnTo>
                  <a:pt x="200439" y="43804"/>
                </a:lnTo>
                <a:lnTo>
                  <a:pt x="198530" y="38197"/>
                </a:lnTo>
                <a:lnTo>
                  <a:pt x="200439" y="32445"/>
                </a:lnTo>
                <a:lnTo>
                  <a:pt x="205881" y="28365"/>
                </a:lnTo>
                <a:lnTo>
                  <a:pt x="214433" y="25935"/>
                </a:lnTo>
                <a:lnTo>
                  <a:pt x="225671" y="25130"/>
                </a:lnTo>
                <a:lnTo>
                  <a:pt x="279676" y="25130"/>
                </a:lnTo>
                <a:lnTo>
                  <a:pt x="279281" y="23767"/>
                </a:lnTo>
                <a:lnTo>
                  <a:pt x="267481" y="12847"/>
                </a:lnTo>
                <a:lnTo>
                  <a:pt x="249227" y="5933"/>
                </a:lnTo>
                <a:lnTo>
                  <a:pt x="225671" y="3518"/>
                </a:lnTo>
                <a:close/>
              </a:path>
              <a:path w="352425" h="229870">
                <a:moveTo>
                  <a:pt x="279676" y="25130"/>
                </a:moveTo>
                <a:lnTo>
                  <a:pt x="225671" y="25130"/>
                </a:lnTo>
                <a:lnTo>
                  <a:pt x="236870" y="25935"/>
                </a:lnTo>
                <a:lnTo>
                  <a:pt x="245335" y="28365"/>
                </a:lnTo>
                <a:lnTo>
                  <a:pt x="250691" y="32445"/>
                </a:lnTo>
                <a:lnTo>
                  <a:pt x="252560" y="38197"/>
                </a:lnTo>
                <a:lnTo>
                  <a:pt x="250691" y="43804"/>
                </a:lnTo>
                <a:lnTo>
                  <a:pt x="245335" y="47810"/>
                </a:lnTo>
                <a:lnTo>
                  <a:pt x="236870" y="50213"/>
                </a:lnTo>
                <a:lnTo>
                  <a:pt x="225671" y="51014"/>
                </a:lnTo>
                <a:lnTo>
                  <a:pt x="279673" y="51014"/>
                </a:lnTo>
                <a:lnTo>
                  <a:pt x="283470" y="38197"/>
                </a:lnTo>
                <a:lnTo>
                  <a:pt x="279676" y="25130"/>
                </a:lnTo>
                <a:close/>
              </a:path>
              <a:path w="352425" h="229870">
                <a:moveTo>
                  <a:pt x="346798" y="140980"/>
                </a:moveTo>
                <a:lnTo>
                  <a:pt x="185211" y="140980"/>
                </a:lnTo>
                <a:lnTo>
                  <a:pt x="185211" y="163345"/>
                </a:lnTo>
                <a:lnTo>
                  <a:pt x="314129" y="163345"/>
                </a:lnTo>
                <a:lnTo>
                  <a:pt x="314129" y="174403"/>
                </a:lnTo>
                <a:lnTo>
                  <a:pt x="185463" y="174403"/>
                </a:lnTo>
                <a:lnTo>
                  <a:pt x="185463" y="229689"/>
                </a:lnTo>
                <a:lnTo>
                  <a:pt x="352076" y="229689"/>
                </a:lnTo>
                <a:lnTo>
                  <a:pt x="352076" y="207072"/>
                </a:lnTo>
                <a:lnTo>
                  <a:pt x="218132" y="207072"/>
                </a:lnTo>
                <a:lnTo>
                  <a:pt x="218132" y="195261"/>
                </a:lnTo>
                <a:lnTo>
                  <a:pt x="346798" y="195261"/>
                </a:lnTo>
                <a:lnTo>
                  <a:pt x="346798" y="14098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867632" y="8521173"/>
            <a:ext cx="578485" cy="183515"/>
          </a:xfrm>
          <a:custGeom>
            <a:avLst/>
            <a:gdLst/>
            <a:ahLst/>
            <a:cxnLst/>
            <a:rect l="l" t="t" r="r" b="b"/>
            <a:pathLst>
              <a:path w="578484" h="183515">
                <a:moveTo>
                  <a:pt x="72150" y="0"/>
                </a:moveTo>
                <a:lnTo>
                  <a:pt x="41930" y="6363"/>
                </a:lnTo>
                <a:lnTo>
                  <a:pt x="19234" y="24587"/>
                </a:lnTo>
                <a:lnTo>
                  <a:pt x="4958" y="53371"/>
                </a:lnTo>
                <a:lnTo>
                  <a:pt x="0" y="91415"/>
                </a:lnTo>
                <a:lnTo>
                  <a:pt x="0" y="91661"/>
                </a:lnTo>
                <a:lnTo>
                  <a:pt x="4958" y="129724"/>
                </a:lnTo>
                <a:lnTo>
                  <a:pt x="19234" y="158551"/>
                </a:lnTo>
                <a:lnTo>
                  <a:pt x="41930" y="176816"/>
                </a:lnTo>
                <a:lnTo>
                  <a:pt x="72150" y="183199"/>
                </a:lnTo>
                <a:lnTo>
                  <a:pt x="102371" y="176816"/>
                </a:lnTo>
                <a:lnTo>
                  <a:pt x="125067" y="158551"/>
                </a:lnTo>
                <a:lnTo>
                  <a:pt x="127566" y="153504"/>
                </a:lnTo>
                <a:lnTo>
                  <a:pt x="72150" y="153504"/>
                </a:lnTo>
                <a:lnTo>
                  <a:pt x="57407" y="149311"/>
                </a:lnTo>
                <a:lnTo>
                  <a:pt x="46505" y="137169"/>
                </a:lnTo>
                <a:lnTo>
                  <a:pt x="39745" y="117734"/>
                </a:lnTo>
                <a:lnTo>
                  <a:pt x="37425" y="91661"/>
                </a:lnTo>
                <a:lnTo>
                  <a:pt x="37425" y="91415"/>
                </a:lnTo>
                <a:lnTo>
                  <a:pt x="39745" y="65361"/>
                </a:lnTo>
                <a:lnTo>
                  <a:pt x="46505" y="45968"/>
                </a:lnTo>
                <a:lnTo>
                  <a:pt x="57407" y="33868"/>
                </a:lnTo>
                <a:lnTo>
                  <a:pt x="72150" y="29694"/>
                </a:lnTo>
                <a:lnTo>
                  <a:pt x="127601" y="29694"/>
                </a:lnTo>
                <a:lnTo>
                  <a:pt x="125067" y="24587"/>
                </a:lnTo>
                <a:lnTo>
                  <a:pt x="102371" y="6363"/>
                </a:lnTo>
                <a:lnTo>
                  <a:pt x="72150" y="0"/>
                </a:lnTo>
                <a:close/>
              </a:path>
              <a:path w="578484" h="183515">
                <a:moveTo>
                  <a:pt x="127601" y="29694"/>
                </a:moveTo>
                <a:lnTo>
                  <a:pt x="72150" y="29694"/>
                </a:lnTo>
                <a:lnTo>
                  <a:pt x="86894" y="33868"/>
                </a:lnTo>
                <a:lnTo>
                  <a:pt x="97796" y="45968"/>
                </a:lnTo>
                <a:lnTo>
                  <a:pt x="104556" y="65361"/>
                </a:lnTo>
                <a:lnTo>
                  <a:pt x="106876" y="91415"/>
                </a:lnTo>
                <a:lnTo>
                  <a:pt x="106876" y="91661"/>
                </a:lnTo>
                <a:lnTo>
                  <a:pt x="104556" y="117734"/>
                </a:lnTo>
                <a:lnTo>
                  <a:pt x="97796" y="137169"/>
                </a:lnTo>
                <a:lnTo>
                  <a:pt x="86894" y="149311"/>
                </a:lnTo>
                <a:lnTo>
                  <a:pt x="72150" y="153504"/>
                </a:lnTo>
                <a:lnTo>
                  <a:pt x="127566" y="153504"/>
                </a:lnTo>
                <a:lnTo>
                  <a:pt x="139343" y="129724"/>
                </a:lnTo>
                <a:lnTo>
                  <a:pt x="144301" y="91661"/>
                </a:lnTo>
                <a:lnTo>
                  <a:pt x="144301" y="91415"/>
                </a:lnTo>
                <a:lnTo>
                  <a:pt x="139343" y="53371"/>
                </a:lnTo>
                <a:lnTo>
                  <a:pt x="127601" y="29694"/>
                </a:lnTo>
                <a:close/>
              </a:path>
              <a:path w="578484" h="183515">
                <a:moveTo>
                  <a:pt x="178782" y="142461"/>
                </a:moveTo>
                <a:lnTo>
                  <a:pt x="170965" y="143997"/>
                </a:lnTo>
                <a:lnTo>
                  <a:pt x="164655" y="148213"/>
                </a:lnTo>
                <a:lnTo>
                  <a:pt x="160439" y="154522"/>
                </a:lnTo>
                <a:lnTo>
                  <a:pt x="158903" y="162339"/>
                </a:lnTo>
                <a:lnTo>
                  <a:pt x="160439" y="170104"/>
                </a:lnTo>
                <a:lnTo>
                  <a:pt x="164655" y="176420"/>
                </a:lnTo>
                <a:lnTo>
                  <a:pt x="170965" y="180664"/>
                </a:lnTo>
                <a:lnTo>
                  <a:pt x="178782" y="182217"/>
                </a:lnTo>
                <a:lnTo>
                  <a:pt x="186547" y="180664"/>
                </a:lnTo>
                <a:lnTo>
                  <a:pt x="192862" y="176420"/>
                </a:lnTo>
                <a:lnTo>
                  <a:pt x="197107" y="170104"/>
                </a:lnTo>
                <a:lnTo>
                  <a:pt x="198660" y="162339"/>
                </a:lnTo>
                <a:lnTo>
                  <a:pt x="197107" y="154522"/>
                </a:lnTo>
                <a:lnTo>
                  <a:pt x="192862" y="148213"/>
                </a:lnTo>
                <a:lnTo>
                  <a:pt x="186547" y="143997"/>
                </a:lnTo>
                <a:lnTo>
                  <a:pt x="178782" y="142461"/>
                </a:lnTo>
                <a:close/>
              </a:path>
              <a:path w="578484" h="183515">
                <a:moveTo>
                  <a:pt x="251423" y="129945"/>
                </a:moveTo>
                <a:lnTo>
                  <a:pt x="216084" y="129945"/>
                </a:lnTo>
                <a:lnTo>
                  <a:pt x="216207" y="131540"/>
                </a:lnTo>
                <a:lnTo>
                  <a:pt x="222356" y="152502"/>
                </a:lnTo>
                <a:lnTo>
                  <a:pt x="236499" y="168827"/>
                </a:lnTo>
                <a:lnTo>
                  <a:pt x="257706" y="179424"/>
                </a:lnTo>
                <a:lnTo>
                  <a:pt x="285045" y="183199"/>
                </a:lnTo>
                <a:lnTo>
                  <a:pt x="313246" y="179368"/>
                </a:lnTo>
                <a:lnTo>
                  <a:pt x="334971" y="168566"/>
                </a:lnTo>
                <a:lnTo>
                  <a:pt x="347646" y="153382"/>
                </a:lnTo>
                <a:lnTo>
                  <a:pt x="284922" y="153382"/>
                </a:lnTo>
                <a:lnTo>
                  <a:pt x="271875" y="151708"/>
                </a:lnTo>
                <a:lnTo>
                  <a:pt x="261715" y="147078"/>
                </a:lnTo>
                <a:lnTo>
                  <a:pt x="254846" y="140078"/>
                </a:lnTo>
                <a:lnTo>
                  <a:pt x="251669" y="131295"/>
                </a:lnTo>
                <a:lnTo>
                  <a:pt x="251423" y="129945"/>
                </a:lnTo>
                <a:close/>
              </a:path>
              <a:path w="578484" h="183515">
                <a:moveTo>
                  <a:pt x="343177" y="28467"/>
                </a:moveTo>
                <a:lnTo>
                  <a:pt x="284677" y="28467"/>
                </a:lnTo>
                <a:lnTo>
                  <a:pt x="296341" y="30034"/>
                </a:lnTo>
                <a:lnTo>
                  <a:pt x="305015" y="34556"/>
                </a:lnTo>
                <a:lnTo>
                  <a:pt x="310422" y="41771"/>
                </a:lnTo>
                <a:lnTo>
                  <a:pt x="312167" y="50800"/>
                </a:lnTo>
                <a:lnTo>
                  <a:pt x="312285" y="51659"/>
                </a:lnTo>
                <a:lnTo>
                  <a:pt x="310117" y="61492"/>
                </a:lnTo>
                <a:lnTo>
                  <a:pt x="303957" y="69129"/>
                </a:lnTo>
                <a:lnTo>
                  <a:pt x="294323" y="74073"/>
                </a:lnTo>
                <a:lnTo>
                  <a:pt x="281732" y="75832"/>
                </a:lnTo>
                <a:lnTo>
                  <a:pt x="261976" y="75832"/>
                </a:lnTo>
                <a:lnTo>
                  <a:pt x="261976" y="102213"/>
                </a:lnTo>
                <a:lnTo>
                  <a:pt x="282223" y="102213"/>
                </a:lnTo>
                <a:lnTo>
                  <a:pt x="296541" y="103935"/>
                </a:lnTo>
                <a:lnTo>
                  <a:pt x="307224" y="108993"/>
                </a:lnTo>
                <a:lnTo>
                  <a:pt x="313904" y="117226"/>
                </a:lnTo>
                <a:lnTo>
                  <a:pt x="316212" y="128472"/>
                </a:lnTo>
                <a:lnTo>
                  <a:pt x="316212" y="128718"/>
                </a:lnTo>
                <a:lnTo>
                  <a:pt x="313998" y="138680"/>
                </a:lnTo>
                <a:lnTo>
                  <a:pt x="307699" y="146479"/>
                </a:lnTo>
                <a:lnTo>
                  <a:pt x="297835" y="151564"/>
                </a:lnTo>
                <a:lnTo>
                  <a:pt x="284922" y="153382"/>
                </a:lnTo>
                <a:lnTo>
                  <a:pt x="347646" y="153382"/>
                </a:lnTo>
                <a:lnTo>
                  <a:pt x="348942" y="151829"/>
                </a:lnTo>
                <a:lnTo>
                  <a:pt x="353883" y="130190"/>
                </a:lnTo>
                <a:lnTo>
                  <a:pt x="353883" y="129945"/>
                </a:lnTo>
                <a:lnTo>
                  <a:pt x="350788" y="113625"/>
                </a:lnTo>
                <a:lnTo>
                  <a:pt x="342011" y="100986"/>
                </a:lnTo>
                <a:lnTo>
                  <a:pt x="328310" y="92397"/>
                </a:lnTo>
                <a:lnTo>
                  <a:pt x="310445" y="88225"/>
                </a:lnTo>
                <a:lnTo>
                  <a:pt x="310445" y="87489"/>
                </a:lnTo>
                <a:lnTo>
                  <a:pt x="324964" y="82417"/>
                </a:lnTo>
                <a:lnTo>
                  <a:pt x="336689" y="73792"/>
                </a:lnTo>
                <a:lnTo>
                  <a:pt x="344524" y="61830"/>
                </a:lnTo>
                <a:lnTo>
                  <a:pt x="347379" y="46750"/>
                </a:lnTo>
                <a:lnTo>
                  <a:pt x="347379" y="46505"/>
                </a:lnTo>
                <a:lnTo>
                  <a:pt x="343177" y="28467"/>
                </a:lnTo>
                <a:close/>
              </a:path>
              <a:path w="578484" h="183515">
                <a:moveTo>
                  <a:pt x="284677" y="0"/>
                </a:moveTo>
                <a:lnTo>
                  <a:pt x="239383" y="13896"/>
                </a:lnTo>
                <a:lnTo>
                  <a:pt x="220134" y="50800"/>
                </a:lnTo>
                <a:lnTo>
                  <a:pt x="220011" y="52272"/>
                </a:lnTo>
                <a:lnTo>
                  <a:pt x="254000" y="52272"/>
                </a:lnTo>
                <a:lnTo>
                  <a:pt x="254123" y="51168"/>
                </a:lnTo>
                <a:lnTo>
                  <a:pt x="257085" y="41823"/>
                </a:lnTo>
                <a:lnTo>
                  <a:pt x="263464" y="34664"/>
                </a:lnTo>
                <a:lnTo>
                  <a:pt x="272811" y="30082"/>
                </a:lnTo>
                <a:lnTo>
                  <a:pt x="284677" y="28467"/>
                </a:lnTo>
                <a:lnTo>
                  <a:pt x="343177" y="28467"/>
                </a:lnTo>
                <a:lnTo>
                  <a:pt x="342948" y="27487"/>
                </a:lnTo>
                <a:lnTo>
                  <a:pt x="330339" y="12807"/>
                </a:lnTo>
                <a:lnTo>
                  <a:pt x="310573" y="3349"/>
                </a:lnTo>
                <a:lnTo>
                  <a:pt x="284677" y="0"/>
                </a:lnTo>
                <a:close/>
              </a:path>
              <a:path w="578484" h="183515">
                <a:moveTo>
                  <a:pt x="537450" y="88961"/>
                </a:moveTo>
                <a:lnTo>
                  <a:pt x="520260" y="92186"/>
                </a:lnTo>
                <a:lnTo>
                  <a:pt x="507326" y="101416"/>
                </a:lnTo>
                <a:lnTo>
                  <a:pt x="499173" y="116018"/>
                </a:lnTo>
                <a:lnTo>
                  <a:pt x="496344" y="135221"/>
                </a:lnTo>
                <a:lnTo>
                  <a:pt x="499179" y="154655"/>
                </a:lnTo>
                <a:lnTo>
                  <a:pt x="507326" y="169257"/>
                </a:lnTo>
                <a:lnTo>
                  <a:pt x="520260" y="178500"/>
                </a:lnTo>
                <a:lnTo>
                  <a:pt x="537450" y="181727"/>
                </a:lnTo>
                <a:lnTo>
                  <a:pt x="554570" y="178500"/>
                </a:lnTo>
                <a:lnTo>
                  <a:pt x="567467" y="169257"/>
                </a:lnTo>
                <a:lnTo>
                  <a:pt x="571867" y="161357"/>
                </a:lnTo>
                <a:lnTo>
                  <a:pt x="537450" y="161357"/>
                </a:lnTo>
                <a:lnTo>
                  <a:pt x="530842" y="159657"/>
                </a:lnTo>
                <a:lnTo>
                  <a:pt x="525992" y="154653"/>
                </a:lnTo>
                <a:lnTo>
                  <a:pt x="523008" y="146501"/>
                </a:lnTo>
                <a:lnTo>
                  <a:pt x="521990" y="135344"/>
                </a:lnTo>
                <a:lnTo>
                  <a:pt x="523008" y="124135"/>
                </a:lnTo>
                <a:lnTo>
                  <a:pt x="525993" y="116018"/>
                </a:lnTo>
                <a:lnTo>
                  <a:pt x="530842" y="111029"/>
                </a:lnTo>
                <a:lnTo>
                  <a:pt x="537450" y="109330"/>
                </a:lnTo>
                <a:lnTo>
                  <a:pt x="571887" y="109330"/>
                </a:lnTo>
                <a:lnTo>
                  <a:pt x="567467" y="101416"/>
                </a:lnTo>
                <a:lnTo>
                  <a:pt x="554570" y="92186"/>
                </a:lnTo>
                <a:lnTo>
                  <a:pt x="537450" y="88961"/>
                </a:lnTo>
                <a:close/>
              </a:path>
              <a:path w="578484" h="183515">
                <a:moveTo>
                  <a:pt x="546408" y="3067"/>
                </a:moveTo>
                <a:lnTo>
                  <a:pt x="519167" y="3067"/>
                </a:lnTo>
                <a:lnTo>
                  <a:pt x="407260" y="180131"/>
                </a:lnTo>
                <a:lnTo>
                  <a:pt x="434623" y="180131"/>
                </a:lnTo>
                <a:lnTo>
                  <a:pt x="546408" y="3067"/>
                </a:lnTo>
                <a:close/>
              </a:path>
              <a:path w="578484" h="183515">
                <a:moveTo>
                  <a:pt x="571887" y="109330"/>
                </a:moveTo>
                <a:lnTo>
                  <a:pt x="537450" y="109330"/>
                </a:lnTo>
                <a:lnTo>
                  <a:pt x="543969" y="111029"/>
                </a:lnTo>
                <a:lnTo>
                  <a:pt x="548739" y="116018"/>
                </a:lnTo>
                <a:lnTo>
                  <a:pt x="551669" y="124135"/>
                </a:lnTo>
                <a:lnTo>
                  <a:pt x="552666" y="135221"/>
                </a:lnTo>
                <a:lnTo>
                  <a:pt x="551669" y="146501"/>
                </a:lnTo>
                <a:lnTo>
                  <a:pt x="548739" y="154655"/>
                </a:lnTo>
                <a:lnTo>
                  <a:pt x="543969" y="159657"/>
                </a:lnTo>
                <a:lnTo>
                  <a:pt x="537450" y="161357"/>
                </a:lnTo>
                <a:lnTo>
                  <a:pt x="571867" y="161357"/>
                </a:lnTo>
                <a:lnTo>
                  <a:pt x="575602" y="154653"/>
                </a:lnTo>
                <a:lnTo>
                  <a:pt x="578434" y="135344"/>
                </a:lnTo>
                <a:lnTo>
                  <a:pt x="575602" y="115983"/>
                </a:lnTo>
                <a:lnTo>
                  <a:pt x="571887" y="109330"/>
                </a:lnTo>
                <a:close/>
              </a:path>
              <a:path w="578484" h="183515">
                <a:moveTo>
                  <a:pt x="416340" y="1472"/>
                </a:moveTo>
                <a:lnTo>
                  <a:pt x="399150" y="4697"/>
                </a:lnTo>
                <a:lnTo>
                  <a:pt x="386216" y="13927"/>
                </a:lnTo>
                <a:lnTo>
                  <a:pt x="378062" y="28529"/>
                </a:lnTo>
                <a:lnTo>
                  <a:pt x="375233" y="47732"/>
                </a:lnTo>
                <a:lnTo>
                  <a:pt x="378068" y="67166"/>
                </a:lnTo>
                <a:lnTo>
                  <a:pt x="386216" y="81768"/>
                </a:lnTo>
                <a:lnTo>
                  <a:pt x="399150" y="91011"/>
                </a:lnTo>
                <a:lnTo>
                  <a:pt x="416340" y="94237"/>
                </a:lnTo>
                <a:lnTo>
                  <a:pt x="433459" y="91011"/>
                </a:lnTo>
                <a:lnTo>
                  <a:pt x="446357" y="81768"/>
                </a:lnTo>
                <a:lnTo>
                  <a:pt x="450757" y="73868"/>
                </a:lnTo>
                <a:lnTo>
                  <a:pt x="416340" y="73868"/>
                </a:lnTo>
                <a:lnTo>
                  <a:pt x="409731" y="72168"/>
                </a:lnTo>
                <a:lnTo>
                  <a:pt x="404882" y="67164"/>
                </a:lnTo>
                <a:lnTo>
                  <a:pt x="401897" y="59011"/>
                </a:lnTo>
                <a:lnTo>
                  <a:pt x="400879" y="47855"/>
                </a:lnTo>
                <a:lnTo>
                  <a:pt x="401897" y="36646"/>
                </a:lnTo>
                <a:lnTo>
                  <a:pt x="404882" y="28529"/>
                </a:lnTo>
                <a:lnTo>
                  <a:pt x="409731" y="23540"/>
                </a:lnTo>
                <a:lnTo>
                  <a:pt x="416340" y="21841"/>
                </a:lnTo>
                <a:lnTo>
                  <a:pt x="450777" y="21841"/>
                </a:lnTo>
                <a:lnTo>
                  <a:pt x="446357" y="13927"/>
                </a:lnTo>
                <a:lnTo>
                  <a:pt x="433459" y="4697"/>
                </a:lnTo>
                <a:lnTo>
                  <a:pt x="416340" y="1472"/>
                </a:lnTo>
                <a:close/>
              </a:path>
              <a:path w="578484" h="183515">
                <a:moveTo>
                  <a:pt x="450777" y="21841"/>
                </a:moveTo>
                <a:lnTo>
                  <a:pt x="416340" y="21841"/>
                </a:lnTo>
                <a:lnTo>
                  <a:pt x="422859" y="23540"/>
                </a:lnTo>
                <a:lnTo>
                  <a:pt x="427629" y="28529"/>
                </a:lnTo>
                <a:lnTo>
                  <a:pt x="430558" y="36646"/>
                </a:lnTo>
                <a:lnTo>
                  <a:pt x="431555" y="47732"/>
                </a:lnTo>
                <a:lnTo>
                  <a:pt x="430558" y="59011"/>
                </a:lnTo>
                <a:lnTo>
                  <a:pt x="427629" y="67166"/>
                </a:lnTo>
                <a:lnTo>
                  <a:pt x="422859" y="72168"/>
                </a:lnTo>
                <a:lnTo>
                  <a:pt x="416340" y="73868"/>
                </a:lnTo>
                <a:lnTo>
                  <a:pt x="450757" y="73868"/>
                </a:lnTo>
                <a:lnTo>
                  <a:pt x="454492" y="67164"/>
                </a:lnTo>
                <a:lnTo>
                  <a:pt x="457324" y="47855"/>
                </a:lnTo>
                <a:lnTo>
                  <a:pt x="454492" y="28494"/>
                </a:lnTo>
                <a:lnTo>
                  <a:pt x="450777" y="21841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947432" y="8921194"/>
            <a:ext cx="419100" cy="513080"/>
          </a:xfrm>
          <a:custGeom>
            <a:avLst/>
            <a:gdLst/>
            <a:ahLst/>
            <a:cxnLst/>
            <a:rect l="l" t="t" r="r" b="b"/>
            <a:pathLst>
              <a:path w="419100" h="513079">
                <a:moveTo>
                  <a:pt x="418835" y="0"/>
                </a:moveTo>
                <a:lnTo>
                  <a:pt x="0" y="0"/>
                </a:lnTo>
                <a:lnTo>
                  <a:pt x="0" y="513073"/>
                </a:lnTo>
                <a:lnTo>
                  <a:pt x="418835" y="513073"/>
                </a:lnTo>
                <a:lnTo>
                  <a:pt x="418835" y="0"/>
                </a:lnTo>
                <a:close/>
              </a:path>
            </a:pathLst>
          </a:custGeom>
          <a:solidFill>
            <a:srgbClr val="B9B5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107655" y="9622325"/>
            <a:ext cx="360045" cy="229870"/>
          </a:xfrm>
          <a:custGeom>
            <a:avLst/>
            <a:gdLst/>
            <a:ahLst/>
            <a:cxnLst/>
            <a:rect l="l" t="t" r="r" b="b"/>
            <a:pathLst>
              <a:path w="360045" h="229870">
                <a:moveTo>
                  <a:pt x="35339" y="159649"/>
                </a:moveTo>
                <a:lnTo>
                  <a:pt x="0" y="159649"/>
                </a:lnTo>
                <a:lnTo>
                  <a:pt x="122" y="161245"/>
                </a:lnTo>
                <a:lnTo>
                  <a:pt x="6271" y="182206"/>
                </a:lnTo>
                <a:lnTo>
                  <a:pt x="20415" y="198532"/>
                </a:lnTo>
                <a:lnTo>
                  <a:pt x="41622" y="209129"/>
                </a:lnTo>
                <a:lnTo>
                  <a:pt x="68960" y="212904"/>
                </a:lnTo>
                <a:lnTo>
                  <a:pt x="97161" y="209073"/>
                </a:lnTo>
                <a:lnTo>
                  <a:pt x="118886" y="198271"/>
                </a:lnTo>
                <a:lnTo>
                  <a:pt x="131561" y="183086"/>
                </a:lnTo>
                <a:lnTo>
                  <a:pt x="68837" y="183086"/>
                </a:lnTo>
                <a:lnTo>
                  <a:pt x="55790" y="181412"/>
                </a:lnTo>
                <a:lnTo>
                  <a:pt x="45631" y="176782"/>
                </a:lnTo>
                <a:lnTo>
                  <a:pt x="38761" y="169782"/>
                </a:lnTo>
                <a:lnTo>
                  <a:pt x="35584" y="160999"/>
                </a:lnTo>
                <a:lnTo>
                  <a:pt x="35339" y="159649"/>
                </a:lnTo>
                <a:close/>
              </a:path>
              <a:path w="360045" h="229870">
                <a:moveTo>
                  <a:pt x="127092" y="58172"/>
                </a:moveTo>
                <a:lnTo>
                  <a:pt x="68592" y="58172"/>
                </a:lnTo>
                <a:lnTo>
                  <a:pt x="80257" y="59738"/>
                </a:lnTo>
                <a:lnTo>
                  <a:pt x="88930" y="64261"/>
                </a:lnTo>
                <a:lnTo>
                  <a:pt x="94337" y="71476"/>
                </a:lnTo>
                <a:lnTo>
                  <a:pt x="96082" y="80504"/>
                </a:lnTo>
                <a:lnTo>
                  <a:pt x="96201" y="81363"/>
                </a:lnTo>
                <a:lnTo>
                  <a:pt x="94032" y="91197"/>
                </a:lnTo>
                <a:lnTo>
                  <a:pt x="87872" y="98833"/>
                </a:lnTo>
                <a:lnTo>
                  <a:pt x="78238" y="103778"/>
                </a:lnTo>
                <a:lnTo>
                  <a:pt x="65647" y="105536"/>
                </a:lnTo>
                <a:lnTo>
                  <a:pt x="45891" y="105536"/>
                </a:lnTo>
                <a:lnTo>
                  <a:pt x="45891" y="131918"/>
                </a:lnTo>
                <a:lnTo>
                  <a:pt x="66138" y="131918"/>
                </a:lnTo>
                <a:lnTo>
                  <a:pt x="80456" y="133640"/>
                </a:lnTo>
                <a:lnTo>
                  <a:pt x="91139" y="138697"/>
                </a:lnTo>
                <a:lnTo>
                  <a:pt x="97819" y="146930"/>
                </a:lnTo>
                <a:lnTo>
                  <a:pt x="100127" y="158177"/>
                </a:lnTo>
                <a:lnTo>
                  <a:pt x="100127" y="158422"/>
                </a:lnTo>
                <a:lnTo>
                  <a:pt x="97913" y="168385"/>
                </a:lnTo>
                <a:lnTo>
                  <a:pt x="91615" y="176184"/>
                </a:lnTo>
                <a:lnTo>
                  <a:pt x="81750" y="181269"/>
                </a:lnTo>
                <a:lnTo>
                  <a:pt x="68837" y="183086"/>
                </a:lnTo>
                <a:lnTo>
                  <a:pt x="131561" y="183086"/>
                </a:lnTo>
                <a:lnTo>
                  <a:pt x="132857" y="181533"/>
                </a:lnTo>
                <a:lnTo>
                  <a:pt x="137798" y="159895"/>
                </a:lnTo>
                <a:lnTo>
                  <a:pt x="137798" y="159649"/>
                </a:lnTo>
                <a:lnTo>
                  <a:pt x="134704" y="143330"/>
                </a:lnTo>
                <a:lnTo>
                  <a:pt x="125926" y="130691"/>
                </a:lnTo>
                <a:lnTo>
                  <a:pt x="112225" y="122101"/>
                </a:lnTo>
                <a:lnTo>
                  <a:pt x="94360" y="117929"/>
                </a:lnTo>
                <a:lnTo>
                  <a:pt x="94360" y="117193"/>
                </a:lnTo>
                <a:lnTo>
                  <a:pt x="108880" y="112122"/>
                </a:lnTo>
                <a:lnTo>
                  <a:pt x="120604" y="103496"/>
                </a:lnTo>
                <a:lnTo>
                  <a:pt x="128440" y="91534"/>
                </a:lnTo>
                <a:lnTo>
                  <a:pt x="131295" y="76455"/>
                </a:lnTo>
                <a:lnTo>
                  <a:pt x="131295" y="76210"/>
                </a:lnTo>
                <a:lnTo>
                  <a:pt x="127092" y="58172"/>
                </a:lnTo>
                <a:close/>
              </a:path>
              <a:path w="360045" h="229870">
                <a:moveTo>
                  <a:pt x="68592" y="29704"/>
                </a:moveTo>
                <a:lnTo>
                  <a:pt x="23298" y="43601"/>
                </a:lnTo>
                <a:lnTo>
                  <a:pt x="4049" y="80504"/>
                </a:lnTo>
                <a:lnTo>
                  <a:pt x="3926" y="81977"/>
                </a:lnTo>
                <a:lnTo>
                  <a:pt x="37916" y="81977"/>
                </a:lnTo>
                <a:lnTo>
                  <a:pt x="38038" y="80872"/>
                </a:lnTo>
                <a:lnTo>
                  <a:pt x="41000" y="71528"/>
                </a:lnTo>
                <a:lnTo>
                  <a:pt x="47379" y="64368"/>
                </a:lnTo>
                <a:lnTo>
                  <a:pt x="56726" y="59786"/>
                </a:lnTo>
                <a:lnTo>
                  <a:pt x="68592" y="58172"/>
                </a:lnTo>
                <a:lnTo>
                  <a:pt x="127092" y="58172"/>
                </a:lnTo>
                <a:lnTo>
                  <a:pt x="126864" y="57192"/>
                </a:lnTo>
                <a:lnTo>
                  <a:pt x="114254" y="42512"/>
                </a:lnTo>
                <a:lnTo>
                  <a:pt x="94489" y="33054"/>
                </a:lnTo>
                <a:lnTo>
                  <a:pt x="68592" y="29704"/>
                </a:lnTo>
                <a:close/>
              </a:path>
              <a:path w="360045" h="229870">
                <a:moveTo>
                  <a:pt x="248859" y="103787"/>
                </a:moveTo>
                <a:lnTo>
                  <a:pt x="215688" y="103787"/>
                </a:lnTo>
                <a:lnTo>
                  <a:pt x="215688" y="134194"/>
                </a:lnTo>
                <a:lnTo>
                  <a:pt x="248859" y="134194"/>
                </a:lnTo>
                <a:lnTo>
                  <a:pt x="248859" y="103787"/>
                </a:lnTo>
                <a:close/>
              </a:path>
              <a:path w="360045" h="229870">
                <a:moveTo>
                  <a:pt x="354406" y="0"/>
                </a:moveTo>
                <a:lnTo>
                  <a:pt x="321234" y="0"/>
                </a:lnTo>
                <a:lnTo>
                  <a:pt x="321234" y="107054"/>
                </a:lnTo>
                <a:lnTo>
                  <a:pt x="280272" y="107054"/>
                </a:lnTo>
                <a:lnTo>
                  <a:pt x="280272" y="127158"/>
                </a:lnTo>
                <a:lnTo>
                  <a:pt x="321234" y="127158"/>
                </a:lnTo>
                <a:lnTo>
                  <a:pt x="321234" y="133943"/>
                </a:lnTo>
                <a:lnTo>
                  <a:pt x="354406" y="133943"/>
                </a:lnTo>
                <a:lnTo>
                  <a:pt x="354406" y="0"/>
                </a:lnTo>
                <a:close/>
              </a:path>
              <a:path w="360045" h="229870">
                <a:moveTo>
                  <a:pt x="307664" y="76395"/>
                </a:moveTo>
                <a:lnTo>
                  <a:pt x="270334" y="79301"/>
                </a:lnTo>
                <a:lnTo>
                  <a:pt x="232179" y="80793"/>
                </a:lnTo>
                <a:lnTo>
                  <a:pt x="194826" y="81343"/>
                </a:lnTo>
                <a:lnTo>
                  <a:pt x="159899" y="81421"/>
                </a:lnTo>
                <a:lnTo>
                  <a:pt x="163166" y="104038"/>
                </a:lnTo>
                <a:lnTo>
                  <a:pt x="248859" y="103787"/>
                </a:lnTo>
                <a:lnTo>
                  <a:pt x="248859" y="102279"/>
                </a:lnTo>
                <a:lnTo>
                  <a:pt x="264122" y="101380"/>
                </a:lnTo>
                <a:lnTo>
                  <a:pt x="279361" y="100174"/>
                </a:lnTo>
                <a:lnTo>
                  <a:pt x="294553" y="98639"/>
                </a:lnTo>
                <a:lnTo>
                  <a:pt x="309674" y="96750"/>
                </a:lnTo>
                <a:lnTo>
                  <a:pt x="307664" y="76395"/>
                </a:lnTo>
                <a:close/>
              </a:path>
              <a:path w="360045" h="229870">
                <a:moveTo>
                  <a:pt x="233279" y="3518"/>
                </a:moveTo>
                <a:lnTo>
                  <a:pt x="209617" y="5933"/>
                </a:lnTo>
                <a:lnTo>
                  <a:pt x="191374" y="12847"/>
                </a:lnTo>
                <a:lnTo>
                  <a:pt x="179634" y="23767"/>
                </a:lnTo>
                <a:lnTo>
                  <a:pt x="175479" y="38197"/>
                </a:lnTo>
                <a:lnTo>
                  <a:pt x="179634" y="52337"/>
                </a:lnTo>
                <a:lnTo>
                  <a:pt x="191374" y="63108"/>
                </a:lnTo>
                <a:lnTo>
                  <a:pt x="209617" y="69967"/>
                </a:lnTo>
                <a:lnTo>
                  <a:pt x="233279" y="72374"/>
                </a:lnTo>
                <a:lnTo>
                  <a:pt x="256834" y="69967"/>
                </a:lnTo>
                <a:lnTo>
                  <a:pt x="275089" y="63108"/>
                </a:lnTo>
                <a:lnTo>
                  <a:pt x="286888" y="52337"/>
                </a:lnTo>
                <a:lnTo>
                  <a:pt x="287280" y="51014"/>
                </a:lnTo>
                <a:lnTo>
                  <a:pt x="233279" y="51014"/>
                </a:lnTo>
                <a:lnTo>
                  <a:pt x="222041" y="50213"/>
                </a:lnTo>
                <a:lnTo>
                  <a:pt x="213489" y="47810"/>
                </a:lnTo>
                <a:lnTo>
                  <a:pt x="208046" y="43804"/>
                </a:lnTo>
                <a:lnTo>
                  <a:pt x="206138" y="38197"/>
                </a:lnTo>
                <a:lnTo>
                  <a:pt x="208046" y="32445"/>
                </a:lnTo>
                <a:lnTo>
                  <a:pt x="213489" y="28365"/>
                </a:lnTo>
                <a:lnTo>
                  <a:pt x="222041" y="25935"/>
                </a:lnTo>
                <a:lnTo>
                  <a:pt x="233279" y="25130"/>
                </a:lnTo>
                <a:lnTo>
                  <a:pt x="287284" y="25130"/>
                </a:lnTo>
                <a:lnTo>
                  <a:pt x="286888" y="23767"/>
                </a:lnTo>
                <a:lnTo>
                  <a:pt x="275089" y="12847"/>
                </a:lnTo>
                <a:lnTo>
                  <a:pt x="256834" y="5933"/>
                </a:lnTo>
                <a:lnTo>
                  <a:pt x="233279" y="3518"/>
                </a:lnTo>
                <a:close/>
              </a:path>
              <a:path w="360045" h="229870">
                <a:moveTo>
                  <a:pt x="287284" y="25130"/>
                </a:moveTo>
                <a:lnTo>
                  <a:pt x="233279" y="25130"/>
                </a:lnTo>
                <a:lnTo>
                  <a:pt x="244477" y="25935"/>
                </a:lnTo>
                <a:lnTo>
                  <a:pt x="252943" y="28365"/>
                </a:lnTo>
                <a:lnTo>
                  <a:pt x="258299" y="32445"/>
                </a:lnTo>
                <a:lnTo>
                  <a:pt x="260168" y="38197"/>
                </a:lnTo>
                <a:lnTo>
                  <a:pt x="258299" y="43804"/>
                </a:lnTo>
                <a:lnTo>
                  <a:pt x="252943" y="47810"/>
                </a:lnTo>
                <a:lnTo>
                  <a:pt x="244477" y="50213"/>
                </a:lnTo>
                <a:lnTo>
                  <a:pt x="233279" y="51014"/>
                </a:lnTo>
                <a:lnTo>
                  <a:pt x="287280" y="51014"/>
                </a:lnTo>
                <a:lnTo>
                  <a:pt x="291078" y="38197"/>
                </a:lnTo>
                <a:lnTo>
                  <a:pt x="287284" y="25130"/>
                </a:lnTo>
                <a:close/>
              </a:path>
              <a:path w="360045" h="229870">
                <a:moveTo>
                  <a:pt x="354406" y="140980"/>
                </a:moveTo>
                <a:lnTo>
                  <a:pt x="192819" y="140980"/>
                </a:lnTo>
                <a:lnTo>
                  <a:pt x="192819" y="163345"/>
                </a:lnTo>
                <a:lnTo>
                  <a:pt x="321737" y="163345"/>
                </a:lnTo>
                <a:lnTo>
                  <a:pt x="321737" y="174403"/>
                </a:lnTo>
                <a:lnTo>
                  <a:pt x="193071" y="174403"/>
                </a:lnTo>
                <a:lnTo>
                  <a:pt x="193071" y="229689"/>
                </a:lnTo>
                <a:lnTo>
                  <a:pt x="359683" y="229689"/>
                </a:lnTo>
                <a:lnTo>
                  <a:pt x="359683" y="207072"/>
                </a:lnTo>
                <a:lnTo>
                  <a:pt x="225740" y="207072"/>
                </a:lnTo>
                <a:lnTo>
                  <a:pt x="225740" y="195261"/>
                </a:lnTo>
                <a:lnTo>
                  <a:pt x="354406" y="195261"/>
                </a:lnTo>
                <a:lnTo>
                  <a:pt x="354406" y="14098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004296" y="8343169"/>
            <a:ext cx="588010" cy="183515"/>
          </a:xfrm>
          <a:custGeom>
            <a:avLst/>
            <a:gdLst/>
            <a:ahLst/>
            <a:cxnLst/>
            <a:rect l="l" t="t" r="r" b="b"/>
            <a:pathLst>
              <a:path w="588009" h="183515">
                <a:moveTo>
                  <a:pt x="72150" y="0"/>
                </a:moveTo>
                <a:lnTo>
                  <a:pt x="41930" y="6363"/>
                </a:lnTo>
                <a:lnTo>
                  <a:pt x="19234" y="24587"/>
                </a:lnTo>
                <a:lnTo>
                  <a:pt x="4958" y="53371"/>
                </a:lnTo>
                <a:lnTo>
                  <a:pt x="0" y="91415"/>
                </a:lnTo>
                <a:lnTo>
                  <a:pt x="0" y="91661"/>
                </a:lnTo>
                <a:lnTo>
                  <a:pt x="4958" y="129724"/>
                </a:lnTo>
                <a:lnTo>
                  <a:pt x="19234" y="158551"/>
                </a:lnTo>
                <a:lnTo>
                  <a:pt x="41930" y="176816"/>
                </a:lnTo>
                <a:lnTo>
                  <a:pt x="72150" y="183199"/>
                </a:lnTo>
                <a:lnTo>
                  <a:pt x="102371" y="176816"/>
                </a:lnTo>
                <a:lnTo>
                  <a:pt x="125067" y="158551"/>
                </a:lnTo>
                <a:lnTo>
                  <a:pt x="127566" y="153504"/>
                </a:lnTo>
                <a:lnTo>
                  <a:pt x="72150" y="153504"/>
                </a:lnTo>
                <a:lnTo>
                  <a:pt x="57407" y="149311"/>
                </a:lnTo>
                <a:lnTo>
                  <a:pt x="46505" y="137169"/>
                </a:lnTo>
                <a:lnTo>
                  <a:pt x="39745" y="117734"/>
                </a:lnTo>
                <a:lnTo>
                  <a:pt x="37425" y="91661"/>
                </a:lnTo>
                <a:lnTo>
                  <a:pt x="37425" y="91415"/>
                </a:lnTo>
                <a:lnTo>
                  <a:pt x="39745" y="65361"/>
                </a:lnTo>
                <a:lnTo>
                  <a:pt x="46505" y="45968"/>
                </a:lnTo>
                <a:lnTo>
                  <a:pt x="57407" y="33868"/>
                </a:lnTo>
                <a:lnTo>
                  <a:pt x="72150" y="29694"/>
                </a:lnTo>
                <a:lnTo>
                  <a:pt x="127601" y="29694"/>
                </a:lnTo>
                <a:lnTo>
                  <a:pt x="125067" y="24587"/>
                </a:lnTo>
                <a:lnTo>
                  <a:pt x="102371" y="6363"/>
                </a:lnTo>
                <a:lnTo>
                  <a:pt x="72150" y="0"/>
                </a:lnTo>
                <a:close/>
              </a:path>
              <a:path w="588009" h="183515">
                <a:moveTo>
                  <a:pt x="127601" y="29694"/>
                </a:moveTo>
                <a:lnTo>
                  <a:pt x="72150" y="29694"/>
                </a:lnTo>
                <a:lnTo>
                  <a:pt x="86894" y="33868"/>
                </a:lnTo>
                <a:lnTo>
                  <a:pt x="97796" y="45968"/>
                </a:lnTo>
                <a:lnTo>
                  <a:pt x="104556" y="65361"/>
                </a:lnTo>
                <a:lnTo>
                  <a:pt x="106876" y="91415"/>
                </a:lnTo>
                <a:lnTo>
                  <a:pt x="106876" y="91661"/>
                </a:lnTo>
                <a:lnTo>
                  <a:pt x="104556" y="117734"/>
                </a:lnTo>
                <a:lnTo>
                  <a:pt x="97796" y="137169"/>
                </a:lnTo>
                <a:lnTo>
                  <a:pt x="86894" y="149311"/>
                </a:lnTo>
                <a:lnTo>
                  <a:pt x="72150" y="153504"/>
                </a:lnTo>
                <a:lnTo>
                  <a:pt x="127566" y="153504"/>
                </a:lnTo>
                <a:lnTo>
                  <a:pt x="139343" y="129724"/>
                </a:lnTo>
                <a:lnTo>
                  <a:pt x="144301" y="91661"/>
                </a:lnTo>
                <a:lnTo>
                  <a:pt x="144301" y="91415"/>
                </a:lnTo>
                <a:lnTo>
                  <a:pt x="139343" y="53371"/>
                </a:lnTo>
                <a:lnTo>
                  <a:pt x="127601" y="29694"/>
                </a:lnTo>
                <a:close/>
              </a:path>
              <a:path w="588009" h="183515">
                <a:moveTo>
                  <a:pt x="178782" y="142461"/>
                </a:moveTo>
                <a:lnTo>
                  <a:pt x="170965" y="143997"/>
                </a:lnTo>
                <a:lnTo>
                  <a:pt x="164655" y="148213"/>
                </a:lnTo>
                <a:lnTo>
                  <a:pt x="160439" y="154522"/>
                </a:lnTo>
                <a:lnTo>
                  <a:pt x="158903" y="162339"/>
                </a:lnTo>
                <a:lnTo>
                  <a:pt x="160439" y="170104"/>
                </a:lnTo>
                <a:lnTo>
                  <a:pt x="164655" y="176420"/>
                </a:lnTo>
                <a:lnTo>
                  <a:pt x="170965" y="180664"/>
                </a:lnTo>
                <a:lnTo>
                  <a:pt x="178782" y="182217"/>
                </a:lnTo>
                <a:lnTo>
                  <a:pt x="186547" y="180664"/>
                </a:lnTo>
                <a:lnTo>
                  <a:pt x="192862" y="176420"/>
                </a:lnTo>
                <a:lnTo>
                  <a:pt x="197107" y="170104"/>
                </a:lnTo>
                <a:lnTo>
                  <a:pt x="198660" y="162339"/>
                </a:lnTo>
                <a:lnTo>
                  <a:pt x="197107" y="154522"/>
                </a:lnTo>
                <a:lnTo>
                  <a:pt x="192862" y="148213"/>
                </a:lnTo>
                <a:lnTo>
                  <a:pt x="186547" y="143997"/>
                </a:lnTo>
                <a:lnTo>
                  <a:pt x="178782" y="142461"/>
                </a:lnTo>
                <a:close/>
              </a:path>
              <a:path w="588009" h="183515">
                <a:moveTo>
                  <a:pt x="343698" y="147614"/>
                </a:moveTo>
                <a:lnTo>
                  <a:pt x="308482" y="147614"/>
                </a:lnTo>
                <a:lnTo>
                  <a:pt x="308482" y="180131"/>
                </a:lnTo>
                <a:lnTo>
                  <a:pt x="343698" y="180131"/>
                </a:lnTo>
                <a:lnTo>
                  <a:pt x="343698" y="147614"/>
                </a:lnTo>
                <a:close/>
              </a:path>
              <a:path w="588009" h="183515">
                <a:moveTo>
                  <a:pt x="343698" y="3067"/>
                </a:moveTo>
                <a:lnTo>
                  <a:pt x="291426" y="3067"/>
                </a:lnTo>
                <a:lnTo>
                  <a:pt x="220379" y="116693"/>
                </a:lnTo>
                <a:lnTo>
                  <a:pt x="220379" y="147614"/>
                </a:lnTo>
                <a:lnTo>
                  <a:pt x="367012" y="147614"/>
                </a:lnTo>
                <a:lnTo>
                  <a:pt x="367012" y="119024"/>
                </a:lnTo>
                <a:lnTo>
                  <a:pt x="252651" y="119024"/>
                </a:lnTo>
                <a:lnTo>
                  <a:pt x="252651" y="118042"/>
                </a:lnTo>
                <a:lnTo>
                  <a:pt x="308359" y="29817"/>
                </a:lnTo>
                <a:lnTo>
                  <a:pt x="343698" y="29817"/>
                </a:lnTo>
                <a:lnTo>
                  <a:pt x="343698" y="3067"/>
                </a:lnTo>
                <a:close/>
              </a:path>
              <a:path w="588009" h="183515">
                <a:moveTo>
                  <a:pt x="343698" y="29817"/>
                </a:moveTo>
                <a:lnTo>
                  <a:pt x="309218" y="29817"/>
                </a:lnTo>
                <a:lnTo>
                  <a:pt x="309218" y="119024"/>
                </a:lnTo>
                <a:lnTo>
                  <a:pt x="367012" y="119024"/>
                </a:lnTo>
                <a:lnTo>
                  <a:pt x="367012" y="118042"/>
                </a:lnTo>
                <a:lnTo>
                  <a:pt x="343698" y="118042"/>
                </a:lnTo>
                <a:lnTo>
                  <a:pt x="343698" y="29817"/>
                </a:lnTo>
                <a:close/>
              </a:path>
              <a:path w="588009" h="183515">
                <a:moveTo>
                  <a:pt x="546776" y="88961"/>
                </a:moveTo>
                <a:lnTo>
                  <a:pt x="529586" y="92186"/>
                </a:lnTo>
                <a:lnTo>
                  <a:pt x="516652" y="101416"/>
                </a:lnTo>
                <a:lnTo>
                  <a:pt x="508498" y="116018"/>
                </a:lnTo>
                <a:lnTo>
                  <a:pt x="505670" y="135221"/>
                </a:lnTo>
                <a:lnTo>
                  <a:pt x="508504" y="154655"/>
                </a:lnTo>
                <a:lnTo>
                  <a:pt x="516652" y="169257"/>
                </a:lnTo>
                <a:lnTo>
                  <a:pt x="529586" y="178500"/>
                </a:lnTo>
                <a:lnTo>
                  <a:pt x="546776" y="181727"/>
                </a:lnTo>
                <a:lnTo>
                  <a:pt x="563895" y="178500"/>
                </a:lnTo>
                <a:lnTo>
                  <a:pt x="576793" y="169257"/>
                </a:lnTo>
                <a:lnTo>
                  <a:pt x="581193" y="161357"/>
                </a:lnTo>
                <a:lnTo>
                  <a:pt x="546776" y="161357"/>
                </a:lnTo>
                <a:lnTo>
                  <a:pt x="540167" y="159657"/>
                </a:lnTo>
                <a:lnTo>
                  <a:pt x="535318" y="154653"/>
                </a:lnTo>
                <a:lnTo>
                  <a:pt x="532333" y="146501"/>
                </a:lnTo>
                <a:lnTo>
                  <a:pt x="531315" y="135344"/>
                </a:lnTo>
                <a:lnTo>
                  <a:pt x="532333" y="124135"/>
                </a:lnTo>
                <a:lnTo>
                  <a:pt x="535318" y="116018"/>
                </a:lnTo>
                <a:lnTo>
                  <a:pt x="540167" y="111029"/>
                </a:lnTo>
                <a:lnTo>
                  <a:pt x="546776" y="109330"/>
                </a:lnTo>
                <a:lnTo>
                  <a:pt x="581213" y="109330"/>
                </a:lnTo>
                <a:lnTo>
                  <a:pt x="576793" y="101416"/>
                </a:lnTo>
                <a:lnTo>
                  <a:pt x="563895" y="92186"/>
                </a:lnTo>
                <a:lnTo>
                  <a:pt x="546776" y="88961"/>
                </a:lnTo>
                <a:close/>
              </a:path>
              <a:path w="588009" h="183515">
                <a:moveTo>
                  <a:pt x="555734" y="3067"/>
                </a:moveTo>
                <a:lnTo>
                  <a:pt x="528493" y="3067"/>
                </a:lnTo>
                <a:lnTo>
                  <a:pt x="416585" y="180131"/>
                </a:lnTo>
                <a:lnTo>
                  <a:pt x="443949" y="180131"/>
                </a:lnTo>
                <a:lnTo>
                  <a:pt x="555734" y="3067"/>
                </a:lnTo>
                <a:close/>
              </a:path>
              <a:path w="588009" h="183515">
                <a:moveTo>
                  <a:pt x="581213" y="109330"/>
                </a:moveTo>
                <a:lnTo>
                  <a:pt x="546776" y="109330"/>
                </a:lnTo>
                <a:lnTo>
                  <a:pt x="553295" y="111029"/>
                </a:lnTo>
                <a:lnTo>
                  <a:pt x="558065" y="116018"/>
                </a:lnTo>
                <a:lnTo>
                  <a:pt x="560995" y="124135"/>
                </a:lnTo>
                <a:lnTo>
                  <a:pt x="561992" y="135221"/>
                </a:lnTo>
                <a:lnTo>
                  <a:pt x="560995" y="146501"/>
                </a:lnTo>
                <a:lnTo>
                  <a:pt x="558065" y="154655"/>
                </a:lnTo>
                <a:lnTo>
                  <a:pt x="553295" y="159657"/>
                </a:lnTo>
                <a:lnTo>
                  <a:pt x="546776" y="161357"/>
                </a:lnTo>
                <a:lnTo>
                  <a:pt x="581193" y="161357"/>
                </a:lnTo>
                <a:lnTo>
                  <a:pt x="584928" y="154653"/>
                </a:lnTo>
                <a:lnTo>
                  <a:pt x="587760" y="135344"/>
                </a:lnTo>
                <a:lnTo>
                  <a:pt x="584928" y="115983"/>
                </a:lnTo>
                <a:lnTo>
                  <a:pt x="581213" y="109330"/>
                </a:lnTo>
                <a:close/>
              </a:path>
              <a:path w="588009" h="183515">
                <a:moveTo>
                  <a:pt x="425666" y="1472"/>
                </a:moveTo>
                <a:lnTo>
                  <a:pt x="408475" y="4697"/>
                </a:lnTo>
                <a:lnTo>
                  <a:pt x="395541" y="13927"/>
                </a:lnTo>
                <a:lnTo>
                  <a:pt x="387388" y="28529"/>
                </a:lnTo>
                <a:lnTo>
                  <a:pt x="384559" y="47732"/>
                </a:lnTo>
                <a:lnTo>
                  <a:pt x="387394" y="67166"/>
                </a:lnTo>
                <a:lnTo>
                  <a:pt x="395541" y="81768"/>
                </a:lnTo>
                <a:lnTo>
                  <a:pt x="408475" y="91011"/>
                </a:lnTo>
                <a:lnTo>
                  <a:pt x="425666" y="94237"/>
                </a:lnTo>
                <a:lnTo>
                  <a:pt x="442785" y="91011"/>
                </a:lnTo>
                <a:lnTo>
                  <a:pt x="455682" y="81768"/>
                </a:lnTo>
                <a:lnTo>
                  <a:pt x="460083" y="73868"/>
                </a:lnTo>
                <a:lnTo>
                  <a:pt x="425666" y="73868"/>
                </a:lnTo>
                <a:lnTo>
                  <a:pt x="419057" y="72168"/>
                </a:lnTo>
                <a:lnTo>
                  <a:pt x="414207" y="67164"/>
                </a:lnTo>
                <a:lnTo>
                  <a:pt x="411223" y="59011"/>
                </a:lnTo>
                <a:lnTo>
                  <a:pt x="410205" y="47855"/>
                </a:lnTo>
                <a:lnTo>
                  <a:pt x="411223" y="36646"/>
                </a:lnTo>
                <a:lnTo>
                  <a:pt x="414208" y="28529"/>
                </a:lnTo>
                <a:lnTo>
                  <a:pt x="419057" y="23540"/>
                </a:lnTo>
                <a:lnTo>
                  <a:pt x="425666" y="21841"/>
                </a:lnTo>
                <a:lnTo>
                  <a:pt x="460102" y="21841"/>
                </a:lnTo>
                <a:lnTo>
                  <a:pt x="455682" y="13927"/>
                </a:lnTo>
                <a:lnTo>
                  <a:pt x="442785" y="4697"/>
                </a:lnTo>
                <a:lnTo>
                  <a:pt x="425666" y="1472"/>
                </a:lnTo>
                <a:close/>
              </a:path>
              <a:path w="588009" h="183515">
                <a:moveTo>
                  <a:pt x="460102" y="21841"/>
                </a:moveTo>
                <a:lnTo>
                  <a:pt x="425666" y="21841"/>
                </a:lnTo>
                <a:lnTo>
                  <a:pt x="432184" y="23540"/>
                </a:lnTo>
                <a:lnTo>
                  <a:pt x="436954" y="28529"/>
                </a:lnTo>
                <a:lnTo>
                  <a:pt x="439884" y="36646"/>
                </a:lnTo>
                <a:lnTo>
                  <a:pt x="440881" y="47732"/>
                </a:lnTo>
                <a:lnTo>
                  <a:pt x="439884" y="59011"/>
                </a:lnTo>
                <a:lnTo>
                  <a:pt x="436954" y="67166"/>
                </a:lnTo>
                <a:lnTo>
                  <a:pt x="432184" y="72168"/>
                </a:lnTo>
                <a:lnTo>
                  <a:pt x="425666" y="73868"/>
                </a:lnTo>
                <a:lnTo>
                  <a:pt x="460083" y="73868"/>
                </a:lnTo>
                <a:lnTo>
                  <a:pt x="463817" y="67164"/>
                </a:lnTo>
                <a:lnTo>
                  <a:pt x="466649" y="47855"/>
                </a:lnTo>
                <a:lnTo>
                  <a:pt x="463817" y="28494"/>
                </a:lnTo>
                <a:lnTo>
                  <a:pt x="460102" y="21841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088758" y="8743189"/>
            <a:ext cx="419100" cy="691515"/>
          </a:xfrm>
          <a:custGeom>
            <a:avLst/>
            <a:gdLst/>
            <a:ahLst/>
            <a:cxnLst/>
            <a:rect l="l" t="t" r="r" b="b"/>
            <a:pathLst>
              <a:path w="419100" h="691515">
                <a:moveTo>
                  <a:pt x="418835" y="0"/>
                </a:moveTo>
                <a:lnTo>
                  <a:pt x="0" y="0"/>
                </a:lnTo>
                <a:lnTo>
                  <a:pt x="0" y="691078"/>
                </a:lnTo>
                <a:lnTo>
                  <a:pt x="418835" y="691078"/>
                </a:lnTo>
                <a:lnTo>
                  <a:pt x="418835" y="0"/>
                </a:lnTo>
                <a:close/>
              </a:path>
            </a:pathLst>
          </a:custGeom>
          <a:solidFill>
            <a:srgbClr val="B9B5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46159" y="9622325"/>
            <a:ext cx="365125" cy="229870"/>
          </a:xfrm>
          <a:custGeom>
            <a:avLst/>
            <a:gdLst/>
            <a:ahLst/>
            <a:cxnLst/>
            <a:rect l="l" t="t" r="r" b="b"/>
            <a:pathLst>
              <a:path w="365125" h="229870">
                <a:moveTo>
                  <a:pt x="123319" y="177319"/>
                </a:moveTo>
                <a:lnTo>
                  <a:pt x="88102" y="177319"/>
                </a:lnTo>
                <a:lnTo>
                  <a:pt x="88102" y="209836"/>
                </a:lnTo>
                <a:lnTo>
                  <a:pt x="123319" y="209836"/>
                </a:lnTo>
                <a:lnTo>
                  <a:pt x="123319" y="177319"/>
                </a:lnTo>
                <a:close/>
              </a:path>
              <a:path w="365125" h="229870">
                <a:moveTo>
                  <a:pt x="123319" y="32772"/>
                </a:moveTo>
                <a:lnTo>
                  <a:pt x="71046" y="32772"/>
                </a:lnTo>
                <a:lnTo>
                  <a:pt x="0" y="146397"/>
                </a:lnTo>
                <a:lnTo>
                  <a:pt x="0" y="177319"/>
                </a:lnTo>
                <a:lnTo>
                  <a:pt x="146633" y="177319"/>
                </a:lnTo>
                <a:lnTo>
                  <a:pt x="146633" y="148729"/>
                </a:lnTo>
                <a:lnTo>
                  <a:pt x="32271" y="148729"/>
                </a:lnTo>
                <a:lnTo>
                  <a:pt x="32271" y="147747"/>
                </a:lnTo>
                <a:lnTo>
                  <a:pt x="87979" y="59522"/>
                </a:lnTo>
                <a:lnTo>
                  <a:pt x="123319" y="59522"/>
                </a:lnTo>
                <a:lnTo>
                  <a:pt x="123319" y="32772"/>
                </a:lnTo>
                <a:close/>
              </a:path>
              <a:path w="365125" h="229870">
                <a:moveTo>
                  <a:pt x="123319" y="59522"/>
                </a:moveTo>
                <a:lnTo>
                  <a:pt x="88838" y="59522"/>
                </a:lnTo>
                <a:lnTo>
                  <a:pt x="88838" y="148729"/>
                </a:lnTo>
                <a:lnTo>
                  <a:pt x="146633" y="148729"/>
                </a:lnTo>
                <a:lnTo>
                  <a:pt x="146633" y="147747"/>
                </a:lnTo>
                <a:lnTo>
                  <a:pt x="123319" y="147747"/>
                </a:lnTo>
                <a:lnTo>
                  <a:pt x="123319" y="59522"/>
                </a:lnTo>
                <a:close/>
              </a:path>
              <a:path w="365125" h="229870">
                <a:moveTo>
                  <a:pt x="253890" y="103787"/>
                </a:moveTo>
                <a:lnTo>
                  <a:pt x="220719" y="103787"/>
                </a:lnTo>
                <a:lnTo>
                  <a:pt x="220719" y="134194"/>
                </a:lnTo>
                <a:lnTo>
                  <a:pt x="253890" y="134194"/>
                </a:lnTo>
                <a:lnTo>
                  <a:pt x="253890" y="103787"/>
                </a:lnTo>
                <a:close/>
              </a:path>
              <a:path w="365125" h="229870">
                <a:moveTo>
                  <a:pt x="359437" y="0"/>
                </a:moveTo>
                <a:lnTo>
                  <a:pt x="326265" y="0"/>
                </a:lnTo>
                <a:lnTo>
                  <a:pt x="326265" y="107054"/>
                </a:lnTo>
                <a:lnTo>
                  <a:pt x="285303" y="107054"/>
                </a:lnTo>
                <a:lnTo>
                  <a:pt x="285303" y="127158"/>
                </a:lnTo>
                <a:lnTo>
                  <a:pt x="326265" y="127158"/>
                </a:lnTo>
                <a:lnTo>
                  <a:pt x="326265" y="133943"/>
                </a:lnTo>
                <a:lnTo>
                  <a:pt x="359437" y="133943"/>
                </a:lnTo>
                <a:lnTo>
                  <a:pt x="359437" y="0"/>
                </a:lnTo>
                <a:close/>
              </a:path>
              <a:path w="365125" h="229870">
                <a:moveTo>
                  <a:pt x="312695" y="76395"/>
                </a:moveTo>
                <a:lnTo>
                  <a:pt x="275365" y="79301"/>
                </a:lnTo>
                <a:lnTo>
                  <a:pt x="237210" y="80793"/>
                </a:lnTo>
                <a:lnTo>
                  <a:pt x="199857" y="81343"/>
                </a:lnTo>
                <a:lnTo>
                  <a:pt x="164930" y="81421"/>
                </a:lnTo>
                <a:lnTo>
                  <a:pt x="168197" y="104038"/>
                </a:lnTo>
                <a:lnTo>
                  <a:pt x="253890" y="103787"/>
                </a:lnTo>
                <a:lnTo>
                  <a:pt x="253890" y="102279"/>
                </a:lnTo>
                <a:lnTo>
                  <a:pt x="269153" y="101380"/>
                </a:lnTo>
                <a:lnTo>
                  <a:pt x="284392" y="100174"/>
                </a:lnTo>
                <a:lnTo>
                  <a:pt x="299584" y="98639"/>
                </a:lnTo>
                <a:lnTo>
                  <a:pt x="314705" y="96750"/>
                </a:lnTo>
                <a:lnTo>
                  <a:pt x="312695" y="76395"/>
                </a:lnTo>
                <a:close/>
              </a:path>
              <a:path w="365125" h="229870">
                <a:moveTo>
                  <a:pt x="238310" y="3518"/>
                </a:moveTo>
                <a:lnTo>
                  <a:pt x="214648" y="5933"/>
                </a:lnTo>
                <a:lnTo>
                  <a:pt x="196405" y="12847"/>
                </a:lnTo>
                <a:lnTo>
                  <a:pt x="184665" y="23767"/>
                </a:lnTo>
                <a:lnTo>
                  <a:pt x="180510" y="38197"/>
                </a:lnTo>
                <a:lnTo>
                  <a:pt x="184665" y="52337"/>
                </a:lnTo>
                <a:lnTo>
                  <a:pt x="196405" y="63108"/>
                </a:lnTo>
                <a:lnTo>
                  <a:pt x="214648" y="69967"/>
                </a:lnTo>
                <a:lnTo>
                  <a:pt x="238310" y="72374"/>
                </a:lnTo>
                <a:lnTo>
                  <a:pt x="261865" y="69967"/>
                </a:lnTo>
                <a:lnTo>
                  <a:pt x="280120" y="63108"/>
                </a:lnTo>
                <a:lnTo>
                  <a:pt x="291919" y="52337"/>
                </a:lnTo>
                <a:lnTo>
                  <a:pt x="292311" y="51014"/>
                </a:lnTo>
                <a:lnTo>
                  <a:pt x="238310" y="51014"/>
                </a:lnTo>
                <a:lnTo>
                  <a:pt x="227072" y="50213"/>
                </a:lnTo>
                <a:lnTo>
                  <a:pt x="218520" y="47810"/>
                </a:lnTo>
                <a:lnTo>
                  <a:pt x="213077" y="43804"/>
                </a:lnTo>
                <a:lnTo>
                  <a:pt x="211169" y="38197"/>
                </a:lnTo>
                <a:lnTo>
                  <a:pt x="213077" y="32445"/>
                </a:lnTo>
                <a:lnTo>
                  <a:pt x="218520" y="28365"/>
                </a:lnTo>
                <a:lnTo>
                  <a:pt x="227072" y="25935"/>
                </a:lnTo>
                <a:lnTo>
                  <a:pt x="238310" y="25130"/>
                </a:lnTo>
                <a:lnTo>
                  <a:pt x="292315" y="25130"/>
                </a:lnTo>
                <a:lnTo>
                  <a:pt x="291919" y="23767"/>
                </a:lnTo>
                <a:lnTo>
                  <a:pt x="280120" y="12847"/>
                </a:lnTo>
                <a:lnTo>
                  <a:pt x="261865" y="5933"/>
                </a:lnTo>
                <a:lnTo>
                  <a:pt x="238310" y="3518"/>
                </a:lnTo>
                <a:close/>
              </a:path>
              <a:path w="365125" h="229870">
                <a:moveTo>
                  <a:pt x="292315" y="25130"/>
                </a:moveTo>
                <a:lnTo>
                  <a:pt x="238310" y="25130"/>
                </a:lnTo>
                <a:lnTo>
                  <a:pt x="249508" y="25935"/>
                </a:lnTo>
                <a:lnTo>
                  <a:pt x="257974" y="28365"/>
                </a:lnTo>
                <a:lnTo>
                  <a:pt x="263330" y="32445"/>
                </a:lnTo>
                <a:lnTo>
                  <a:pt x="265199" y="38197"/>
                </a:lnTo>
                <a:lnTo>
                  <a:pt x="263330" y="43804"/>
                </a:lnTo>
                <a:lnTo>
                  <a:pt x="257974" y="47810"/>
                </a:lnTo>
                <a:lnTo>
                  <a:pt x="249508" y="50213"/>
                </a:lnTo>
                <a:lnTo>
                  <a:pt x="238310" y="51014"/>
                </a:lnTo>
                <a:lnTo>
                  <a:pt x="292311" y="51014"/>
                </a:lnTo>
                <a:lnTo>
                  <a:pt x="296109" y="38197"/>
                </a:lnTo>
                <a:lnTo>
                  <a:pt x="292315" y="25130"/>
                </a:lnTo>
                <a:close/>
              </a:path>
              <a:path w="365125" h="229870">
                <a:moveTo>
                  <a:pt x="359437" y="140980"/>
                </a:moveTo>
                <a:lnTo>
                  <a:pt x="197850" y="140980"/>
                </a:lnTo>
                <a:lnTo>
                  <a:pt x="197850" y="163345"/>
                </a:lnTo>
                <a:lnTo>
                  <a:pt x="326768" y="163345"/>
                </a:lnTo>
                <a:lnTo>
                  <a:pt x="326768" y="174403"/>
                </a:lnTo>
                <a:lnTo>
                  <a:pt x="198101" y="174403"/>
                </a:lnTo>
                <a:lnTo>
                  <a:pt x="198101" y="229689"/>
                </a:lnTo>
                <a:lnTo>
                  <a:pt x="364714" y="229689"/>
                </a:lnTo>
                <a:lnTo>
                  <a:pt x="364714" y="207072"/>
                </a:lnTo>
                <a:lnTo>
                  <a:pt x="230771" y="207072"/>
                </a:lnTo>
                <a:lnTo>
                  <a:pt x="230771" y="195261"/>
                </a:lnTo>
                <a:lnTo>
                  <a:pt x="359437" y="195261"/>
                </a:lnTo>
                <a:lnTo>
                  <a:pt x="359437" y="14098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48077" y="7966216"/>
            <a:ext cx="582930" cy="183515"/>
          </a:xfrm>
          <a:custGeom>
            <a:avLst/>
            <a:gdLst/>
            <a:ahLst/>
            <a:cxnLst/>
            <a:rect l="l" t="t" r="r" b="b"/>
            <a:pathLst>
              <a:path w="582929" h="183515">
                <a:moveTo>
                  <a:pt x="72150" y="0"/>
                </a:moveTo>
                <a:lnTo>
                  <a:pt x="41930" y="6363"/>
                </a:lnTo>
                <a:lnTo>
                  <a:pt x="19234" y="24587"/>
                </a:lnTo>
                <a:lnTo>
                  <a:pt x="4958" y="53371"/>
                </a:lnTo>
                <a:lnTo>
                  <a:pt x="0" y="91415"/>
                </a:lnTo>
                <a:lnTo>
                  <a:pt x="0" y="91661"/>
                </a:lnTo>
                <a:lnTo>
                  <a:pt x="4958" y="129724"/>
                </a:lnTo>
                <a:lnTo>
                  <a:pt x="19234" y="158551"/>
                </a:lnTo>
                <a:lnTo>
                  <a:pt x="41930" y="176816"/>
                </a:lnTo>
                <a:lnTo>
                  <a:pt x="72150" y="183199"/>
                </a:lnTo>
                <a:lnTo>
                  <a:pt x="102371" y="176816"/>
                </a:lnTo>
                <a:lnTo>
                  <a:pt x="125067" y="158551"/>
                </a:lnTo>
                <a:lnTo>
                  <a:pt x="127566" y="153504"/>
                </a:lnTo>
                <a:lnTo>
                  <a:pt x="72150" y="153504"/>
                </a:lnTo>
                <a:lnTo>
                  <a:pt x="57407" y="149311"/>
                </a:lnTo>
                <a:lnTo>
                  <a:pt x="46505" y="137169"/>
                </a:lnTo>
                <a:lnTo>
                  <a:pt x="39745" y="117734"/>
                </a:lnTo>
                <a:lnTo>
                  <a:pt x="37425" y="91661"/>
                </a:lnTo>
                <a:lnTo>
                  <a:pt x="37425" y="91415"/>
                </a:lnTo>
                <a:lnTo>
                  <a:pt x="39745" y="65361"/>
                </a:lnTo>
                <a:lnTo>
                  <a:pt x="46505" y="45968"/>
                </a:lnTo>
                <a:lnTo>
                  <a:pt x="57407" y="33868"/>
                </a:lnTo>
                <a:lnTo>
                  <a:pt x="72150" y="29694"/>
                </a:lnTo>
                <a:lnTo>
                  <a:pt x="127601" y="29694"/>
                </a:lnTo>
                <a:lnTo>
                  <a:pt x="125067" y="24587"/>
                </a:lnTo>
                <a:lnTo>
                  <a:pt x="102371" y="6363"/>
                </a:lnTo>
                <a:lnTo>
                  <a:pt x="72150" y="0"/>
                </a:lnTo>
                <a:close/>
              </a:path>
              <a:path w="582929" h="183515">
                <a:moveTo>
                  <a:pt x="127601" y="29694"/>
                </a:moveTo>
                <a:lnTo>
                  <a:pt x="72150" y="29694"/>
                </a:lnTo>
                <a:lnTo>
                  <a:pt x="86894" y="33868"/>
                </a:lnTo>
                <a:lnTo>
                  <a:pt x="97796" y="45968"/>
                </a:lnTo>
                <a:lnTo>
                  <a:pt x="104556" y="65361"/>
                </a:lnTo>
                <a:lnTo>
                  <a:pt x="106876" y="91415"/>
                </a:lnTo>
                <a:lnTo>
                  <a:pt x="106876" y="91661"/>
                </a:lnTo>
                <a:lnTo>
                  <a:pt x="104556" y="117734"/>
                </a:lnTo>
                <a:lnTo>
                  <a:pt x="97796" y="137169"/>
                </a:lnTo>
                <a:lnTo>
                  <a:pt x="86894" y="149311"/>
                </a:lnTo>
                <a:lnTo>
                  <a:pt x="72150" y="153504"/>
                </a:lnTo>
                <a:lnTo>
                  <a:pt x="127566" y="153504"/>
                </a:lnTo>
                <a:lnTo>
                  <a:pt x="139343" y="129724"/>
                </a:lnTo>
                <a:lnTo>
                  <a:pt x="144301" y="91661"/>
                </a:lnTo>
                <a:lnTo>
                  <a:pt x="144301" y="91415"/>
                </a:lnTo>
                <a:lnTo>
                  <a:pt x="139343" y="53371"/>
                </a:lnTo>
                <a:lnTo>
                  <a:pt x="127601" y="29694"/>
                </a:lnTo>
                <a:close/>
              </a:path>
              <a:path w="582929" h="183515">
                <a:moveTo>
                  <a:pt x="178782" y="142461"/>
                </a:moveTo>
                <a:lnTo>
                  <a:pt x="170965" y="143997"/>
                </a:lnTo>
                <a:lnTo>
                  <a:pt x="164655" y="148213"/>
                </a:lnTo>
                <a:lnTo>
                  <a:pt x="160439" y="154522"/>
                </a:lnTo>
                <a:lnTo>
                  <a:pt x="158903" y="162339"/>
                </a:lnTo>
                <a:lnTo>
                  <a:pt x="160439" y="170104"/>
                </a:lnTo>
                <a:lnTo>
                  <a:pt x="164655" y="176420"/>
                </a:lnTo>
                <a:lnTo>
                  <a:pt x="170965" y="180664"/>
                </a:lnTo>
                <a:lnTo>
                  <a:pt x="178782" y="182217"/>
                </a:lnTo>
                <a:lnTo>
                  <a:pt x="186547" y="180664"/>
                </a:lnTo>
                <a:lnTo>
                  <a:pt x="192862" y="176420"/>
                </a:lnTo>
                <a:lnTo>
                  <a:pt x="197107" y="170104"/>
                </a:lnTo>
                <a:lnTo>
                  <a:pt x="198660" y="162339"/>
                </a:lnTo>
                <a:lnTo>
                  <a:pt x="197107" y="154522"/>
                </a:lnTo>
                <a:lnTo>
                  <a:pt x="192862" y="148213"/>
                </a:lnTo>
                <a:lnTo>
                  <a:pt x="186547" y="143997"/>
                </a:lnTo>
                <a:lnTo>
                  <a:pt x="178782" y="142461"/>
                </a:lnTo>
                <a:close/>
              </a:path>
              <a:path w="582929" h="183515">
                <a:moveTo>
                  <a:pt x="289708" y="0"/>
                </a:moveTo>
                <a:lnTo>
                  <a:pt x="235288" y="24679"/>
                </a:lnTo>
                <a:lnTo>
                  <a:pt x="215583" y="92029"/>
                </a:lnTo>
                <a:lnTo>
                  <a:pt x="215486" y="93244"/>
                </a:lnTo>
                <a:lnTo>
                  <a:pt x="221008" y="132520"/>
                </a:lnTo>
                <a:lnTo>
                  <a:pt x="236392" y="160667"/>
                </a:lnTo>
                <a:lnTo>
                  <a:pt x="259783" y="177564"/>
                </a:lnTo>
                <a:lnTo>
                  <a:pt x="289340" y="183199"/>
                </a:lnTo>
                <a:lnTo>
                  <a:pt x="316617" y="178607"/>
                </a:lnTo>
                <a:lnTo>
                  <a:pt x="338222" y="165790"/>
                </a:lnTo>
                <a:lnTo>
                  <a:pt x="346956" y="153750"/>
                </a:lnTo>
                <a:lnTo>
                  <a:pt x="288849" y="153750"/>
                </a:lnTo>
                <a:lnTo>
                  <a:pt x="276126" y="151305"/>
                </a:lnTo>
                <a:lnTo>
                  <a:pt x="265841" y="144593"/>
                </a:lnTo>
                <a:lnTo>
                  <a:pt x="258962" y="134544"/>
                </a:lnTo>
                <a:lnTo>
                  <a:pt x="256553" y="122582"/>
                </a:lnTo>
                <a:lnTo>
                  <a:pt x="256628" y="120987"/>
                </a:lnTo>
                <a:lnTo>
                  <a:pt x="258968" y="109405"/>
                </a:lnTo>
                <a:lnTo>
                  <a:pt x="265887" y="99621"/>
                </a:lnTo>
                <a:lnTo>
                  <a:pt x="276281" y="93219"/>
                </a:lnTo>
                <a:lnTo>
                  <a:pt x="282992" y="92029"/>
                </a:lnTo>
                <a:lnTo>
                  <a:pt x="250810" y="92029"/>
                </a:lnTo>
                <a:lnTo>
                  <a:pt x="250810" y="90188"/>
                </a:lnTo>
                <a:lnTo>
                  <a:pt x="251055" y="85280"/>
                </a:lnTo>
                <a:lnTo>
                  <a:pt x="254004" y="63337"/>
                </a:lnTo>
                <a:lnTo>
                  <a:pt x="261117" y="45569"/>
                </a:lnTo>
                <a:lnTo>
                  <a:pt x="272832" y="33669"/>
                </a:lnTo>
                <a:lnTo>
                  <a:pt x="289585" y="29326"/>
                </a:lnTo>
                <a:lnTo>
                  <a:pt x="347824" y="29326"/>
                </a:lnTo>
                <a:lnTo>
                  <a:pt x="347375" y="28212"/>
                </a:lnTo>
                <a:lnTo>
                  <a:pt x="333207" y="13298"/>
                </a:lnTo>
                <a:lnTo>
                  <a:pt x="313608" y="3514"/>
                </a:lnTo>
                <a:lnTo>
                  <a:pt x="289708" y="0"/>
                </a:lnTo>
                <a:close/>
              </a:path>
              <a:path w="582929" h="183515">
                <a:moveTo>
                  <a:pt x="348752" y="90924"/>
                </a:moveTo>
                <a:lnTo>
                  <a:pt x="289217" y="90924"/>
                </a:lnTo>
                <a:lnTo>
                  <a:pt x="302024" y="93244"/>
                </a:lnTo>
                <a:lnTo>
                  <a:pt x="312255" y="99729"/>
                </a:lnTo>
                <a:lnTo>
                  <a:pt x="319034" y="109664"/>
                </a:lnTo>
                <a:lnTo>
                  <a:pt x="321393" y="121846"/>
                </a:lnTo>
                <a:lnTo>
                  <a:pt x="321488" y="122582"/>
                </a:lnTo>
                <a:lnTo>
                  <a:pt x="318925" y="134803"/>
                </a:lnTo>
                <a:lnTo>
                  <a:pt x="311933" y="144700"/>
                </a:lnTo>
                <a:lnTo>
                  <a:pt x="301558" y="151330"/>
                </a:lnTo>
                <a:lnTo>
                  <a:pt x="288849" y="153750"/>
                </a:lnTo>
                <a:lnTo>
                  <a:pt x="346956" y="153750"/>
                </a:lnTo>
                <a:lnTo>
                  <a:pt x="352443" y="146186"/>
                </a:lnTo>
                <a:lnTo>
                  <a:pt x="357438" y="121846"/>
                </a:lnTo>
                <a:lnTo>
                  <a:pt x="357564" y="120987"/>
                </a:lnTo>
                <a:lnTo>
                  <a:pt x="353367" y="98038"/>
                </a:lnTo>
                <a:lnTo>
                  <a:pt x="348752" y="90924"/>
                </a:lnTo>
                <a:close/>
              </a:path>
              <a:path w="582929" h="183515">
                <a:moveTo>
                  <a:pt x="299892" y="63561"/>
                </a:moveTo>
                <a:lnTo>
                  <a:pt x="283227" y="65697"/>
                </a:lnTo>
                <a:lnTo>
                  <a:pt x="269369" y="71629"/>
                </a:lnTo>
                <a:lnTo>
                  <a:pt x="258686" y="80644"/>
                </a:lnTo>
                <a:lnTo>
                  <a:pt x="251546" y="92029"/>
                </a:lnTo>
                <a:lnTo>
                  <a:pt x="282992" y="92029"/>
                </a:lnTo>
                <a:lnTo>
                  <a:pt x="289217" y="90924"/>
                </a:lnTo>
                <a:lnTo>
                  <a:pt x="348752" y="90924"/>
                </a:lnTo>
                <a:lnTo>
                  <a:pt x="341566" y="79850"/>
                </a:lnTo>
                <a:lnTo>
                  <a:pt x="323346" y="67875"/>
                </a:lnTo>
                <a:lnTo>
                  <a:pt x="299892" y="63561"/>
                </a:lnTo>
                <a:close/>
              </a:path>
              <a:path w="582929" h="183515">
                <a:moveTo>
                  <a:pt x="347824" y="29326"/>
                </a:moveTo>
                <a:lnTo>
                  <a:pt x="289585" y="29326"/>
                </a:lnTo>
                <a:lnTo>
                  <a:pt x="299559" y="30624"/>
                </a:lnTo>
                <a:lnTo>
                  <a:pt x="307715" y="34280"/>
                </a:lnTo>
                <a:lnTo>
                  <a:pt x="313984" y="39938"/>
                </a:lnTo>
                <a:lnTo>
                  <a:pt x="318298" y="47241"/>
                </a:lnTo>
                <a:lnTo>
                  <a:pt x="318666" y="48346"/>
                </a:lnTo>
                <a:lnTo>
                  <a:pt x="355232" y="48346"/>
                </a:lnTo>
                <a:lnTo>
                  <a:pt x="354987" y="47118"/>
                </a:lnTo>
                <a:lnTo>
                  <a:pt x="347824" y="29326"/>
                </a:lnTo>
                <a:close/>
              </a:path>
              <a:path w="582929" h="183515">
                <a:moveTo>
                  <a:pt x="541868" y="88961"/>
                </a:moveTo>
                <a:lnTo>
                  <a:pt x="524678" y="92186"/>
                </a:lnTo>
                <a:lnTo>
                  <a:pt x="511744" y="101416"/>
                </a:lnTo>
                <a:lnTo>
                  <a:pt x="503590" y="116018"/>
                </a:lnTo>
                <a:lnTo>
                  <a:pt x="500761" y="135221"/>
                </a:lnTo>
                <a:lnTo>
                  <a:pt x="503596" y="154655"/>
                </a:lnTo>
                <a:lnTo>
                  <a:pt x="511744" y="169257"/>
                </a:lnTo>
                <a:lnTo>
                  <a:pt x="524678" y="178500"/>
                </a:lnTo>
                <a:lnTo>
                  <a:pt x="541868" y="181727"/>
                </a:lnTo>
                <a:lnTo>
                  <a:pt x="558987" y="178500"/>
                </a:lnTo>
                <a:lnTo>
                  <a:pt x="571885" y="169257"/>
                </a:lnTo>
                <a:lnTo>
                  <a:pt x="576285" y="161357"/>
                </a:lnTo>
                <a:lnTo>
                  <a:pt x="541868" y="161357"/>
                </a:lnTo>
                <a:lnTo>
                  <a:pt x="535259" y="159657"/>
                </a:lnTo>
                <a:lnTo>
                  <a:pt x="530409" y="154653"/>
                </a:lnTo>
                <a:lnTo>
                  <a:pt x="527425" y="146501"/>
                </a:lnTo>
                <a:lnTo>
                  <a:pt x="526407" y="135344"/>
                </a:lnTo>
                <a:lnTo>
                  <a:pt x="527425" y="124135"/>
                </a:lnTo>
                <a:lnTo>
                  <a:pt x="530410" y="116018"/>
                </a:lnTo>
                <a:lnTo>
                  <a:pt x="535259" y="111029"/>
                </a:lnTo>
                <a:lnTo>
                  <a:pt x="541868" y="109330"/>
                </a:lnTo>
                <a:lnTo>
                  <a:pt x="576304" y="109330"/>
                </a:lnTo>
                <a:lnTo>
                  <a:pt x="571885" y="101416"/>
                </a:lnTo>
                <a:lnTo>
                  <a:pt x="558987" y="92186"/>
                </a:lnTo>
                <a:lnTo>
                  <a:pt x="541868" y="88961"/>
                </a:lnTo>
                <a:close/>
              </a:path>
              <a:path w="582929" h="183515">
                <a:moveTo>
                  <a:pt x="550825" y="3067"/>
                </a:moveTo>
                <a:lnTo>
                  <a:pt x="523585" y="3067"/>
                </a:lnTo>
                <a:lnTo>
                  <a:pt x="411677" y="180131"/>
                </a:lnTo>
                <a:lnTo>
                  <a:pt x="439040" y="180131"/>
                </a:lnTo>
                <a:lnTo>
                  <a:pt x="550825" y="3067"/>
                </a:lnTo>
                <a:close/>
              </a:path>
              <a:path w="582929" h="183515">
                <a:moveTo>
                  <a:pt x="576304" y="109330"/>
                </a:moveTo>
                <a:lnTo>
                  <a:pt x="541868" y="109330"/>
                </a:lnTo>
                <a:lnTo>
                  <a:pt x="548387" y="111029"/>
                </a:lnTo>
                <a:lnTo>
                  <a:pt x="553157" y="116018"/>
                </a:lnTo>
                <a:lnTo>
                  <a:pt x="556086" y="124135"/>
                </a:lnTo>
                <a:lnTo>
                  <a:pt x="557083" y="135221"/>
                </a:lnTo>
                <a:lnTo>
                  <a:pt x="556086" y="146501"/>
                </a:lnTo>
                <a:lnTo>
                  <a:pt x="553157" y="154655"/>
                </a:lnTo>
                <a:lnTo>
                  <a:pt x="548387" y="159657"/>
                </a:lnTo>
                <a:lnTo>
                  <a:pt x="541868" y="161357"/>
                </a:lnTo>
                <a:lnTo>
                  <a:pt x="576285" y="161357"/>
                </a:lnTo>
                <a:lnTo>
                  <a:pt x="580020" y="154653"/>
                </a:lnTo>
                <a:lnTo>
                  <a:pt x="582852" y="135344"/>
                </a:lnTo>
                <a:lnTo>
                  <a:pt x="580020" y="115983"/>
                </a:lnTo>
                <a:lnTo>
                  <a:pt x="576304" y="109330"/>
                </a:lnTo>
                <a:close/>
              </a:path>
              <a:path w="582929" h="183515">
                <a:moveTo>
                  <a:pt x="420757" y="1472"/>
                </a:moveTo>
                <a:lnTo>
                  <a:pt x="403567" y="4697"/>
                </a:lnTo>
                <a:lnTo>
                  <a:pt x="390633" y="13927"/>
                </a:lnTo>
                <a:lnTo>
                  <a:pt x="382480" y="28529"/>
                </a:lnTo>
                <a:lnTo>
                  <a:pt x="379651" y="47732"/>
                </a:lnTo>
                <a:lnTo>
                  <a:pt x="382486" y="67166"/>
                </a:lnTo>
                <a:lnTo>
                  <a:pt x="390633" y="81768"/>
                </a:lnTo>
                <a:lnTo>
                  <a:pt x="403567" y="91011"/>
                </a:lnTo>
                <a:lnTo>
                  <a:pt x="420757" y="94237"/>
                </a:lnTo>
                <a:lnTo>
                  <a:pt x="437877" y="91011"/>
                </a:lnTo>
                <a:lnTo>
                  <a:pt x="450774" y="81768"/>
                </a:lnTo>
                <a:lnTo>
                  <a:pt x="455174" y="73868"/>
                </a:lnTo>
                <a:lnTo>
                  <a:pt x="420757" y="73868"/>
                </a:lnTo>
                <a:lnTo>
                  <a:pt x="414148" y="72168"/>
                </a:lnTo>
                <a:lnTo>
                  <a:pt x="409299" y="67164"/>
                </a:lnTo>
                <a:lnTo>
                  <a:pt x="406314" y="59011"/>
                </a:lnTo>
                <a:lnTo>
                  <a:pt x="405296" y="47855"/>
                </a:lnTo>
                <a:lnTo>
                  <a:pt x="406314" y="36646"/>
                </a:lnTo>
                <a:lnTo>
                  <a:pt x="409300" y="28529"/>
                </a:lnTo>
                <a:lnTo>
                  <a:pt x="414148" y="23540"/>
                </a:lnTo>
                <a:lnTo>
                  <a:pt x="420757" y="21841"/>
                </a:lnTo>
                <a:lnTo>
                  <a:pt x="455194" y="21841"/>
                </a:lnTo>
                <a:lnTo>
                  <a:pt x="450774" y="13927"/>
                </a:lnTo>
                <a:lnTo>
                  <a:pt x="437877" y="4697"/>
                </a:lnTo>
                <a:lnTo>
                  <a:pt x="420757" y="1472"/>
                </a:lnTo>
                <a:close/>
              </a:path>
              <a:path w="582929" h="183515">
                <a:moveTo>
                  <a:pt x="455194" y="21841"/>
                </a:moveTo>
                <a:lnTo>
                  <a:pt x="420757" y="21841"/>
                </a:lnTo>
                <a:lnTo>
                  <a:pt x="427276" y="23540"/>
                </a:lnTo>
                <a:lnTo>
                  <a:pt x="432046" y="28529"/>
                </a:lnTo>
                <a:lnTo>
                  <a:pt x="434976" y="36646"/>
                </a:lnTo>
                <a:lnTo>
                  <a:pt x="435973" y="47732"/>
                </a:lnTo>
                <a:lnTo>
                  <a:pt x="434976" y="59011"/>
                </a:lnTo>
                <a:lnTo>
                  <a:pt x="432046" y="67166"/>
                </a:lnTo>
                <a:lnTo>
                  <a:pt x="427276" y="72168"/>
                </a:lnTo>
                <a:lnTo>
                  <a:pt x="420757" y="73868"/>
                </a:lnTo>
                <a:lnTo>
                  <a:pt x="455174" y="73868"/>
                </a:lnTo>
                <a:lnTo>
                  <a:pt x="458909" y="67164"/>
                </a:lnTo>
                <a:lnTo>
                  <a:pt x="461741" y="47855"/>
                </a:lnTo>
                <a:lnTo>
                  <a:pt x="458909" y="28494"/>
                </a:lnTo>
                <a:lnTo>
                  <a:pt x="455194" y="21841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230085" y="8366237"/>
            <a:ext cx="419100" cy="1068070"/>
          </a:xfrm>
          <a:custGeom>
            <a:avLst/>
            <a:gdLst/>
            <a:ahLst/>
            <a:cxnLst/>
            <a:rect l="l" t="t" r="r" b="b"/>
            <a:pathLst>
              <a:path w="419100" h="1068070">
                <a:moveTo>
                  <a:pt x="418835" y="0"/>
                </a:moveTo>
                <a:lnTo>
                  <a:pt x="0" y="0"/>
                </a:lnTo>
                <a:lnTo>
                  <a:pt x="0" y="1068030"/>
                </a:lnTo>
                <a:lnTo>
                  <a:pt x="418835" y="1068030"/>
                </a:lnTo>
                <a:lnTo>
                  <a:pt x="418835" y="0"/>
                </a:lnTo>
                <a:close/>
              </a:path>
            </a:pathLst>
          </a:custGeom>
          <a:solidFill>
            <a:srgbClr val="B9B5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395584" y="9622325"/>
            <a:ext cx="354330" cy="229870"/>
          </a:xfrm>
          <a:custGeom>
            <a:avLst/>
            <a:gdLst/>
            <a:ahLst/>
            <a:cxnLst/>
            <a:rect l="l" t="t" r="r" b="b"/>
            <a:pathLst>
              <a:path w="354329" h="229870">
                <a:moveTo>
                  <a:pt x="34234" y="159036"/>
                </a:moveTo>
                <a:lnTo>
                  <a:pt x="0" y="159036"/>
                </a:lnTo>
                <a:lnTo>
                  <a:pt x="122" y="160876"/>
                </a:lnTo>
                <a:lnTo>
                  <a:pt x="5989" y="181481"/>
                </a:lnTo>
                <a:lnTo>
                  <a:pt x="19632" y="197980"/>
                </a:lnTo>
                <a:lnTo>
                  <a:pt x="40086" y="208933"/>
                </a:lnTo>
                <a:lnTo>
                  <a:pt x="66383" y="212904"/>
                </a:lnTo>
                <a:lnTo>
                  <a:pt x="94165" y="208394"/>
                </a:lnTo>
                <a:lnTo>
                  <a:pt x="115803" y="195694"/>
                </a:lnTo>
                <a:lnTo>
                  <a:pt x="124465" y="183577"/>
                </a:lnTo>
                <a:lnTo>
                  <a:pt x="66506" y="183577"/>
                </a:lnTo>
                <a:lnTo>
                  <a:pt x="54669" y="181758"/>
                </a:lnTo>
                <a:lnTo>
                  <a:pt x="45063" y="176752"/>
                </a:lnTo>
                <a:lnTo>
                  <a:pt x="38172" y="169238"/>
                </a:lnTo>
                <a:lnTo>
                  <a:pt x="34480" y="159895"/>
                </a:lnTo>
                <a:lnTo>
                  <a:pt x="34234" y="159036"/>
                </a:lnTo>
                <a:close/>
              </a:path>
              <a:path w="354329" h="229870">
                <a:moveTo>
                  <a:pt x="125268" y="119402"/>
                </a:moveTo>
                <a:lnTo>
                  <a:pt x="66629" y="119402"/>
                </a:lnTo>
                <a:lnTo>
                  <a:pt x="79825" y="121745"/>
                </a:lnTo>
                <a:lnTo>
                  <a:pt x="90204" y="128298"/>
                </a:lnTo>
                <a:lnTo>
                  <a:pt x="97016" y="138348"/>
                </a:lnTo>
                <a:lnTo>
                  <a:pt x="99418" y="150692"/>
                </a:lnTo>
                <a:lnTo>
                  <a:pt x="99514" y="151428"/>
                </a:lnTo>
                <a:lnTo>
                  <a:pt x="97083" y="164423"/>
                </a:lnTo>
                <a:lnTo>
                  <a:pt x="90280" y="174589"/>
                </a:lnTo>
                <a:lnTo>
                  <a:pt x="79843" y="181211"/>
                </a:lnTo>
                <a:lnTo>
                  <a:pt x="66506" y="183577"/>
                </a:lnTo>
                <a:lnTo>
                  <a:pt x="124465" y="183577"/>
                </a:lnTo>
                <a:lnTo>
                  <a:pt x="129849" y="176046"/>
                </a:lnTo>
                <a:lnTo>
                  <a:pt x="134756" y="151183"/>
                </a:lnTo>
                <a:lnTo>
                  <a:pt x="134853" y="150447"/>
                </a:lnTo>
                <a:lnTo>
                  <a:pt x="130532" y="127374"/>
                </a:lnTo>
                <a:lnTo>
                  <a:pt x="125268" y="119402"/>
                </a:lnTo>
                <a:close/>
              </a:path>
              <a:path w="354329" h="229870">
                <a:moveTo>
                  <a:pt x="124178" y="32772"/>
                </a:moveTo>
                <a:lnTo>
                  <a:pt x="11166" y="32772"/>
                </a:lnTo>
                <a:lnTo>
                  <a:pt x="3067" y="136703"/>
                </a:lnTo>
                <a:lnTo>
                  <a:pt x="35339" y="136703"/>
                </a:lnTo>
                <a:lnTo>
                  <a:pt x="37425" y="133022"/>
                </a:lnTo>
                <a:lnTo>
                  <a:pt x="40247" y="129587"/>
                </a:lnTo>
                <a:lnTo>
                  <a:pt x="43805" y="126887"/>
                </a:lnTo>
                <a:lnTo>
                  <a:pt x="49818" y="122101"/>
                </a:lnTo>
                <a:lnTo>
                  <a:pt x="57548" y="119402"/>
                </a:lnTo>
                <a:lnTo>
                  <a:pt x="125268" y="119402"/>
                </a:lnTo>
                <a:lnTo>
                  <a:pt x="120406" y="112040"/>
                </a:lnTo>
                <a:lnTo>
                  <a:pt x="36320" y="112040"/>
                </a:lnTo>
                <a:lnTo>
                  <a:pt x="40615" y="62221"/>
                </a:lnTo>
                <a:lnTo>
                  <a:pt x="124178" y="62221"/>
                </a:lnTo>
                <a:lnTo>
                  <a:pt x="124178" y="32772"/>
                </a:lnTo>
                <a:close/>
              </a:path>
              <a:path w="354329" h="229870">
                <a:moveTo>
                  <a:pt x="76936" y="92898"/>
                </a:moveTo>
                <a:lnTo>
                  <a:pt x="64182" y="94215"/>
                </a:lnTo>
                <a:lnTo>
                  <a:pt x="53039" y="98005"/>
                </a:lnTo>
                <a:lnTo>
                  <a:pt x="43874" y="104027"/>
                </a:lnTo>
                <a:lnTo>
                  <a:pt x="37057" y="112040"/>
                </a:lnTo>
                <a:lnTo>
                  <a:pt x="120406" y="112040"/>
                </a:lnTo>
                <a:lnTo>
                  <a:pt x="118503" y="109156"/>
                </a:lnTo>
                <a:lnTo>
                  <a:pt x="100170" y="97196"/>
                </a:lnTo>
                <a:lnTo>
                  <a:pt x="76936" y="92898"/>
                </a:lnTo>
                <a:close/>
              </a:path>
              <a:path w="354329" h="229870">
                <a:moveTo>
                  <a:pt x="242970" y="103787"/>
                </a:moveTo>
                <a:lnTo>
                  <a:pt x="209798" y="103787"/>
                </a:lnTo>
                <a:lnTo>
                  <a:pt x="209798" y="134194"/>
                </a:lnTo>
                <a:lnTo>
                  <a:pt x="242970" y="134194"/>
                </a:lnTo>
                <a:lnTo>
                  <a:pt x="242970" y="103787"/>
                </a:lnTo>
                <a:close/>
              </a:path>
              <a:path w="354329" h="229870">
                <a:moveTo>
                  <a:pt x="348516" y="0"/>
                </a:moveTo>
                <a:lnTo>
                  <a:pt x="315344" y="0"/>
                </a:lnTo>
                <a:lnTo>
                  <a:pt x="315344" y="107054"/>
                </a:lnTo>
                <a:lnTo>
                  <a:pt x="274382" y="107054"/>
                </a:lnTo>
                <a:lnTo>
                  <a:pt x="274382" y="127158"/>
                </a:lnTo>
                <a:lnTo>
                  <a:pt x="315344" y="127158"/>
                </a:lnTo>
                <a:lnTo>
                  <a:pt x="315344" y="133943"/>
                </a:lnTo>
                <a:lnTo>
                  <a:pt x="348516" y="133943"/>
                </a:lnTo>
                <a:lnTo>
                  <a:pt x="348516" y="0"/>
                </a:lnTo>
                <a:close/>
              </a:path>
              <a:path w="354329" h="229870">
                <a:moveTo>
                  <a:pt x="301774" y="76395"/>
                </a:moveTo>
                <a:lnTo>
                  <a:pt x="264444" y="79301"/>
                </a:lnTo>
                <a:lnTo>
                  <a:pt x="226289" y="80793"/>
                </a:lnTo>
                <a:lnTo>
                  <a:pt x="188936" y="81343"/>
                </a:lnTo>
                <a:lnTo>
                  <a:pt x="154009" y="81421"/>
                </a:lnTo>
                <a:lnTo>
                  <a:pt x="157276" y="104038"/>
                </a:lnTo>
                <a:lnTo>
                  <a:pt x="242970" y="103787"/>
                </a:lnTo>
                <a:lnTo>
                  <a:pt x="242970" y="102279"/>
                </a:lnTo>
                <a:lnTo>
                  <a:pt x="258232" y="101380"/>
                </a:lnTo>
                <a:lnTo>
                  <a:pt x="273471" y="100174"/>
                </a:lnTo>
                <a:lnTo>
                  <a:pt x="288663" y="98639"/>
                </a:lnTo>
                <a:lnTo>
                  <a:pt x="303784" y="96750"/>
                </a:lnTo>
                <a:lnTo>
                  <a:pt x="301774" y="76395"/>
                </a:lnTo>
                <a:close/>
              </a:path>
              <a:path w="354329" h="229870">
                <a:moveTo>
                  <a:pt x="227389" y="3518"/>
                </a:moveTo>
                <a:lnTo>
                  <a:pt x="203727" y="5933"/>
                </a:lnTo>
                <a:lnTo>
                  <a:pt x="185484" y="12847"/>
                </a:lnTo>
                <a:lnTo>
                  <a:pt x="173744" y="23767"/>
                </a:lnTo>
                <a:lnTo>
                  <a:pt x="169590" y="38197"/>
                </a:lnTo>
                <a:lnTo>
                  <a:pt x="173744" y="52337"/>
                </a:lnTo>
                <a:lnTo>
                  <a:pt x="185484" y="63108"/>
                </a:lnTo>
                <a:lnTo>
                  <a:pt x="203727" y="69967"/>
                </a:lnTo>
                <a:lnTo>
                  <a:pt x="227389" y="72374"/>
                </a:lnTo>
                <a:lnTo>
                  <a:pt x="250944" y="69967"/>
                </a:lnTo>
                <a:lnTo>
                  <a:pt x="269199" y="63108"/>
                </a:lnTo>
                <a:lnTo>
                  <a:pt x="280998" y="52337"/>
                </a:lnTo>
                <a:lnTo>
                  <a:pt x="281391" y="51014"/>
                </a:lnTo>
                <a:lnTo>
                  <a:pt x="227389" y="51014"/>
                </a:lnTo>
                <a:lnTo>
                  <a:pt x="216151" y="50213"/>
                </a:lnTo>
                <a:lnTo>
                  <a:pt x="207599" y="47810"/>
                </a:lnTo>
                <a:lnTo>
                  <a:pt x="202157" y="43804"/>
                </a:lnTo>
                <a:lnTo>
                  <a:pt x="200248" y="38197"/>
                </a:lnTo>
                <a:lnTo>
                  <a:pt x="202157" y="32445"/>
                </a:lnTo>
                <a:lnTo>
                  <a:pt x="207599" y="28365"/>
                </a:lnTo>
                <a:lnTo>
                  <a:pt x="216151" y="25935"/>
                </a:lnTo>
                <a:lnTo>
                  <a:pt x="227389" y="25130"/>
                </a:lnTo>
                <a:lnTo>
                  <a:pt x="281394" y="25130"/>
                </a:lnTo>
                <a:lnTo>
                  <a:pt x="280998" y="23767"/>
                </a:lnTo>
                <a:lnTo>
                  <a:pt x="269199" y="12847"/>
                </a:lnTo>
                <a:lnTo>
                  <a:pt x="250944" y="5933"/>
                </a:lnTo>
                <a:lnTo>
                  <a:pt x="227389" y="3518"/>
                </a:lnTo>
                <a:close/>
              </a:path>
              <a:path w="354329" h="229870">
                <a:moveTo>
                  <a:pt x="281394" y="25130"/>
                </a:moveTo>
                <a:lnTo>
                  <a:pt x="227389" y="25130"/>
                </a:lnTo>
                <a:lnTo>
                  <a:pt x="238587" y="25935"/>
                </a:lnTo>
                <a:lnTo>
                  <a:pt x="247053" y="28365"/>
                </a:lnTo>
                <a:lnTo>
                  <a:pt x="252409" y="32445"/>
                </a:lnTo>
                <a:lnTo>
                  <a:pt x="254278" y="38197"/>
                </a:lnTo>
                <a:lnTo>
                  <a:pt x="252409" y="43804"/>
                </a:lnTo>
                <a:lnTo>
                  <a:pt x="247053" y="47810"/>
                </a:lnTo>
                <a:lnTo>
                  <a:pt x="238587" y="50213"/>
                </a:lnTo>
                <a:lnTo>
                  <a:pt x="227389" y="51014"/>
                </a:lnTo>
                <a:lnTo>
                  <a:pt x="281391" y="51014"/>
                </a:lnTo>
                <a:lnTo>
                  <a:pt x="285188" y="38197"/>
                </a:lnTo>
                <a:lnTo>
                  <a:pt x="281394" y="25130"/>
                </a:lnTo>
                <a:close/>
              </a:path>
              <a:path w="354329" h="229870">
                <a:moveTo>
                  <a:pt x="348516" y="140980"/>
                </a:moveTo>
                <a:lnTo>
                  <a:pt x="186929" y="140980"/>
                </a:lnTo>
                <a:lnTo>
                  <a:pt x="186929" y="163345"/>
                </a:lnTo>
                <a:lnTo>
                  <a:pt x="315847" y="163345"/>
                </a:lnTo>
                <a:lnTo>
                  <a:pt x="315847" y="174403"/>
                </a:lnTo>
                <a:lnTo>
                  <a:pt x="187181" y="174403"/>
                </a:lnTo>
                <a:lnTo>
                  <a:pt x="187181" y="229689"/>
                </a:lnTo>
                <a:lnTo>
                  <a:pt x="353793" y="229689"/>
                </a:lnTo>
                <a:lnTo>
                  <a:pt x="353793" y="207072"/>
                </a:lnTo>
                <a:lnTo>
                  <a:pt x="219850" y="207072"/>
                </a:lnTo>
                <a:lnTo>
                  <a:pt x="219850" y="195261"/>
                </a:lnTo>
                <a:lnTo>
                  <a:pt x="348516" y="195261"/>
                </a:lnTo>
                <a:lnTo>
                  <a:pt x="348516" y="14098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287930" y="7505497"/>
            <a:ext cx="586105" cy="183515"/>
          </a:xfrm>
          <a:custGeom>
            <a:avLst/>
            <a:gdLst/>
            <a:ahLst/>
            <a:cxnLst/>
            <a:rect l="l" t="t" r="r" b="b"/>
            <a:pathLst>
              <a:path w="586104" h="183515">
                <a:moveTo>
                  <a:pt x="72150" y="0"/>
                </a:moveTo>
                <a:lnTo>
                  <a:pt x="41930" y="6363"/>
                </a:lnTo>
                <a:lnTo>
                  <a:pt x="19234" y="24587"/>
                </a:lnTo>
                <a:lnTo>
                  <a:pt x="4958" y="53371"/>
                </a:lnTo>
                <a:lnTo>
                  <a:pt x="0" y="91415"/>
                </a:lnTo>
                <a:lnTo>
                  <a:pt x="0" y="91661"/>
                </a:lnTo>
                <a:lnTo>
                  <a:pt x="4958" y="129724"/>
                </a:lnTo>
                <a:lnTo>
                  <a:pt x="19234" y="158551"/>
                </a:lnTo>
                <a:lnTo>
                  <a:pt x="41930" y="176816"/>
                </a:lnTo>
                <a:lnTo>
                  <a:pt x="72150" y="183199"/>
                </a:lnTo>
                <a:lnTo>
                  <a:pt x="102371" y="176816"/>
                </a:lnTo>
                <a:lnTo>
                  <a:pt x="125067" y="158551"/>
                </a:lnTo>
                <a:lnTo>
                  <a:pt x="127566" y="153504"/>
                </a:lnTo>
                <a:lnTo>
                  <a:pt x="72150" y="153504"/>
                </a:lnTo>
                <a:lnTo>
                  <a:pt x="57407" y="149311"/>
                </a:lnTo>
                <a:lnTo>
                  <a:pt x="46505" y="137169"/>
                </a:lnTo>
                <a:lnTo>
                  <a:pt x="39745" y="117734"/>
                </a:lnTo>
                <a:lnTo>
                  <a:pt x="37425" y="91661"/>
                </a:lnTo>
                <a:lnTo>
                  <a:pt x="37425" y="91415"/>
                </a:lnTo>
                <a:lnTo>
                  <a:pt x="39745" y="65361"/>
                </a:lnTo>
                <a:lnTo>
                  <a:pt x="46505" y="45968"/>
                </a:lnTo>
                <a:lnTo>
                  <a:pt x="57407" y="33868"/>
                </a:lnTo>
                <a:lnTo>
                  <a:pt x="72150" y="29694"/>
                </a:lnTo>
                <a:lnTo>
                  <a:pt x="127601" y="29694"/>
                </a:lnTo>
                <a:lnTo>
                  <a:pt x="125067" y="24587"/>
                </a:lnTo>
                <a:lnTo>
                  <a:pt x="102371" y="6363"/>
                </a:lnTo>
                <a:lnTo>
                  <a:pt x="72150" y="0"/>
                </a:lnTo>
                <a:close/>
              </a:path>
              <a:path w="586104" h="183515">
                <a:moveTo>
                  <a:pt x="127601" y="29694"/>
                </a:moveTo>
                <a:lnTo>
                  <a:pt x="72150" y="29694"/>
                </a:lnTo>
                <a:lnTo>
                  <a:pt x="86894" y="33868"/>
                </a:lnTo>
                <a:lnTo>
                  <a:pt x="97796" y="45968"/>
                </a:lnTo>
                <a:lnTo>
                  <a:pt x="104556" y="65361"/>
                </a:lnTo>
                <a:lnTo>
                  <a:pt x="106876" y="91415"/>
                </a:lnTo>
                <a:lnTo>
                  <a:pt x="106876" y="91661"/>
                </a:lnTo>
                <a:lnTo>
                  <a:pt x="104556" y="117734"/>
                </a:lnTo>
                <a:lnTo>
                  <a:pt x="97796" y="137169"/>
                </a:lnTo>
                <a:lnTo>
                  <a:pt x="86894" y="149311"/>
                </a:lnTo>
                <a:lnTo>
                  <a:pt x="72150" y="153504"/>
                </a:lnTo>
                <a:lnTo>
                  <a:pt x="127566" y="153504"/>
                </a:lnTo>
                <a:lnTo>
                  <a:pt x="139343" y="129724"/>
                </a:lnTo>
                <a:lnTo>
                  <a:pt x="144301" y="91661"/>
                </a:lnTo>
                <a:lnTo>
                  <a:pt x="144301" y="91415"/>
                </a:lnTo>
                <a:lnTo>
                  <a:pt x="139343" y="53371"/>
                </a:lnTo>
                <a:lnTo>
                  <a:pt x="127601" y="29694"/>
                </a:lnTo>
                <a:close/>
              </a:path>
              <a:path w="586104" h="183515">
                <a:moveTo>
                  <a:pt x="178782" y="142461"/>
                </a:moveTo>
                <a:lnTo>
                  <a:pt x="170965" y="143997"/>
                </a:lnTo>
                <a:lnTo>
                  <a:pt x="164655" y="148213"/>
                </a:lnTo>
                <a:lnTo>
                  <a:pt x="160439" y="154522"/>
                </a:lnTo>
                <a:lnTo>
                  <a:pt x="158903" y="162339"/>
                </a:lnTo>
                <a:lnTo>
                  <a:pt x="160439" y="170104"/>
                </a:lnTo>
                <a:lnTo>
                  <a:pt x="164655" y="176420"/>
                </a:lnTo>
                <a:lnTo>
                  <a:pt x="170965" y="180664"/>
                </a:lnTo>
                <a:lnTo>
                  <a:pt x="178782" y="182217"/>
                </a:lnTo>
                <a:lnTo>
                  <a:pt x="186547" y="180664"/>
                </a:lnTo>
                <a:lnTo>
                  <a:pt x="192862" y="176420"/>
                </a:lnTo>
                <a:lnTo>
                  <a:pt x="197107" y="170104"/>
                </a:lnTo>
                <a:lnTo>
                  <a:pt x="198660" y="162339"/>
                </a:lnTo>
                <a:lnTo>
                  <a:pt x="197107" y="154522"/>
                </a:lnTo>
                <a:lnTo>
                  <a:pt x="192862" y="148213"/>
                </a:lnTo>
                <a:lnTo>
                  <a:pt x="186547" y="143997"/>
                </a:lnTo>
                <a:lnTo>
                  <a:pt x="178782" y="142461"/>
                </a:lnTo>
                <a:close/>
              </a:path>
              <a:path w="586104" h="183515">
                <a:moveTo>
                  <a:pt x="290689" y="0"/>
                </a:moveTo>
                <a:lnTo>
                  <a:pt x="264396" y="3533"/>
                </a:lnTo>
                <a:lnTo>
                  <a:pt x="243877" y="13359"/>
                </a:lnTo>
                <a:lnTo>
                  <a:pt x="230537" y="28316"/>
                </a:lnTo>
                <a:lnTo>
                  <a:pt x="225778" y="47241"/>
                </a:lnTo>
                <a:lnTo>
                  <a:pt x="225778" y="47487"/>
                </a:lnTo>
                <a:lnTo>
                  <a:pt x="228265" y="60810"/>
                </a:lnTo>
                <a:lnTo>
                  <a:pt x="235272" y="72074"/>
                </a:lnTo>
                <a:lnTo>
                  <a:pt x="246122" y="80738"/>
                </a:lnTo>
                <a:lnTo>
                  <a:pt x="260136" y="86262"/>
                </a:lnTo>
                <a:lnTo>
                  <a:pt x="260136" y="86998"/>
                </a:lnTo>
                <a:lnTo>
                  <a:pt x="243708" y="92698"/>
                </a:lnTo>
                <a:lnTo>
                  <a:pt x="230778" y="102413"/>
                </a:lnTo>
                <a:lnTo>
                  <a:pt x="222312" y="115556"/>
                </a:lnTo>
                <a:lnTo>
                  <a:pt x="219275" y="131540"/>
                </a:lnTo>
                <a:lnTo>
                  <a:pt x="219275" y="131785"/>
                </a:lnTo>
                <a:lnTo>
                  <a:pt x="224497" y="152657"/>
                </a:lnTo>
                <a:lnTo>
                  <a:pt x="239153" y="168904"/>
                </a:lnTo>
                <a:lnTo>
                  <a:pt x="261723" y="179445"/>
                </a:lnTo>
                <a:lnTo>
                  <a:pt x="290689" y="183199"/>
                </a:lnTo>
                <a:lnTo>
                  <a:pt x="319636" y="179445"/>
                </a:lnTo>
                <a:lnTo>
                  <a:pt x="342164" y="168904"/>
                </a:lnTo>
                <a:lnTo>
                  <a:pt x="353587" y="156204"/>
                </a:lnTo>
                <a:lnTo>
                  <a:pt x="290689" y="156204"/>
                </a:lnTo>
                <a:lnTo>
                  <a:pt x="277353" y="154196"/>
                </a:lnTo>
                <a:lnTo>
                  <a:pt x="266915" y="148611"/>
                </a:lnTo>
                <a:lnTo>
                  <a:pt x="260113" y="140104"/>
                </a:lnTo>
                <a:lnTo>
                  <a:pt x="257681" y="129331"/>
                </a:lnTo>
                <a:lnTo>
                  <a:pt x="257681" y="129086"/>
                </a:lnTo>
                <a:lnTo>
                  <a:pt x="260095" y="118223"/>
                </a:lnTo>
                <a:lnTo>
                  <a:pt x="266869" y="109637"/>
                </a:lnTo>
                <a:lnTo>
                  <a:pt x="277301" y="103996"/>
                </a:lnTo>
                <a:lnTo>
                  <a:pt x="290689" y="101968"/>
                </a:lnTo>
                <a:lnTo>
                  <a:pt x="349903" y="101968"/>
                </a:lnTo>
                <a:lnTo>
                  <a:pt x="337599" y="92698"/>
                </a:lnTo>
                <a:lnTo>
                  <a:pt x="321243" y="86998"/>
                </a:lnTo>
                <a:lnTo>
                  <a:pt x="321243" y="86262"/>
                </a:lnTo>
                <a:lnTo>
                  <a:pt x="335205" y="80738"/>
                </a:lnTo>
                <a:lnTo>
                  <a:pt x="342274" y="75095"/>
                </a:lnTo>
                <a:lnTo>
                  <a:pt x="290689" y="75095"/>
                </a:lnTo>
                <a:lnTo>
                  <a:pt x="279220" y="73320"/>
                </a:lnTo>
                <a:lnTo>
                  <a:pt x="270259" y="68347"/>
                </a:lnTo>
                <a:lnTo>
                  <a:pt x="264426" y="60704"/>
                </a:lnTo>
                <a:lnTo>
                  <a:pt x="262344" y="50922"/>
                </a:lnTo>
                <a:lnTo>
                  <a:pt x="262344" y="50677"/>
                </a:lnTo>
                <a:lnTo>
                  <a:pt x="264444" y="40985"/>
                </a:lnTo>
                <a:lnTo>
                  <a:pt x="270305" y="33421"/>
                </a:lnTo>
                <a:lnTo>
                  <a:pt x="279272" y="28504"/>
                </a:lnTo>
                <a:lnTo>
                  <a:pt x="290689" y="26749"/>
                </a:lnTo>
                <a:lnTo>
                  <a:pt x="349424" y="26749"/>
                </a:lnTo>
                <a:lnTo>
                  <a:pt x="337455" y="13359"/>
                </a:lnTo>
                <a:lnTo>
                  <a:pt x="316931" y="3533"/>
                </a:lnTo>
                <a:lnTo>
                  <a:pt x="290689" y="0"/>
                </a:lnTo>
                <a:close/>
              </a:path>
              <a:path w="586104" h="183515">
                <a:moveTo>
                  <a:pt x="349903" y="101968"/>
                </a:moveTo>
                <a:lnTo>
                  <a:pt x="290689" y="101968"/>
                </a:lnTo>
                <a:lnTo>
                  <a:pt x="304058" y="103996"/>
                </a:lnTo>
                <a:lnTo>
                  <a:pt x="314448" y="109637"/>
                </a:lnTo>
                <a:lnTo>
                  <a:pt x="321180" y="118223"/>
                </a:lnTo>
                <a:lnTo>
                  <a:pt x="323574" y="129086"/>
                </a:lnTo>
                <a:lnTo>
                  <a:pt x="323574" y="129331"/>
                </a:lnTo>
                <a:lnTo>
                  <a:pt x="321145" y="140104"/>
                </a:lnTo>
                <a:lnTo>
                  <a:pt x="314356" y="148611"/>
                </a:lnTo>
                <a:lnTo>
                  <a:pt x="303955" y="154196"/>
                </a:lnTo>
                <a:lnTo>
                  <a:pt x="290689" y="156204"/>
                </a:lnTo>
                <a:lnTo>
                  <a:pt x="353587" y="156204"/>
                </a:lnTo>
                <a:lnTo>
                  <a:pt x="356778" y="152657"/>
                </a:lnTo>
                <a:lnTo>
                  <a:pt x="361981" y="131785"/>
                </a:lnTo>
                <a:lnTo>
                  <a:pt x="361981" y="131540"/>
                </a:lnTo>
                <a:lnTo>
                  <a:pt x="358946" y="115556"/>
                </a:lnTo>
                <a:lnTo>
                  <a:pt x="350493" y="102413"/>
                </a:lnTo>
                <a:lnTo>
                  <a:pt x="349903" y="101968"/>
                </a:lnTo>
                <a:close/>
              </a:path>
              <a:path w="586104" h="183515">
                <a:moveTo>
                  <a:pt x="349424" y="26749"/>
                </a:moveTo>
                <a:lnTo>
                  <a:pt x="290689" y="26749"/>
                </a:lnTo>
                <a:lnTo>
                  <a:pt x="302087" y="28504"/>
                </a:lnTo>
                <a:lnTo>
                  <a:pt x="311012" y="33421"/>
                </a:lnTo>
                <a:lnTo>
                  <a:pt x="316831" y="40985"/>
                </a:lnTo>
                <a:lnTo>
                  <a:pt x="318912" y="50677"/>
                </a:lnTo>
                <a:lnTo>
                  <a:pt x="318912" y="50922"/>
                </a:lnTo>
                <a:lnTo>
                  <a:pt x="316849" y="60704"/>
                </a:lnTo>
                <a:lnTo>
                  <a:pt x="311058" y="68347"/>
                </a:lnTo>
                <a:lnTo>
                  <a:pt x="302139" y="73320"/>
                </a:lnTo>
                <a:lnTo>
                  <a:pt x="290689" y="75095"/>
                </a:lnTo>
                <a:lnTo>
                  <a:pt x="342274" y="75095"/>
                </a:lnTo>
                <a:lnTo>
                  <a:pt x="346060" y="72074"/>
                </a:lnTo>
                <a:lnTo>
                  <a:pt x="353097" y="60810"/>
                </a:lnTo>
                <a:lnTo>
                  <a:pt x="355601" y="47487"/>
                </a:lnTo>
                <a:lnTo>
                  <a:pt x="355601" y="47241"/>
                </a:lnTo>
                <a:lnTo>
                  <a:pt x="350825" y="28316"/>
                </a:lnTo>
                <a:lnTo>
                  <a:pt x="349424" y="26749"/>
                </a:lnTo>
                <a:close/>
              </a:path>
              <a:path w="586104" h="183515">
                <a:moveTo>
                  <a:pt x="544813" y="88961"/>
                </a:moveTo>
                <a:lnTo>
                  <a:pt x="527622" y="92186"/>
                </a:lnTo>
                <a:lnTo>
                  <a:pt x="514689" y="101416"/>
                </a:lnTo>
                <a:lnTo>
                  <a:pt x="506535" y="116018"/>
                </a:lnTo>
                <a:lnTo>
                  <a:pt x="503706" y="135221"/>
                </a:lnTo>
                <a:lnTo>
                  <a:pt x="506541" y="154655"/>
                </a:lnTo>
                <a:lnTo>
                  <a:pt x="514689" y="169257"/>
                </a:lnTo>
                <a:lnTo>
                  <a:pt x="527622" y="178500"/>
                </a:lnTo>
                <a:lnTo>
                  <a:pt x="544813" y="181727"/>
                </a:lnTo>
                <a:lnTo>
                  <a:pt x="561932" y="178500"/>
                </a:lnTo>
                <a:lnTo>
                  <a:pt x="574830" y="169257"/>
                </a:lnTo>
                <a:lnTo>
                  <a:pt x="579230" y="161357"/>
                </a:lnTo>
                <a:lnTo>
                  <a:pt x="544813" y="161357"/>
                </a:lnTo>
                <a:lnTo>
                  <a:pt x="538204" y="159657"/>
                </a:lnTo>
                <a:lnTo>
                  <a:pt x="533354" y="154653"/>
                </a:lnTo>
                <a:lnTo>
                  <a:pt x="530370" y="146501"/>
                </a:lnTo>
                <a:lnTo>
                  <a:pt x="529352" y="135344"/>
                </a:lnTo>
                <a:lnTo>
                  <a:pt x="530370" y="124135"/>
                </a:lnTo>
                <a:lnTo>
                  <a:pt x="533355" y="116018"/>
                </a:lnTo>
                <a:lnTo>
                  <a:pt x="538204" y="111029"/>
                </a:lnTo>
                <a:lnTo>
                  <a:pt x="544813" y="109330"/>
                </a:lnTo>
                <a:lnTo>
                  <a:pt x="579249" y="109330"/>
                </a:lnTo>
                <a:lnTo>
                  <a:pt x="574830" y="101416"/>
                </a:lnTo>
                <a:lnTo>
                  <a:pt x="561932" y="92186"/>
                </a:lnTo>
                <a:lnTo>
                  <a:pt x="544813" y="88961"/>
                </a:lnTo>
                <a:close/>
              </a:path>
              <a:path w="586104" h="183515">
                <a:moveTo>
                  <a:pt x="553770" y="3067"/>
                </a:moveTo>
                <a:lnTo>
                  <a:pt x="526530" y="3067"/>
                </a:lnTo>
                <a:lnTo>
                  <a:pt x="414622" y="180131"/>
                </a:lnTo>
                <a:lnTo>
                  <a:pt x="441985" y="180131"/>
                </a:lnTo>
                <a:lnTo>
                  <a:pt x="553770" y="3067"/>
                </a:lnTo>
                <a:close/>
              </a:path>
              <a:path w="586104" h="183515">
                <a:moveTo>
                  <a:pt x="579249" y="109330"/>
                </a:moveTo>
                <a:lnTo>
                  <a:pt x="544813" y="109330"/>
                </a:lnTo>
                <a:lnTo>
                  <a:pt x="551331" y="111029"/>
                </a:lnTo>
                <a:lnTo>
                  <a:pt x="556102" y="116018"/>
                </a:lnTo>
                <a:lnTo>
                  <a:pt x="559031" y="124135"/>
                </a:lnTo>
                <a:lnTo>
                  <a:pt x="560028" y="135221"/>
                </a:lnTo>
                <a:lnTo>
                  <a:pt x="559031" y="146501"/>
                </a:lnTo>
                <a:lnTo>
                  <a:pt x="556102" y="154655"/>
                </a:lnTo>
                <a:lnTo>
                  <a:pt x="551331" y="159657"/>
                </a:lnTo>
                <a:lnTo>
                  <a:pt x="544813" y="161357"/>
                </a:lnTo>
                <a:lnTo>
                  <a:pt x="579230" y="161357"/>
                </a:lnTo>
                <a:lnTo>
                  <a:pt x="582965" y="154653"/>
                </a:lnTo>
                <a:lnTo>
                  <a:pt x="585796" y="135344"/>
                </a:lnTo>
                <a:lnTo>
                  <a:pt x="582965" y="115983"/>
                </a:lnTo>
                <a:lnTo>
                  <a:pt x="579249" y="109330"/>
                </a:lnTo>
                <a:close/>
              </a:path>
              <a:path w="586104" h="183515">
                <a:moveTo>
                  <a:pt x="423702" y="1472"/>
                </a:moveTo>
                <a:lnTo>
                  <a:pt x="406512" y="4697"/>
                </a:lnTo>
                <a:lnTo>
                  <a:pt x="393578" y="13927"/>
                </a:lnTo>
                <a:lnTo>
                  <a:pt x="385424" y="28529"/>
                </a:lnTo>
                <a:lnTo>
                  <a:pt x="382596" y="47732"/>
                </a:lnTo>
                <a:lnTo>
                  <a:pt x="385431" y="67166"/>
                </a:lnTo>
                <a:lnTo>
                  <a:pt x="393578" y="81768"/>
                </a:lnTo>
                <a:lnTo>
                  <a:pt x="406512" y="91011"/>
                </a:lnTo>
                <a:lnTo>
                  <a:pt x="423702" y="94237"/>
                </a:lnTo>
                <a:lnTo>
                  <a:pt x="440822" y="91011"/>
                </a:lnTo>
                <a:lnTo>
                  <a:pt x="453719" y="81768"/>
                </a:lnTo>
                <a:lnTo>
                  <a:pt x="458119" y="73868"/>
                </a:lnTo>
                <a:lnTo>
                  <a:pt x="423702" y="73868"/>
                </a:lnTo>
                <a:lnTo>
                  <a:pt x="417093" y="72168"/>
                </a:lnTo>
                <a:lnTo>
                  <a:pt x="412244" y="67164"/>
                </a:lnTo>
                <a:lnTo>
                  <a:pt x="409259" y="59011"/>
                </a:lnTo>
                <a:lnTo>
                  <a:pt x="408241" y="47855"/>
                </a:lnTo>
                <a:lnTo>
                  <a:pt x="409259" y="36646"/>
                </a:lnTo>
                <a:lnTo>
                  <a:pt x="412245" y="28529"/>
                </a:lnTo>
                <a:lnTo>
                  <a:pt x="417093" y="23540"/>
                </a:lnTo>
                <a:lnTo>
                  <a:pt x="423702" y="21841"/>
                </a:lnTo>
                <a:lnTo>
                  <a:pt x="458139" y="21841"/>
                </a:lnTo>
                <a:lnTo>
                  <a:pt x="453719" y="13927"/>
                </a:lnTo>
                <a:lnTo>
                  <a:pt x="440822" y="4697"/>
                </a:lnTo>
                <a:lnTo>
                  <a:pt x="423702" y="1472"/>
                </a:lnTo>
                <a:close/>
              </a:path>
              <a:path w="586104" h="183515">
                <a:moveTo>
                  <a:pt x="458139" y="21841"/>
                </a:moveTo>
                <a:lnTo>
                  <a:pt x="423702" y="21841"/>
                </a:lnTo>
                <a:lnTo>
                  <a:pt x="430221" y="23540"/>
                </a:lnTo>
                <a:lnTo>
                  <a:pt x="434991" y="28529"/>
                </a:lnTo>
                <a:lnTo>
                  <a:pt x="437921" y="36646"/>
                </a:lnTo>
                <a:lnTo>
                  <a:pt x="438918" y="47732"/>
                </a:lnTo>
                <a:lnTo>
                  <a:pt x="437921" y="59011"/>
                </a:lnTo>
                <a:lnTo>
                  <a:pt x="434991" y="67166"/>
                </a:lnTo>
                <a:lnTo>
                  <a:pt x="430221" y="72168"/>
                </a:lnTo>
                <a:lnTo>
                  <a:pt x="423702" y="73868"/>
                </a:lnTo>
                <a:lnTo>
                  <a:pt x="458119" y="73868"/>
                </a:lnTo>
                <a:lnTo>
                  <a:pt x="461854" y="67164"/>
                </a:lnTo>
                <a:lnTo>
                  <a:pt x="464686" y="47855"/>
                </a:lnTo>
                <a:lnTo>
                  <a:pt x="461854" y="28494"/>
                </a:lnTo>
                <a:lnTo>
                  <a:pt x="458139" y="21841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371411" y="7905518"/>
            <a:ext cx="419100" cy="1529080"/>
          </a:xfrm>
          <a:custGeom>
            <a:avLst/>
            <a:gdLst/>
            <a:ahLst/>
            <a:cxnLst/>
            <a:rect l="l" t="t" r="r" b="b"/>
            <a:pathLst>
              <a:path w="419100" h="1529079">
                <a:moveTo>
                  <a:pt x="418835" y="0"/>
                </a:moveTo>
                <a:lnTo>
                  <a:pt x="0" y="0"/>
                </a:lnTo>
                <a:lnTo>
                  <a:pt x="0" y="1528749"/>
                </a:lnTo>
                <a:lnTo>
                  <a:pt x="418835" y="1528749"/>
                </a:lnTo>
                <a:lnTo>
                  <a:pt x="418835" y="0"/>
                </a:lnTo>
                <a:close/>
              </a:path>
            </a:pathLst>
          </a:custGeom>
          <a:solidFill>
            <a:srgbClr val="B9B5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529441" y="9622325"/>
            <a:ext cx="365125" cy="229870"/>
          </a:xfrm>
          <a:custGeom>
            <a:avLst/>
            <a:gdLst/>
            <a:ahLst/>
            <a:cxnLst/>
            <a:rect l="l" t="t" r="r" b="b"/>
            <a:pathLst>
              <a:path w="365125" h="229870">
                <a:moveTo>
                  <a:pt x="74221" y="29704"/>
                </a:moveTo>
                <a:lnTo>
                  <a:pt x="19801" y="54383"/>
                </a:lnTo>
                <a:lnTo>
                  <a:pt x="96" y="121733"/>
                </a:lnTo>
                <a:lnTo>
                  <a:pt x="0" y="122949"/>
                </a:lnTo>
                <a:lnTo>
                  <a:pt x="5521" y="162224"/>
                </a:lnTo>
                <a:lnTo>
                  <a:pt x="20905" y="190372"/>
                </a:lnTo>
                <a:lnTo>
                  <a:pt x="44296" y="207269"/>
                </a:lnTo>
                <a:lnTo>
                  <a:pt x="73853" y="212904"/>
                </a:lnTo>
                <a:lnTo>
                  <a:pt x="101130" y="208312"/>
                </a:lnTo>
                <a:lnTo>
                  <a:pt x="122736" y="195495"/>
                </a:lnTo>
                <a:lnTo>
                  <a:pt x="131469" y="183454"/>
                </a:lnTo>
                <a:lnTo>
                  <a:pt x="73362" y="183454"/>
                </a:lnTo>
                <a:lnTo>
                  <a:pt x="60639" y="181010"/>
                </a:lnTo>
                <a:lnTo>
                  <a:pt x="50355" y="174297"/>
                </a:lnTo>
                <a:lnTo>
                  <a:pt x="43475" y="164249"/>
                </a:lnTo>
                <a:lnTo>
                  <a:pt x="41066" y="152287"/>
                </a:lnTo>
                <a:lnTo>
                  <a:pt x="41141" y="150692"/>
                </a:lnTo>
                <a:lnTo>
                  <a:pt x="43481" y="139110"/>
                </a:lnTo>
                <a:lnTo>
                  <a:pt x="50401" y="129326"/>
                </a:lnTo>
                <a:lnTo>
                  <a:pt x="60794" y="122924"/>
                </a:lnTo>
                <a:lnTo>
                  <a:pt x="67505" y="121733"/>
                </a:lnTo>
                <a:lnTo>
                  <a:pt x="35323" y="121733"/>
                </a:lnTo>
                <a:lnTo>
                  <a:pt x="35323" y="119893"/>
                </a:lnTo>
                <a:lnTo>
                  <a:pt x="35569" y="114985"/>
                </a:lnTo>
                <a:lnTo>
                  <a:pt x="38517" y="93041"/>
                </a:lnTo>
                <a:lnTo>
                  <a:pt x="45630" y="75274"/>
                </a:lnTo>
                <a:lnTo>
                  <a:pt x="57345" y="63373"/>
                </a:lnTo>
                <a:lnTo>
                  <a:pt x="74098" y="59031"/>
                </a:lnTo>
                <a:lnTo>
                  <a:pt x="132337" y="59031"/>
                </a:lnTo>
                <a:lnTo>
                  <a:pt x="131889" y="57917"/>
                </a:lnTo>
                <a:lnTo>
                  <a:pt x="117720" y="43002"/>
                </a:lnTo>
                <a:lnTo>
                  <a:pt x="98122" y="33218"/>
                </a:lnTo>
                <a:lnTo>
                  <a:pt x="74221" y="29704"/>
                </a:lnTo>
                <a:close/>
              </a:path>
              <a:path w="365125" h="229870">
                <a:moveTo>
                  <a:pt x="133265" y="120629"/>
                </a:moveTo>
                <a:lnTo>
                  <a:pt x="73730" y="120629"/>
                </a:lnTo>
                <a:lnTo>
                  <a:pt x="86537" y="122949"/>
                </a:lnTo>
                <a:lnTo>
                  <a:pt x="96768" y="129433"/>
                </a:lnTo>
                <a:lnTo>
                  <a:pt x="103547" y="139368"/>
                </a:lnTo>
                <a:lnTo>
                  <a:pt x="105907" y="151551"/>
                </a:lnTo>
                <a:lnTo>
                  <a:pt x="106002" y="152287"/>
                </a:lnTo>
                <a:lnTo>
                  <a:pt x="103438" y="164508"/>
                </a:lnTo>
                <a:lnTo>
                  <a:pt x="96446" y="174405"/>
                </a:lnTo>
                <a:lnTo>
                  <a:pt x="86071" y="181035"/>
                </a:lnTo>
                <a:lnTo>
                  <a:pt x="73362" y="183454"/>
                </a:lnTo>
                <a:lnTo>
                  <a:pt x="131469" y="183454"/>
                </a:lnTo>
                <a:lnTo>
                  <a:pt x="136956" y="175891"/>
                </a:lnTo>
                <a:lnTo>
                  <a:pt x="141951" y="151551"/>
                </a:lnTo>
                <a:lnTo>
                  <a:pt x="142077" y="150692"/>
                </a:lnTo>
                <a:lnTo>
                  <a:pt x="137880" y="127742"/>
                </a:lnTo>
                <a:lnTo>
                  <a:pt x="133265" y="120629"/>
                </a:lnTo>
                <a:close/>
              </a:path>
              <a:path w="365125" h="229870">
                <a:moveTo>
                  <a:pt x="84405" y="93266"/>
                </a:moveTo>
                <a:lnTo>
                  <a:pt x="67740" y="95401"/>
                </a:lnTo>
                <a:lnTo>
                  <a:pt x="53882" y="101334"/>
                </a:lnTo>
                <a:lnTo>
                  <a:pt x="43199" y="110349"/>
                </a:lnTo>
                <a:lnTo>
                  <a:pt x="36059" y="121733"/>
                </a:lnTo>
                <a:lnTo>
                  <a:pt x="67505" y="121733"/>
                </a:lnTo>
                <a:lnTo>
                  <a:pt x="73730" y="120629"/>
                </a:lnTo>
                <a:lnTo>
                  <a:pt x="133265" y="120629"/>
                </a:lnTo>
                <a:lnTo>
                  <a:pt x="126079" y="109555"/>
                </a:lnTo>
                <a:lnTo>
                  <a:pt x="107859" y="97580"/>
                </a:lnTo>
                <a:lnTo>
                  <a:pt x="84405" y="93266"/>
                </a:lnTo>
                <a:close/>
              </a:path>
              <a:path w="365125" h="229870">
                <a:moveTo>
                  <a:pt x="132337" y="59031"/>
                </a:moveTo>
                <a:lnTo>
                  <a:pt x="74098" y="59031"/>
                </a:lnTo>
                <a:lnTo>
                  <a:pt x="84072" y="60329"/>
                </a:lnTo>
                <a:lnTo>
                  <a:pt x="92228" y="63985"/>
                </a:lnTo>
                <a:lnTo>
                  <a:pt x="98497" y="69643"/>
                </a:lnTo>
                <a:lnTo>
                  <a:pt x="102811" y="76946"/>
                </a:lnTo>
                <a:lnTo>
                  <a:pt x="103179" y="78050"/>
                </a:lnTo>
                <a:lnTo>
                  <a:pt x="139746" y="78050"/>
                </a:lnTo>
                <a:lnTo>
                  <a:pt x="139500" y="76823"/>
                </a:lnTo>
                <a:lnTo>
                  <a:pt x="132337" y="59031"/>
                </a:lnTo>
                <a:close/>
              </a:path>
              <a:path w="365125" h="229870">
                <a:moveTo>
                  <a:pt x="253875" y="103787"/>
                </a:moveTo>
                <a:lnTo>
                  <a:pt x="220703" y="103787"/>
                </a:lnTo>
                <a:lnTo>
                  <a:pt x="220703" y="134194"/>
                </a:lnTo>
                <a:lnTo>
                  <a:pt x="253875" y="134194"/>
                </a:lnTo>
                <a:lnTo>
                  <a:pt x="253875" y="103787"/>
                </a:lnTo>
                <a:close/>
              </a:path>
              <a:path w="365125" h="229870">
                <a:moveTo>
                  <a:pt x="359421" y="0"/>
                </a:moveTo>
                <a:lnTo>
                  <a:pt x="326249" y="0"/>
                </a:lnTo>
                <a:lnTo>
                  <a:pt x="326249" y="107054"/>
                </a:lnTo>
                <a:lnTo>
                  <a:pt x="285287" y="107054"/>
                </a:lnTo>
                <a:lnTo>
                  <a:pt x="285287" y="127158"/>
                </a:lnTo>
                <a:lnTo>
                  <a:pt x="326249" y="127158"/>
                </a:lnTo>
                <a:lnTo>
                  <a:pt x="326249" y="133943"/>
                </a:lnTo>
                <a:lnTo>
                  <a:pt x="359421" y="133943"/>
                </a:lnTo>
                <a:lnTo>
                  <a:pt x="359421" y="0"/>
                </a:lnTo>
                <a:close/>
              </a:path>
              <a:path w="365125" h="229870">
                <a:moveTo>
                  <a:pt x="312679" y="76395"/>
                </a:moveTo>
                <a:lnTo>
                  <a:pt x="275349" y="79301"/>
                </a:lnTo>
                <a:lnTo>
                  <a:pt x="237195" y="80793"/>
                </a:lnTo>
                <a:lnTo>
                  <a:pt x="199841" y="81343"/>
                </a:lnTo>
                <a:lnTo>
                  <a:pt x="164914" y="81421"/>
                </a:lnTo>
                <a:lnTo>
                  <a:pt x="168181" y="104038"/>
                </a:lnTo>
                <a:lnTo>
                  <a:pt x="253875" y="103787"/>
                </a:lnTo>
                <a:lnTo>
                  <a:pt x="253875" y="102279"/>
                </a:lnTo>
                <a:lnTo>
                  <a:pt x="269137" y="101380"/>
                </a:lnTo>
                <a:lnTo>
                  <a:pt x="284376" y="100174"/>
                </a:lnTo>
                <a:lnTo>
                  <a:pt x="299568" y="98639"/>
                </a:lnTo>
                <a:lnTo>
                  <a:pt x="314690" y="96750"/>
                </a:lnTo>
                <a:lnTo>
                  <a:pt x="312679" y="76395"/>
                </a:lnTo>
                <a:close/>
              </a:path>
              <a:path w="365125" h="229870">
                <a:moveTo>
                  <a:pt x="238294" y="3518"/>
                </a:moveTo>
                <a:lnTo>
                  <a:pt x="214632" y="5933"/>
                </a:lnTo>
                <a:lnTo>
                  <a:pt x="196390" y="12847"/>
                </a:lnTo>
                <a:lnTo>
                  <a:pt x="184649" y="23767"/>
                </a:lnTo>
                <a:lnTo>
                  <a:pt x="180495" y="38197"/>
                </a:lnTo>
                <a:lnTo>
                  <a:pt x="184649" y="52337"/>
                </a:lnTo>
                <a:lnTo>
                  <a:pt x="196390" y="63108"/>
                </a:lnTo>
                <a:lnTo>
                  <a:pt x="214632" y="69967"/>
                </a:lnTo>
                <a:lnTo>
                  <a:pt x="238294" y="72374"/>
                </a:lnTo>
                <a:lnTo>
                  <a:pt x="261850" y="69967"/>
                </a:lnTo>
                <a:lnTo>
                  <a:pt x="280104" y="63108"/>
                </a:lnTo>
                <a:lnTo>
                  <a:pt x="291904" y="52337"/>
                </a:lnTo>
                <a:lnTo>
                  <a:pt x="292296" y="51014"/>
                </a:lnTo>
                <a:lnTo>
                  <a:pt x="238294" y="51014"/>
                </a:lnTo>
                <a:lnTo>
                  <a:pt x="227056" y="50213"/>
                </a:lnTo>
                <a:lnTo>
                  <a:pt x="218504" y="47810"/>
                </a:lnTo>
                <a:lnTo>
                  <a:pt x="213062" y="43804"/>
                </a:lnTo>
                <a:lnTo>
                  <a:pt x="211153" y="38197"/>
                </a:lnTo>
                <a:lnTo>
                  <a:pt x="213062" y="32445"/>
                </a:lnTo>
                <a:lnTo>
                  <a:pt x="218504" y="28365"/>
                </a:lnTo>
                <a:lnTo>
                  <a:pt x="227056" y="25935"/>
                </a:lnTo>
                <a:lnTo>
                  <a:pt x="238294" y="25130"/>
                </a:lnTo>
                <a:lnTo>
                  <a:pt x="292299" y="25130"/>
                </a:lnTo>
                <a:lnTo>
                  <a:pt x="291904" y="23767"/>
                </a:lnTo>
                <a:lnTo>
                  <a:pt x="280104" y="12847"/>
                </a:lnTo>
                <a:lnTo>
                  <a:pt x="261850" y="5933"/>
                </a:lnTo>
                <a:lnTo>
                  <a:pt x="238294" y="3518"/>
                </a:lnTo>
                <a:close/>
              </a:path>
              <a:path w="365125" h="229870">
                <a:moveTo>
                  <a:pt x="292299" y="25130"/>
                </a:moveTo>
                <a:lnTo>
                  <a:pt x="238294" y="25130"/>
                </a:lnTo>
                <a:lnTo>
                  <a:pt x="249493" y="25935"/>
                </a:lnTo>
                <a:lnTo>
                  <a:pt x="257958" y="28365"/>
                </a:lnTo>
                <a:lnTo>
                  <a:pt x="263314" y="32445"/>
                </a:lnTo>
                <a:lnTo>
                  <a:pt x="265183" y="38197"/>
                </a:lnTo>
                <a:lnTo>
                  <a:pt x="263314" y="43804"/>
                </a:lnTo>
                <a:lnTo>
                  <a:pt x="257958" y="47810"/>
                </a:lnTo>
                <a:lnTo>
                  <a:pt x="249493" y="50213"/>
                </a:lnTo>
                <a:lnTo>
                  <a:pt x="238294" y="51014"/>
                </a:lnTo>
                <a:lnTo>
                  <a:pt x="292296" y="51014"/>
                </a:lnTo>
                <a:lnTo>
                  <a:pt x="296093" y="38197"/>
                </a:lnTo>
                <a:lnTo>
                  <a:pt x="292299" y="25130"/>
                </a:lnTo>
                <a:close/>
              </a:path>
              <a:path w="365125" h="229870">
                <a:moveTo>
                  <a:pt x="359421" y="140980"/>
                </a:moveTo>
                <a:lnTo>
                  <a:pt x="197835" y="140980"/>
                </a:lnTo>
                <a:lnTo>
                  <a:pt x="197835" y="163345"/>
                </a:lnTo>
                <a:lnTo>
                  <a:pt x="326752" y="163345"/>
                </a:lnTo>
                <a:lnTo>
                  <a:pt x="326752" y="174403"/>
                </a:lnTo>
                <a:lnTo>
                  <a:pt x="198086" y="174403"/>
                </a:lnTo>
                <a:lnTo>
                  <a:pt x="198086" y="229689"/>
                </a:lnTo>
                <a:lnTo>
                  <a:pt x="364699" y="229689"/>
                </a:lnTo>
                <a:lnTo>
                  <a:pt x="364699" y="207072"/>
                </a:lnTo>
                <a:lnTo>
                  <a:pt x="230755" y="207072"/>
                </a:lnTo>
                <a:lnTo>
                  <a:pt x="230755" y="195261"/>
                </a:lnTo>
                <a:lnTo>
                  <a:pt x="359421" y="195261"/>
                </a:lnTo>
                <a:lnTo>
                  <a:pt x="359421" y="14098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449504" y="6690241"/>
            <a:ext cx="546100" cy="180975"/>
          </a:xfrm>
          <a:custGeom>
            <a:avLst/>
            <a:gdLst/>
            <a:ahLst/>
            <a:cxnLst/>
            <a:rect l="l" t="t" r="r" b="b"/>
            <a:pathLst>
              <a:path w="546100" h="180975">
                <a:moveTo>
                  <a:pt x="82580" y="35584"/>
                </a:moveTo>
                <a:lnTo>
                  <a:pt x="45891" y="35584"/>
                </a:lnTo>
                <a:lnTo>
                  <a:pt x="45891" y="178659"/>
                </a:lnTo>
                <a:lnTo>
                  <a:pt x="82580" y="178659"/>
                </a:lnTo>
                <a:lnTo>
                  <a:pt x="82580" y="35584"/>
                </a:lnTo>
                <a:close/>
              </a:path>
              <a:path w="546100" h="180975">
                <a:moveTo>
                  <a:pt x="82580" y="1595"/>
                </a:moveTo>
                <a:lnTo>
                  <a:pt x="45769" y="1595"/>
                </a:lnTo>
                <a:lnTo>
                  <a:pt x="0" y="33375"/>
                </a:lnTo>
                <a:lnTo>
                  <a:pt x="0" y="66261"/>
                </a:lnTo>
                <a:lnTo>
                  <a:pt x="45155" y="35584"/>
                </a:lnTo>
                <a:lnTo>
                  <a:pt x="82580" y="35584"/>
                </a:lnTo>
                <a:lnTo>
                  <a:pt x="82580" y="1595"/>
                </a:lnTo>
                <a:close/>
              </a:path>
              <a:path w="546100" h="180975">
                <a:moveTo>
                  <a:pt x="136939" y="140988"/>
                </a:moveTo>
                <a:lnTo>
                  <a:pt x="129122" y="142524"/>
                </a:lnTo>
                <a:lnTo>
                  <a:pt x="122813" y="146740"/>
                </a:lnTo>
                <a:lnTo>
                  <a:pt x="118596" y="153050"/>
                </a:lnTo>
                <a:lnTo>
                  <a:pt x="117061" y="160867"/>
                </a:lnTo>
                <a:lnTo>
                  <a:pt x="118596" y="168632"/>
                </a:lnTo>
                <a:lnTo>
                  <a:pt x="122813" y="174947"/>
                </a:lnTo>
                <a:lnTo>
                  <a:pt x="129122" y="179192"/>
                </a:lnTo>
                <a:lnTo>
                  <a:pt x="136939" y="180745"/>
                </a:lnTo>
                <a:lnTo>
                  <a:pt x="144704" y="179192"/>
                </a:lnTo>
                <a:lnTo>
                  <a:pt x="151020" y="174947"/>
                </a:lnTo>
                <a:lnTo>
                  <a:pt x="155264" y="168632"/>
                </a:lnTo>
                <a:lnTo>
                  <a:pt x="156817" y="160867"/>
                </a:lnTo>
                <a:lnTo>
                  <a:pt x="155264" y="153050"/>
                </a:lnTo>
                <a:lnTo>
                  <a:pt x="151020" y="146740"/>
                </a:lnTo>
                <a:lnTo>
                  <a:pt x="144704" y="142524"/>
                </a:lnTo>
                <a:lnTo>
                  <a:pt x="136939" y="140988"/>
                </a:lnTo>
                <a:close/>
              </a:path>
              <a:path w="546100" h="180975">
                <a:moveTo>
                  <a:pt x="301855" y="146142"/>
                </a:moveTo>
                <a:lnTo>
                  <a:pt x="266639" y="146142"/>
                </a:lnTo>
                <a:lnTo>
                  <a:pt x="266639" y="178659"/>
                </a:lnTo>
                <a:lnTo>
                  <a:pt x="301855" y="178659"/>
                </a:lnTo>
                <a:lnTo>
                  <a:pt x="301855" y="146142"/>
                </a:lnTo>
                <a:close/>
              </a:path>
              <a:path w="546100" h="180975">
                <a:moveTo>
                  <a:pt x="301855" y="1595"/>
                </a:moveTo>
                <a:lnTo>
                  <a:pt x="249583" y="1595"/>
                </a:lnTo>
                <a:lnTo>
                  <a:pt x="178536" y="115220"/>
                </a:lnTo>
                <a:lnTo>
                  <a:pt x="178536" y="146142"/>
                </a:lnTo>
                <a:lnTo>
                  <a:pt x="325170" y="146142"/>
                </a:lnTo>
                <a:lnTo>
                  <a:pt x="325170" y="117552"/>
                </a:lnTo>
                <a:lnTo>
                  <a:pt x="210808" y="117552"/>
                </a:lnTo>
                <a:lnTo>
                  <a:pt x="210808" y="116570"/>
                </a:lnTo>
                <a:lnTo>
                  <a:pt x="266516" y="28345"/>
                </a:lnTo>
                <a:lnTo>
                  <a:pt x="301855" y="28345"/>
                </a:lnTo>
                <a:lnTo>
                  <a:pt x="301855" y="1595"/>
                </a:lnTo>
                <a:close/>
              </a:path>
              <a:path w="546100" h="180975">
                <a:moveTo>
                  <a:pt x="301855" y="28345"/>
                </a:moveTo>
                <a:lnTo>
                  <a:pt x="267375" y="28345"/>
                </a:lnTo>
                <a:lnTo>
                  <a:pt x="267375" y="117552"/>
                </a:lnTo>
                <a:lnTo>
                  <a:pt x="325170" y="117552"/>
                </a:lnTo>
                <a:lnTo>
                  <a:pt x="325170" y="116570"/>
                </a:lnTo>
                <a:lnTo>
                  <a:pt x="301855" y="116570"/>
                </a:lnTo>
                <a:lnTo>
                  <a:pt x="301855" y="28345"/>
                </a:lnTo>
                <a:close/>
              </a:path>
              <a:path w="546100" h="180975">
                <a:moveTo>
                  <a:pt x="504933" y="87489"/>
                </a:moveTo>
                <a:lnTo>
                  <a:pt x="487743" y="90714"/>
                </a:lnTo>
                <a:lnTo>
                  <a:pt x="474809" y="99943"/>
                </a:lnTo>
                <a:lnTo>
                  <a:pt x="466656" y="114545"/>
                </a:lnTo>
                <a:lnTo>
                  <a:pt x="463827" y="133749"/>
                </a:lnTo>
                <a:lnTo>
                  <a:pt x="466662" y="153182"/>
                </a:lnTo>
                <a:lnTo>
                  <a:pt x="474809" y="167784"/>
                </a:lnTo>
                <a:lnTo>
                  <a:pt x="487743" y="177027"/>
                </a:lnTo>
                <a:lnTo>
                  <a:pt x="504933" y="180254"/>
                </a:lnTo>
                <a:lnTo>
                  <a:pt x="522053" y="177027"/>
                </a:lnTo>
                <a:lnTo>
                  <a:pt x="534950" y="167784"/>
                </a:lnTo>
                <a:lnTo>
                  <a:pt x="539350" y="159885"/>
                </a:lnTo>
                <a:lnTo>
                  <a:pt x="504933" y="159885"/>
                </a:lnTo>
                <a:lnTo>
                  <a:pt x="498325" y="158184"/>
                </a:lnTo>
                <a:lnTo>
                  <a:pt x="493475" y="153180"/>
                </a:lnTo>
                <a:lnTo>
                  <a:pt x="490491" y="145028"/>
                </a:lnTo>
                <a:lnTo>
                  <a:pt x="489472" y="133871"/>
                </a:lnTo>
                <a:lnTo>
                  <a:pt x="490491" y="122663"/>
                </a:lnTo>
                <a:lnTo>
                  <a:pt x="493476" y="114545"/>
                </a:lnTo>
                <a:lnTo>
                  <a:pt x="498325" y="109557"/>
                </a:lnTo>
                <a:lnTo>
                  <a:pt x="504933" y="107858"/>
                </a:lnTo>
                <a:lnTo>
                  <a:pt x="539370" y="107858"/>
                </a:lnTo>
                <a:lnTo>
                  <a:pt x="534950" y="99943"/>
                </a:lnTo>
                <a:lnTo>
                  <a:pt x="522053" y="90714"/>
                </a:lnTo>
                <a:lnTo>
                  <a:pt x="504933" y="87489"/>
                </a:lnTo>
                <a:close/>
              </a:path>
              <a:path w="546100" h="180975">
                <a:moveTo>
                  <a:pt x="513891" y="1595"/>
                </a:moveTo>
                <a:lnTo>
                  <a:pt x="486650" y="1595"/>
                </a:lnTo>
                <a:lnTo>
                  <a:pt x="374743" y="178659"/>
                </a:lnTo>
                <a:lnTo>
                  <a:pt x="402106" y="178659"/>
                </a:lnTo>
                <a:lnTo>
                  <a:pt x="513891" y="1595"/>
                </a:lnTo>
                <a:close/>
              </a:path>
              <a:path w="546100" h="180975">
                <a:moveTo>
                  <a:pt x="539370" y="107858"/>
                </a:moveTo>
                <a:lnTo>
                  <a:pt x="504933" y="107858"/>
                </a:lnTo>
                <a:lnTo>
                  <a:pt x="511452" y="109557"/>
                </a:lnTo>
                <a:lnTo>
                  <a:pt x="516222" y="114545"/>
                </a:lnTo>
                <a:lnTo>
                  <a:pt x="519152" y="122663"/>
                </a:lnTo>
                <a:lnTo>
                  <a:pt x="520149" y="133749"/>
                </a:lnTo>
                <a:lnTo>
                  <a:pt x="519152" y="145028"/>
                </a:lnTo>
                <a:lnTo>
                  <a:pt x="516222" y="153182"/>
                </a:lnTo>
                <a:lnTo>
                  <a:pt x="511452" y="158184"/>
                </a:lnTo>
                <a:lnTo>
                  <a:pt x="504933" y="159885"/>
                </a:lnTo>
                <a:lnTo>
                  <a:pt x="539350" y="159885"/>
                </a:lnTo>
                <a:lnTo>
                  <a:pt x="543085" y="153180"/>
                </a:lnTo>
                <a:lnTo>
                  <a:pt x="545917" y="133871"/>
                </a:lnTo>
                <a:lnTo>
                  <a:pt x="543085" y="114511"/>
                </a:lnTo>
                <a:lnTo>
                  <a:pt x="539370" y="107858"/>
                </a:lnTo>
                <a:close/>
              </a:path>
              <a:path w="546100" h="180975">
                <a:moveTo>
                  <a:pt x="383823" y="0"/>
                </a:moveTo>
                <a:lnTo>
                  <a:pt x="366633" y="3224"/>
                </a:lnTo>
                <a:lnTo>
                  <a:pt x="353699" y="12454"/>
                </a:lnTo>
                <a:lnTo>
                  <a:pt x="345545" y="27056"/>
                </a:lnTo>
                <a:lnTo>
                  <a:pt x="342716" y="46260"/>
                </a:lnTo>
                <a:lnTo>
                  <a:pt x="345551" y="65693"/>
                </a:lnTo>
                <a:lnTo>
                  <a:pt x="353699" y="80295"/>
                </a:lnTo>
                <a:lnTo>
                  <a:pt x="366633" y="89538"/>
                </a:lnTo>
                <a:lnTo>
                  <a:pt x="383823" y="92765"/>
                </a:lnTo>
                <a:lnTo>
                  <a:pt x="400942" y="89538"/>
                </a:lnTo>
                <a:lnTo>
                  <a:pt x="413840" y="80295"/>
                </a:lnTo>
                <a:lnTo>
                  <a:pt x="418240" y="72396"/>
                </a:lnTo>
                <a:lnTo>
                  <a:pt x="383823" y="72396"/>
                </a:lnTo>
                <a:lnTo>
                  <a:pt x="377214" y="70695"/>
                </a:lnTo>
                <a:lnTo>
                  <a:pt x="372365" y="65691"/>
                </a:lnTo>
                <a:lnTo>
                  <a:pt x="369380" y="57539"/>
                </a:lnTo>
                <a:lnTo>
                  <a:pt x="368362" y="46382"/>
                </a:lnTo>
                <a:lnTo>
                  <a:pt x="369380" y="35174"/>
                </a:lnTo>
                <a:lnTo>
                  <a:pt x="372365" y="27056"/>
                </a:lnTo>
                <a:lnTo>
                  <a:pt x="377214" y="22067"/>
                </a:lnTo>
                <a:lnTo>
                  <a:pt x="383823" y="20369"/>
                </a:lnTo>
                <a:lnTo>
                  <a:pt x="418260" y="20369"/>
                </a:lnTo>
                <a:lnTo>
                  <a:pt x="413840" y="12454"/>
                </a:lnTo>
                <a:lnTo>
                  <a:pt x="400942" y="3224"/>
                </a:lnTo>
                <a:lnTo>
                  <a:pt x="383823" y="0"/>
                </a:lnTo>
                <a:close/>
              </a:path>
              <a:path w="546100" h="180975">
                <a:moveTo>
                  <a:pt x="418260" y="20369"/>
                </a:moveTo>
                <a:lnTo>
                  <a:pt x="383823" y="20369"/>
                </a:lnTo>
                <a:lnTo>
                  <a:pt x="390342" y="22067"/>
                </a:lnTo>
                <a:lnTo>
                  <a:pt x="395112" y="27056"/>
                </a:lnTo>
                <a:lnTo>
                  <a:pt x="398041" y="35174"/>
                </a:lnTo>
                <a:lnTo>
                  <a:pt x="399038" y="46260"/>
                </a:lnTo>
                <a:lnTo>
                  <a:pt x="398041" y="57539"/>
                </a:lnTo>
                <a:lnTo>
                  <a:pt x="395112" y="65693"/>
                </a:lnTo>
                <a:lnTo>
                  <a:pt x="390342" y="70695"/>
                </a:lnTo>
                <a:lnTo>
                  <a:pt x="383823" y="72396"/>
                </a:lnTo>
                <a:lnTo>
                  <a:pt x="418240" y="72396"/>
                </a:lnTo>
                <a:lnTo>
                  <a:pt x="421975" y="65691"/>
                </a:lnTo>
                <a:lnTo>
                  <a:pt x="424807" y="46382"/>
                </a:lnTo>
                <a:lnTo>
                  <a:pt x="421975" y="27022"/>
                </a:lnTo>
                <a:lnTo>
                  <a:pt x="418260" y="20369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512738" y="7088789"/>
            <a:ext cx="419100" cy="2345690"/>
          </a:xfrm>
          <a:custGeom>
            <a:avLst/>
            <a:gdLst/>
            <a:ahLst/>
            <a:cxnLst/>
            <a:rect l="l" t="t" r="r" b="b"/>
            <a:pathLst>
              <a:path w="419100" h="2345690">
                <a:moveTo>
                  <a:pt x="418835" y="0"/>
                </a:moveTo>
                <a:lnTo>
                  <a:pt x="0" y="0"/>
                </a:lnTo>
                <a:lnTo>
                  <a:pt x="0" y="2345478"/>
                </a:lnTo>
                <a:lnTo>
                  <a:pt x="418835" y="2345478"/>
                </a:lnTo>
                <a:lnTo>
                  <a:pt x="418835" y="0"/>
                </a:lnTo>
                <a:close/>
              </a:path>
            </a:pathLst>
          </a:custGeom>
          <a:solidFill>
            <a:srgbClr val="B9B5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678605" y="9622325"/>
            <a:ext cx="347345" cy="229870"/>
          </a:xfrm>
          <a:custGeom>
            <a:avLst/>
            <a:gdLst/>
            <a:ahLst/>
            <a:cxnLst/>
            <a:rect l="l" t="t" r="r" b="b"/>
            <a:pathLst>
              <a:path w="347344" h="229870">
                <a:moveTo>
                  <a:pt x="126632" y="32772"/>
                </a:moveTo>
                <a:lnTo>
                  <a:pt x="0" y="32772"/>
                </a:lnTo>
                <a:lnTo>
                  <a:pt x="0" y="62221"/>
                </a:lnTo>
                <a:lnTo>
                  <a:pt x="90065" y="62221"/>
                </a:lnTo>
                <a:lnTo>
                  <a:pt x="90065" y="62957"/>
                </a:lnTo>
                <a:lnTo>
                  <a:pt x="13865" y="209836"/>
                </a:lnTo>
                <a:lnTo>
                  <a:pt x="52763" y="209836"/>
                </a:lnTo>
                <a:lnTo>
                  <a:pt x="126632" y="62589"/>
                </a:lnTo>
                <a:lnTo>
                  <a:pt x="126632" y="32772"/>
                </a:lnTo>
                <a:close/>
              </a:path>
              <a:path w="347344" h="229870">
                <a:moveTo>
                  <a:pt x="235975" y="103787"/>
                </a:moveTo>
                <a:lnTo>
                  <a:pt x="202804" y="103787"/>
                </a:lnTo>
                <a:lnTo>
                  <a:pt x="202804" y="134194"/>
                </a:lnTo>
                <a:lnTo>
                  <a:pt x="235975" y="134194"/>
                </a:lnTo>
                <a:lnTo>
                  <a:pt x="235975" y="103787"/>
                </a:lnTo>
                <a:close/>
              </a:path>
              <a:path w="347344" h="229870">
                <a:moveTo>
                  <a:pt x="341522" y="0"/>
                </a:moveTo>
                <a:lnTo>
                  <a:pt x="308350" y="0"/>
                </a:lnTo>
                <a:lnTo>
                  <a:pt x="308350" y="107054"/>
                </a:lnTo>
                <a:lnTo>
                  <a:pt x="267388" y="107054"/>
                </a:lnTo>
                <a:lnTo>
                  <a:pt x="267388" y="127158"/>
                </a:lnTo>
                <a:lnTo>
                  <a:pt x="308350" y="127158"/>
                </a:lnTo>
                <a:lnTo>
                  <a:pt x="308350" y="133943"/>
                </a:lnTo>
                <a:lnTo>
                  <a:pt x="341522" y="133943"/>
                </a:lnTo>
                <a:lnTo>
                  <a:pt x="341522" y="0"/>
                </a:lnTo>
                <a:close/>
              </a:path>
              <a:path w="347344" h="229870">
                <a:moveTo>
                  <a:pt x="294780" y="76395"/>
                </a:moveTo>
                <a:lnTo>
                  <a:pt x="257450" y="79301"/>
                </a:lnTo>
                <a:lnTo>
                  <a:pt x="219295" y="80793"/>
                </a:lnTo>
                <a:lnTo>
                  <a:pt x="181942" y="81343"/>
                </a:lnTo>
                <a:lnTo>
                  <a:pt x="147015" y="81421"/>
                </a:lnTo>
                <a:lnTo>
                  <a:pt x="150282" y="104038"/>
                </a:lnTo>
                <a:lnTo>
                  <a:pt x="235975" y="103787"/>
                </a:lnTo>
                <a:lnTo>
                  <a:pt x="235975" y="102279"/>
                </a:lnTo>
                <a:lnTo>
                  <a:pt x="251238" y="101380"/>
                </a:lnTo>
                <a:lnTo>
                  <a:pt x="266477" y="100174"/>
                </a:lnTo>
                <a:lnTo>
                  <a:pt x="281669" y="98639"/>
                </a:lnTo>
                <a:lnTo>
                  <a:pt x="296790" y="96750"/>
                </a:lnTo>
                <a:lnTo>
                  <a:pt x="294780" y="76395"/>
                </a:lnTo>
                <a:close/>
              </a:path>
              <a:path w="347344" h="229870">
                <a:moveTo>
                  <a:pt x="220395" y="3518"/>
                </a:moveTo>
                <a:lnTo>
                  <a:pt x="196733" y="5933"/>
                </a:lnTo>
                <a:lnTo>
                  <a:pt x="178490" y="12847"/>
                </a:lnTo>
                <a:lnTo>
                  <a:pt x="166750" y="23767"/>
                </a:lnTo>
                <a:lnTo>
                  <a:pt x="162595" y="38197"/>
                </a:lnTo>
                <a:lnTo>
                  <a:pt x="166750" y="52337"/>
                </a:lnTo>
                <a:lnTo>
                  <a:pt x="178490" y="63108"/>
                </a:lnTo>
                <a:lnTo>
                  <a:pt x="196733" y="69967"/>
                </a:lnTo>
                <a:lnTo>
                  <a:pt x="220395" y="72374"/>
                </a:lnTo>
                <a:lnTo>
                  <a:pt x="243950" y="69967"/>
                </a:lnTo>
                <a:lnTo>
                  <a:pt x="262205" y="63108"/>
                </a:lnTo>
                <a:lnTo>
                  <a:pt x="274004" y="52337"/>
                </a:lnTo>
                <a:lnTo>
                  <a:pt x="274396" y="51014"/>
                </a:lnTo>
                <a:lnTo>
                  <a:pt x="220395" y="51014"/>
                </a:lnTo>
                <a:lnTo>
                  <a:pt x="209157" y="50213"/>
                </a:lnTo>
                <a:lnTo>
                  <a:pt x="200605" y="47810"/>
                </a:lnTo>
                <a:lnTo>
                  <a:pt x="195162" y="43804"/>
                </a:lnTo>
                <a:lnTo>
                  <a:pt x="193254" y="38197"/>
                </a:lnTo>
                <a:lnTo>
                  <a:pt x="195162" y="32445"/>
                </a:lnTo>
                <a:lnTo>
                  <a:pt x="200605" y="28365"/>
                </a:lnTo>
                <a:lnTo>
                  <a:pt x="209157" y="25935"/>
                </a:lnTo>
                <a:lnTo>
                  <a:pt x="220395" y="25130"/>
                </a:lnTo>
                <a:lnTo>
                  <a:pt x="274400" y="25130"/>
                </a:lnTo>
                <a:lnTo>
                  <a:pt x="274004" y="23767"/>
                </a:lnTo>
                <a:lnTo>
                  <a:pt x="262205" y="12847"/>
                </a:lnTo>
                <a:lnTo>
                  <a:pt x="243950" y="5933"/>
                </a:lnTo>
                <a:lnTo>
                  <a:pt x="220395" y="3518"/>
                </a:lnTo>
                <a:close/>
              </a:path>
              <a:path w="347344" h="229870">
                <a:moveTo>
                  <a:pt x="274400" y="25130"/>
                </a:moveTo>
                <a:lnTo>
                  <a:pt x="220395" y="25130"/>
                </a:lnTo>
                <a:lnTo>
                  <a:pt x="231593" y="25935"/>
                </a:lnTo>
                <a:lnTo>
                  <a:pt x="240059" y="28365"/>
                </a:lnTo>
                <a:lnTo>
                  <a:pt x="245415" y="32445"/>
                </a:lnTo>
                <a:lnTo>
                  <a:pt x="247284" y="38197"/>
                </a:lnTo>
                <a:lnTo>
                  <a:pt x="245415" y="43804"/>
                </a:lnTo>
                <a:lnTo>
                  <a:pt x="240059" y="47810"/>
                </a:lnTo>
                <a:lnTo>
                  <a:pt x="231593" y="50213"/>
                </a:lnTo>
                <a:lnTo>
                  <a:pt x="220395" y="51014"/>
                </a:lnTo>
                <a:lnTo>
                  <a:pt x="274396" y="51014"/>
                </a:lnTo>
                <a:lnTo>
                  <a:pt x="278194" y="38197"/>
                </a:lnTo>
                <a:lnTo>
                  <a:pt x="274400" y="25130"/>
                </a:lnTo>
                <a:close/>
              </a:path>
              <a:path w="347344" h="229870">
                <a:moveTo>
                  <a:pt x="341522" y="140980"/>
                </a:moveTo>
                <a:lnTo>
                  <a:pt x="179935" y="140980"/>
                </a:lnTo>
                <a:lnTo>
                  <a:pt x="179935" y="163345"/>
                </a:lnTo>
                <a:lnTo>
                  <a:pt x="308853" y="163345"/>
                </a:lnTo>
                <a:lnTo>
                  <a:pt x="308853" y="174403"/>
                </a:lnTo>
                <a:lnTo>
                  <a:pt x="180186" y="174403"/>
                </a:lnTo>
                <a:lnTo>
                  <a:pt x="180186" y="229689"/>
                </a:lnTo>
                <a:lnTo>
                  <a:pt x="346799" y="229689"/>
                </a:lnTo>
                <a:lnTo>
                  <a:pt x="346799" y="207072"/>
                </a:lnTo>
                <a:lnTo>
                  <a:pt x="212856" y="207072"/>
                </a:lnTo>
                <a:lnTo>
                  <a:pt x="212856" y="195261"/>
                </a:lnTo>
                <a:lnTo>
                  <a:pt x="341522" y="195261"/>
                </a:lnTo>
                <a:lnTo>
                  <a:pt x="341522" y="14098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580032" y="5756860"/>
            <a:ext cx="567055" cy="182245"/>
          </a:xfrm>
          <a:custGeom>
            <a:avLst/>
            <a:gdLst/>
            <a:ahLst/>
            <a:cxnLst/>
            <a:rect l="l" t="t" r="r" b="b"/>
            <a:pathLst>
              <a:path w="567055" h="182245">
                <a:moveTo>
                  <a:pt x="122218" y="28835"/>
                </a:moveTo>
                <a:lnTo>
                  <a:pt x="65402" y="28835"/>
                </a:lnTo>
                <a:lnTo>
                  <a:pt x="76209" y="30672"/>
                </a:lnTo>
                <a:lnTo>
                  <a:pt x="84682" y="35799"/>
                </a:lnTo>
                <a:lnTo>
                  <a:pt x="90232" y="43641"/>
                </a:lnTo>
                <a:lnTo>
                  <a:pt x="92274" y="53622"/>
                </a:lnTo>
                <a:lnTo>
                  <a:pt x="92274" y="53867"/>
                </a:lnTo>
                <a:lnTo>
                  <a:pt x="64665" y="96201"/>
                </a:lnTo>
                <a:lnTo>
                  <a:pt x="2085" y="154731"/>
                </a:lnTo>
                <a:lnTo>
                  <a:pt x="2085" y="180131"/>
                </a:lnTo>
                <a:lnTo>
                  <a:pt x="130804" y="180131"/>
                </a:lnTo>
                <a:lnTo>
                  <a:pt x="130804" y="150682"/>
                </a:lnTo>
                <a:lnTo>
                  <a:pt x="50554" y="150682"/>
                </a:lnTo>
                <a:lnTo>
                  <a:pt x="50554" y="149210"/>
                </a:lnTo>
                <a:lnTo>
                  <a:pt x="87611" y="115343"/>
                </a:lnTo>
                <a:lnTo>
                  <a:pt x="119438" y="81077"/>
                </a:lnTo>
                <a:lnTo>
                  <a:pt x="128350" y="51781"/>
                </a:lnTo>
                <a:lnTo>
                  <a:pt x="128350" y="51536"/>
                </a:lnTo>
                <a:lnTo>
                  <a:pt x="123782" y="30944"/>
                </a:lnTo>
                <a:lnTo>
                  <a:pt x="123678" y="30672"/>
                </a:lnTo>
                <a:lnTo>
                  <a:pt x="122218" y="28835"/>
                </a:lnTo>
                <a:close/>
              </a:path>
              <a:path w="567055" h="182245">
                <a:moveTo>
                  <a:pt x="65156" y="0"/>
                </a:moveTo>
                <a:lnTo>
                  <a:pt x="18543" y="15890"/>
                </a:lnTo>
                <a:lnTo>
                  <a:pt x="26" y="56690"/>
                </a:lnTo>
                <a:lnTo>
                  <a:pt x="0" y="57794"/>
                </a:lnTo>
                <a:lnTo>
                  <a:pt x="34357" y="57794"/>
                </a:lnTo>
                <a:lnTo>
                  <a:pt x="34480" y="56690"/>
                </a:lnTo>
                <a:lnTo>
                  <a:pt x="36965" y="45608"/>
                </a:lnTo>
                <a:lnTo>
                  <a:pt x="43315" y="36781"/>
                </a:lnTo>
                <a:lnTo>
                  <a:pt x="52978" y="30944"/>
                </a:lnTo>
                <a:lnTo>
                  <a:pt x="65402" y="28835"/>
                </a:lnTo>
                <a:lnTo>
                  <a:pt x="122218" y="28835"/>
                </a:lnTo>
                <a:lnTo>
                  <a:pt x="110787" y="14448"/>
                </a:lnTo>
                <a:lnTo>
                  <a:pt x="90819" y="3807"/>
                </a:lnTo>
                <a:lnTo>
                  <a:pt x="65156" y="0"/>
                </a:lnTo>
                <a:close/>
              </a:path>
              <a:path w="567055" h="182245">
                <a:moveTo>
                  <a:pt x="171542" y="142461"/>
                </a:moveTo>
                <a:lnTo>
                  <a:pt x="163725" y="143997"/>
                </a:lnTo>
                <a:lnTo>
                  <a:pt x="157416" y="148213"/>
                </a:lnTo>
                <a:lnTo>
                  <a:pt x="153199" y="154522"/>
                </a:lnTo>
                <a:lnTo>
                  <a:pt x="151664" y="162339"/>
                </a:lnTo>
                <a:lnTo>
                  <a:pt x="153199" y="170104"/>
                </a:lnTo>
                <a:lnTo>
                  <a:pt x="157416" y="176420"/>
                </a:lnTo>
                <a:lnTo>
                  <a:pt x="163725" y="180664"/>
                </a:lnTo>
                <a:lnTo>
                  <a:pt x="171542" y="182217"/>
                </a:lnTo>
                <a:lnTo>
                  <a:pt x="179307" y="180664"/>
                </a:lnTo>
                <a:lnTo>
                  <a:pt x="185623" y="176420"/>
                </a:lnTo>
                <a:lnTo>
                  <a:pt x="189867" y="170104"/>
                </a:lnTo>
                <a:lnTo>
                  <a:pt x="191420" y="162339"/>
                </a:lnTo>
                <a:lnTo>
                  <a:pt x="189867" y="154522"/>
                </a:lnTo>
                <a:lnTo>
                  <a:pt x="185623" y="148213"/>
                </a:lnTo>
                <a:lnTo>
                  <a:pt x="179307" y="143997"/>
                </a:lnTo>
                <a:lnTo>
                  <a:pt x="171542" y="142461"/>
                </a:lnTo>
                <a:close/>
              </a:path>
              <a:path w="567055" h="182245">
                <a:moveTo>
                  <a:pt x="334499" y="28835"/>
                </a:moveTo>
                <a:lnTo>
                  <a:pt x="277682" y="28835"/>
                </a:lnTo>
                <a:lnTo>
                  <a:pt x="288490" y="30672"/>
                </a:lnTo>
                <a:lnTo>
                  <a:pt x="296963" y="35799"/>
                </a:lnTo>
                <a:lnTo>
                  <a:pt x="302513" y="43641"/>
                </a:lnTo>
                <a:lnTo>
                  <a:pt x="304555" y="53622"/>
                </a:lnTo>
                <a:lnTo>
                  <a:pt x="304555" y="53867"/>
                </a:lnTo>
                <a:lnTo>
                  <a:pt x="276946" y="96201"/>
                </a:lnTo>
                <a:lnTo>
                  <a:pt x="214366" y="154731"/>
                </a:lnTo>
                <a:lnTo>
                  <a:pt x="214366" y="180131"/>
                </a:lnTo>
                <a:lnTo>
                  <a:pt x="343085" y="180131"/>
                </a:lnTo>
                <a:lnTo>
                  <a:pt x="343085" y="150682"/>
                </a:lnTo>
                <a:lnTo>
                  <a:pt x="262835" y="150682"/>
                </a:lnTo>
                <a:lnTo>
                  <a:pt x="262835" y="149210"/>
                </a:lnTo>
                <a:lnTo>
                  <a:pt x="299892" y="115343"/>
                </a:lnTo>
                <a:lnTo>
                  <a:pt x="331719" y="81077"/>
                </a:lnTo>
                <a:lnTo>
                  <a:pt x="340630" y="51781"/>
                </a:lnTo>
                <a:lnTo>
                  <a:pt x="340630" y="51536"/>
                </a:lnTo>
                <a:lnTo>
                  <a:pt x="336063" y="30944"/>
                </a:lnTo>
                <a:lnTo>
                  <a:pt x="335959" y="30672"/>
                </a:lnTo>
                <a:lnTo>
                  <a:pt x="334499" y="28835"/>
                </a:lnTo>
                <a:close/>
              </a:path>
              <a:path w="567055" h="182245">
                <a:moveTo>
                  <a:pt x="277437" y="0"/>
                </a:moveTo>
                <a:lnTo>
                  <a:pt x="230824" y="15890"/>
                </a:lnTo>
                <a:lnTo>
                  <a:pt x="212307" y="56690"/>
                </a:lnTo>
                <a:lnTo>
                  <a:pt x="212280" y="57794"/>
                </a:lnTo>
                <a:lnTo>
                  <a:pt x="246638" y="57794"/>
                </a:lnTo>
                <a:lnTo>
                  <a:pt x="246761" y="56690"/>
                </a:lnTo>
                <a:lnTo>
                  <a:pt x="249245" y="45608"/>
                </a:lnTo>
                <a:lnTo>
                  <a:pt x="255595" y="36781"/>
                </a:lnTo>
                <a:lnTo>
                  <a:pt x="265259" y="30944"/>
                </a:lnTo>
                <a:lnTo>
                  <a:pt x="277682" y="28835"/>
                </a:lnTo>
                <a:lnTo>
                  <a:pt x="334499" y="28835"/>
                </a:lnTo>
                <a:lnTo>
                  <a:pt x="323068" y="14448"/>
                </a:lnTo>
                <a:lnTo>
                  <a:pt x="303100" y="3807"/>
                </a:lnTo>
                <a:lnTo>
                  <a:pt x="277437" y="0"/>
                </a:lnTo>
                <a:close/>
              </a:path>
              <a:path w="567055" h="182245">
                <a:moveTo>
                  <a:pt x="526039" y="88961"/>
                </a:moveTo>
                <a:lnTo>
                  <a:pt x="508848" y="92186"/>
                </a:lnTo>
                <a:lnTo>
                  <a:pt x="495915" y="101416"/>
                </a:lnTo>
                <a:lnTo>
                  <a:pt x="487761" y="116018"/>
                </a:lnTo>
                <a:lnTo>
                  <a:pt x="484932" y="135221"/>
                </a:lnTo>
                <a:lnTo>
                  <a:pt x="487767" y="154655"/>
                </a:lnTo>
                <a:lnTo>
                  <a:pt x="495915" y="169257"/>
                </a:lnTo>
                <a:lnTo>
                  <a:pt x="508848" y="178500"/>
                </a:lnTo>
                <a:lnTo>
                  <a:pt x="526039" y="181727"/>
                </a:lnTo>
                <a:lnTo>
                  <a:pt x="543158" y="178500"/>
                </a:lnTo>
                <a:lnTo>
                  <a:pt x="556056" y="169257"/>
                </a:lnTo>
                <a:lnTo>
                  <a:pt x="560456" y="161357"/>
                </a:lnTo>
                <a:lnTo>
                  <a:pt x="526039" y="161357"/>
                </a:lnTo>
                <a:lnTo>
                  <a:pt x="519430" y="159657"/>
                </a:lnTo>
                <a:lnTo>
                  <a:pt x="514580" y="154653"/>
                </a:lnTo>
                <a:lnTo>
                  <a:pt x="511596" y="146501"/>
                </a:lnTo>
                <a:lnTo>
                  <a:pt x="510578" y="135344"/>
                </a:lnTo>
                <a:lnTo>
                  <a:pt x="511596" y="124135"/>
                </a:lnTo>
                <a:lnTo>
                  <a:pt x="514581" y="116018"/>
                </a:lnTo>
                <a:lnTo>
                  <a:pt x="519430" y="111029"/>
                </a:lnTo>
                <a:lnTo>
                  <a:pt x="526039" y="109330"/>
                </a:lnTo>
                <a:lnTo>
                  <a:pt x="560475" y="109330"/>
                </a:lnTo>
                <a:lnTo>
                  <a:pt x="556056" y="101416"/>
                </a:lnTo>
                <a:lnTo>
                  <a:pt x="543158" y="92186"/>
                </a:lnTo>
                <a:lnTo>
                  <a:pt x="526039" y="88961"/>
                </a:lnTo>
                <a:close/>
              </a:path>
              <a:path w="567055" h="182245">
                <a:moveTo>
                  <a:pt x="534996" y="3067"/>
                </a:moveTo>
                <a:lnTo>
                  <a:pt x="507756" y="3067"/>
                </a:lnTo>
                <a:lnTo>
                  <a:pt x="395848" y="180131"/>
                </a:lnTo>
                <a:lnTo>
                  <a:pt x="423211" y="180131"/>
                </a:lnTo>
                <a:lnTo>
                  <a:pt x="534996" y="3067"/>
                </a:lnTo>
                <a:close/>
              </a:path>
              <a:path w="567055" h="182245">
                <a:moveTo>
                  <a:pt x="560475" y="109330"/>
                </a:moveTo>
                <a:lnTo>
                  <a:pt x="526039" y="109330"/>
                </a:lnTo>
                <a:lnTo>
                  <a:pt x="532558" y="111029"/>
                </a:lnTo>
                <a:lnTo>
                  <a:pt x="537328" y="116018"/>
                </a:lnTo>
                <a:lnTo>
                  <a:pt x="540257" y="124135"/>
                </a:lnTo>
                <a:lnTo>
                  <a:pt x="541254" y="135221"/>
                </a:lnTo>
                <a:lnTo>
                  <a:pt x="540257" y="146501"/>
                </a:lnTo>
                <a:lnTo>
                  <a:pt x="537328" y="154655"/>
                </a:lnTo>
                <a:lnTo>
                  <a:pt x="532558" y="159657"/>
                </a:lnTo>
                <a:lnTo>
                  <a:pt x="526039" y="161357"/>
                </a:lnTo>
                <a:lnTo>
                  <a:pt x="560456" y="161357"/>
                </a:lnTo>
                <a:lnTo>
                  <a:pt x="564191" y="154653"/>
                </a:lnTo>
                <a:lnTo>
                  <a:pt x="567022" y="135344"/>
                </a:lnTo>
                <a:lnTo>
                  <a:pt x="564191" y="115983"/>
                </a:lnTo>
                <a:lnTo>
                  <a:pt x="560475" y="109330"/>
                </a:lnTo>
                <a:close/>
              </a:path>
              <a:path w="567055" h="182245">
                <a:moveTo>
                  <a:pt x="404928" y="1472"/>
                </a:moveTo>
                <a:lnTo>
                  <a:pt x="387738" y="4697"/>
                </a:lnTo>
                <a:lnTo>
                  <a:pt x="374804" y="13927"/>
                </a:lnTo>
                <a:lnTo>
                  <a:pt x="366651" y="28529"/>
                </a:lnTo>
                <a:lnTo>
                  <a:pt x="363822" y="47732"/>
                </a:lnTo>
                <a:lnTo>
                  <a:pt x="366657" y="67166"/>
                </a:lnTo>
                <a:lnTo>
                  <a:pt x="374804" y="81768"/>
                </a:lnTo>
                <a:lnTo>
                  <a:pt x="387738" y="91011"/>
                </a:lnTo>
                <a:lnTo>
                  <a:pt x="404928" y="94237"/>
                </a:lnTo>
                <a:lnTo>
                  <a:pt x="422048" y="91011"/>
                </a:lnTo>
                <a:lnTo>
                  <a:pt x="434945" y="81768"/>
                </a:lnTo>
                <a:lnTo>
                  <a:pt x="439345" y="73868"/>
                </a:lnTo>
                <a:lnTo>
                  <a:pt x="404928" y="73868"/>
                </a:lnTo>
                <a:lnTo>
                  <a:pt x="398319" y="72168"/>
                </a:lnTo>
                <a:lnTo>
                  <a:pt x="393470" y="67164"/>
                </a:lnTo>
                <a:lnTo>
                  <a:pt x="390485" y="59011"/>
                </a:lnTo>
                <a:lnTo>
                  <a:pt x="389467" y="47855"/>
                </a:lnTo>
                <a:lnTo>
                  <a:pt x="390485" y="36646"/>
                </a:lnTo>
                <a:lnTo>
                  <a:pt x="393471" y="28529"/>
                </a:lnTo>
                <a:lnTo>
                  <a:pt x="398319" y="23540"/>
                </a:lnTo>
                <a:lnTo>
                  <a:pt x="404928" y="21841"/>
                </a:lnTo>
                <a:lnTo>
                  <a:pt x="439365" y="21841"/>
                </a:lnTo>
                <a:lnTo>
                  <a:pt x="434945" y="13927"/>
                </a:lnTo>
                <a:lnTo>
                  <a:pt x="422048" y="4697"/>
                </a:lnTo>
                <a:lnTo>
                  <a:pt x="404928" y="1472"/>
                </a:lnTo>
                <a:close/>
              </a:path>
              <a:path w="567055" h="182245">
                <a:moveTo>
                  <a:pt x="439365" y="21841"/>
                </a:moveTo>
                <a:lnTo>
                  <a:pt x="404928" y="21841"/>
                </a:lnTo>
                <a:lnTo>
                  <a:pt x="411447" y="23540"/>
                </a:lnTo>
                <a:lnTo>
                  <a:pt x="416217" y="28529"/>
                </a:lnTo>
                <a:lnTo>
                  <a:pt x="419147" y="36646"/>
                </a:lnTo>
                <a:lnTo>
                  <a:pt x="420144" y="47732"/>
                </a:lnTo>
                <a:lnTo>
                  <a:pt x="419147" y="59011"/>
                </a:lnTo>
                <a:lnTo>
                  <a:pt x="416217" y="67166"/>
                </a:lnTo>
                <a:lnTo>
                  <a:pt x="411447" y="72168"/>
                </a:lnTo>
                <a:lnTo>
                  <a:pt x="404928" y="73868"/>
                </a:lnTo>
                <a:lnTo>
                  <a:pt x="439345" y="73868"/>
                </a:lnTo>
                <a:lnTo>
                  <a:pt x="443080" y="67164"/>
                </a:lnTo>
                <a:lnTo>
                  <a:pt x="445912" y="47855"/>
                </a:lnTo>
                <a:lnTo>
                  <a:pt x="443080" y="28494"/>
                </a:lnTo>
                <a:lnTo>
                  <a:pt x="439365" y="21841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654064" y="6156880"/>
            <a:ext cx="419100" cy="3277870"/>
          </a:xfrm>
          <a:custGeom>
            <a:avLst/>
            <a:gdLst/>
            <a:ahLst/>
            <a:cxnLst/>
            <a:rect l="l" t="t" r="r" b="b"/>
            <a:pathLst>
              <a:path w="419100" h="3277870">
                <a:moveTo>
                  <a:pt x="418835" y="0"/>
                </a:moveTo>
                <a:lnTo>
                  <a:pt x="0" y="0"/>
                </a:lnTo>
                <a:lnTo>
                  <a:pt x="0" y="3277387"/>
                </a:lnTo>
                <a:lnTo>
                  <a:pt x="418835" y="3277387"/>
                </a:lnTo>
                <a:lnTo>
                  <a:pt x="418835" y="0"/>
                </a:lnTo>
                <a:close/>
              </a:path>
            </a:pathLst>
          </a:custGeom>
          <a:solidFill>
            <a:srgbClr val="B9B5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3812570" y="9622325"/>
            <a:ext cx="363855" cy="229870"/>
          </a:xfrm>
          <a:custGeom>
            <a:avLst/>
            <a:gdLst/>
            <a:ahLst/>
            <a:cxnLst/>
            <a:rect l="l" t="t" r="r" b="b"/>
            <a:pathLst>
              <a:path w="363855" h="229870">
                <a:moveTo>
                  <a:pt x="71414" y="29704"/>
                </a:moveTo>
                <a:lnTo>
                  <a:pt x="45121" y="33238"/>
                </a:lnTo>
                <a:lnTo>
                  <a:pt x="24602" y="43064"/>
                </a:lnTo>
                <a:lnTo>
                  <a:pt x="11262" y="58020"/>
                </a:lnTo>
                <a:lnTo>
                  <a:pt x="6503" y="76946"/>
                </a:lnTo>
                <a:lnTo>
                  <a:pt x="6503" y="77191"/>
                </a:lnTo>
                <a:lnTo>
                  <a:pt x="8990" y="90514"/>
                </a:lnTo>
                <a:lnTo>
                  <a:pt x="15997" y="101778"/>
                </a:lnTo>
                <a:lnTo>
                  <a:pt x="26847" y="110443"/>
                </a:lnTo>
                <a:lnTo>
                  <a:pt x="40860" y="115966"/>
                </a:lnTo>
                <a:lnTo>
                  <a:pt x="40860" y="116702"/>
                </a:lnTo>
                <a:lnTo>
                  <a:pt x="24433" y="122402"/>
                </a:lnTo>
                <a:lnTo>
                  <a:pt x="11503" y="132117"/>
                </a:lnTo>
                <a:lnTo>
                  <a:pt x="3036" y="145260"/>
                </a:lnTo>
                <a:lnTo>
                  <a:pt x="0" y="161245"/>
                </a:lnTo>
                <a:lnTo>
                  <a:pt x="0" y="161490"/>
                </a:lnTo>
                <a:lnTo>
                  <a:pt x="5222" y="182361"/>
                </a:lnTo>
                <a:lnTo>
                  <a:pt x="19878" y="198608"/>
                </a:lnTo>
                <a:lnTo>
                  <a:pt x="42448" y="209150"/>
                </a:lnTo>
                <a:lnTo>
                  <a:pt x="71414" y="212904"/>
                </a:lnTo>
                <a:lnTo>
                  <a:pt x="100361" y="209150"/>
                </a:lnTo>
                <a:lnTo>
                  <a:pt x="122889" y="198608"/>
                </a:lnTo>
                <a:lnTo>
                  <a:pt x="134312" y="185908"/>
                </a:lnTo>
                <a:lnTo>
                  <a:pt x="71414" y="185908"/>
                </a:lnTo>
                <a:lnTo>
                  <a:pt x="58078" y="183901"/>
                </a:lnTo>
                <a:lnTo>
                  <a:pt x="47640" y="178316"/>
                </a:lnTo>
                <a:lnTo>
                  <a:pt x="40837" y="169809"/>
                </a:lnTo>
                <a:lnTo>
                  <a:pt x="38406" y="159036"/>
                </a:lnTo>
                <a:lnTo>
                  <a:pt x="38406" y="158790"/>
                </a:lnTo>
                <a:lnTo>
                  <a:pt x="40820" y="147927"/>
                </a:lnTo>
                <a:lnTo>
                  <a:pt x="47594" y="139342"/>
                </a:lnTo>
                <a:lnTo>
                  <a:pt x="58026" y="133701"/>
                </a:lnTo>
                <a:lnTo>
                  <a:pt x="71414" y="131673"/>
                </a:lnTo>
                <a:lnTo>
                  <a:pt x="130628" y="131673"/>
                </a:lnTo>
                <a:lnTo>
                  <a:pt x="118324" y="122402"/>
                </a:lnTo>
                <a:lnTo>
                  <a:pt x="101968" y="116702"/>
                </a:lnTo>
                <a:lnTo>
                  <a:pt x="101968" y="115966"/>
                </a:lnTo>
                <a:lnTo>
                  <a:pt x="115930" y="110443"/>
                </a:lnTo>
                <a:lnTo>
                  <a:pt x="122999" y="104800"/>
                </a:lnTo>
                <a:lnTo>
                  <a:pt x="71414" y="104800"/>
                </a:lnTo>
                <a:lnTo>
                  <a:pt x="59945" y="103025"/>
                </a:lnTo>
                <a:lnTo>
                  <a:pt x="50984" y="98051"/>
                </a:lnTo>
                <a:lnTo>
                  <a:pt x="45151" y="90409"/>
                </a:lnTo>
                <a:lnTo>
                  <a:pt x="43069" y="80627"/>
                </a:lnTo>
                <a:lnTo>
                  <a:pt x="43069" y="80382"/>
                </a:lnTo>
                <a:lnTo>
                  <a:pt x="45169" y="70690"/>
                </a:lnTo>
                <a:lnTo>
                  <a:pt x="51030" y="63126"/>
                </a:lnTo>
                <a:lnTo>
                  <a:pt x="59997" y="58208"/>
                </a:lnTo>
                <a:lnTo>
                  <a:pt x="71414" y="56454"/>
                </a:lnTo>
                <a:lnTo>
                  <a:pt x="130149" y="56454"/>
                </a:lnTo>
                <a:lnTo>
                  <a:pt x="118180" y="43064"/>
                </a:lnTo>
                <a:lnTo>
                  <a:pt x="97656" y="33238"/>
                </a:lnTo>
                <a:lnTo>
                  <a:pt x="71414" y="29704"/>
                </a:lnTo>
                <a:close/>
              </a:path>
              <a:path w="363855" h="229870">
                <a:moveTo>
                  <a:pt x="130628" y="131673"/>
                </a:moveTo>
                <a:lnTo>
                  <a:pt x="71414" y="131673"/>
                </a:lnTo>
                <a:lnTo>
                  <a:pt x="84783" y="133701"/>
                </a:lnTo>
                <a:lnTo>
                  <a:pt x="95173" y="139342"/>
                </a:lnTo>
                <a:lnTo>
                  <a:pt x="101905" y="147927"/>
                </a:lnTo>
                <a:lnTo>
                  <a:pt x="104299" y="158790"/>
                </a:lnTo>
                <a:lnTo>
                  <a:pt x="104299" y="159036"/>
                </a:lnTo>
                <a:lnTo>
                  <a:pt x="101870" y="169809"/>
                </a:lnTo>
                <a:lnTo>
                  <a:pt x="95081" y="178316"/>
                </a:lnTo>
                <a:lnTo>
                  <a:pt x="84680" y="183901"/>
                </a:lnTo>
                <a:lnTo>
                  <a:pt x="71414" y="185908"/>
                </a:lnTo>
                <a:lnTo>
                  <a:pt x="134312" y="185908"/>
                </a:lnTo>
                <a:lnTo>
                  <a:pt x="137503" y="182361"/>
                </a:lnTo>
                <a:lnTo>
                  <a:pt x="142706" y="161490"/>
                </a:lnTo>
                <a:lnTo>
                  <a:pt x="142706" y="161245"/>
                </a:lnTo>
                <a:lnTo>
                  <a:pt x="139671" y="145260"/>
                </a:lnTo>
                <a:lnTo>
                  <a:pt x="131218" y="132117"/>
                </a:lnTo>
                <a:lnTo>
                  <a:pt x="130628" y="131673"/>
                </a:lnTo>
                <a:close/>
              </a:path>
              <a:path w="363855" h="229870">
                <a:moveTo>
                  <a:pt x="130149" y="56454"/>
                </a:moveTo>
                <a:lnTo>
                  <a:pt x="71414" y="56454"/>
                </a:lnTo>
                <a:lnTo>
                  <a:pt x="82812" y="58208"/>
                </a:lnTo>
                <a:lnTo>
                  <a:pt x="91737" y="63126"/>
                </a:lnTo>
                <a:lnTo>
                  <a:pt x="97556" y="70690"/>
                </a:lnTo>
                <a:lnTo>
                  <a:pt x="99637" y="80382"/>
                </a:lnTo>
                <a:lnTo>
                  <a:pt x="99637" y="80627"/>
                </a:lnTo>
                <a:lnTo>
                  <a:pt x="97574" y="90409"/>
                </a:lnTo>
                <a:lnTo>
                  <a:pt x="91783" y="98051"/>
                </a:lnTo>
                <a:lnTo>
                  <a:pt x="82864" y="103025"/>
                </a:lnTo>
                <a:lnTo>
                  <a:pt x="71414" y="104800"/>
                </a:lnTo>
                <a:lnTo>
                  <a:pt x="122999" y="104800"/>
                </a:lnTo>
                <a:lnTo>
                  <a:pt x="126785" y="101778"/>
                </a:lnTo>
                <a:lnTo>
                  <a:pt x="133822" y="90514"/>
                </a:lnTo>
                <a:lnTo>
                  <a:pt x="136326" y="77191"/>
                </a:lnTo>
                <a:lnTo>
                  <a:pt x="136326" y="76946"/>
                </a:lnTo>
                <a:lnTo>
                  <a:pt x="131550" y="58020"/>
                </a:lnTo>
                <a:lnTo>
                  <a:pt x="130149" y="56454"/>
                </a:lnTo>
                <a:close/>
              </a:path>
              <a:path w="363855" h="229870">
                <a:moveTo>
                  <a:pt x="253031" y="103787"/>
                </a:moveTo>
                <a:lnTo>
                  <a:pt x="219860" y="103787"/>
                </a:lnTo>
                <a:lnTo>
                  <a:pt x="219860" y="134194"/>
                </a:lnTo>
                <a:lnTo>
                  <a:pt x="253031" y="134194"/>
                </a:lnTo>
                <a:lnTo>
                  <a:pt x="253031" y="103787"/>
                </a:lnTo>
                <a:close/>
              </a:path>
              <a:path w="363855" h="229870">
                <a:moveTo>
                  <a:pt x="358578" y="0"/>
                </a:moveTo>
                <a:lnTo>
                  <a:pt x="325406" y="0"/>
                </a:lnTo>
                <a:lnTo>
                  <a:pt x="325406" y="107054"/>
                </a:lnTo>
                <a:lnTo>
                  <a:pt x="284444" y="107054"/>
                </a:lnTo>
                <a:lnTo>
                  <a:pt x="284444" y="127158"/>
                </a:lnTo>
                <a:lnTo>
                  <a:pt x="325406" y="127158"/>
                </a:lnTo>
                <a:lnTo>
                  <a:pt x="325406" y="133943"/>
                </a:lnTo>
                <a:lnTo>
                  <a:pt x="358578" y="133943"/>
                </a:lnTo>
                <a:lnTo>
                  <a:pt x="358578" y="0"/>
                </a:lnTo>
                <a:close/>
              </a:path>
              <a:path w="363855" h="229870">
                <a:moveTo>
                  <a:pt x="311836" y="76395"/>
                </a:moveTo>
                <a:lnTo>
                  <a:pt x="274506" y="79301"/>
                </a:lnTo>
                <a:lnTo>
                  <a:pt x="236351" y="80793"/>
                </a:lnTo>
                <a:lnTo>
                  <a:pt x="198998" y="81343"/>
                </a:lnTo>
                <a:lnTo>
                  <a:pt x="164071" y="81421"/>
                </a:lnTo>
                <a:lnTo>
                  <a:pt x="167338" y="104038"/>
                </a:lnTo>
                <a:lnTo>
                  <a:pt x="253031" y="103787"/>
                </a:lnTo>
                <a:lnTo>
                  <a:pt x="253031" y="102279"/>
                </a:lnTo>
                <a:lnTo>
                  <a:pt x="268294" y="101380"/>
                </a:lnTo>
                <a:lnTo>
                  <a:pt x="283533" y="100174"/>
                </a:lnTo>
                <a:lnTo>
                  <a:pt x="298725" y="98639"/>
                </a:lnTo>
                <a:lnTo>
                  <a:pt x="313846" y="96750"/>
                </a:lnTo>
                <a:lnTo>
                  <a:pt x="311836" y="76395"/>
                </a:lnTo>
                <a:close/>
              </a:path>
              <a:path w="363855" h="229870">
                <a:moveTo>
                  <a:pt x="237451" y="3518"/>
                </a:moveTo>
                <a:lnTo>
                  <a:pt x="213789" y="5933"/>
                </a:lnTo>
                <a:lnTo>
                  <a:pt x="195546" y="12847"/>
                </a:lnTo>
                <a:lnTo>
                  <a:pt x="183806" y="23767"/>
                </a:lnTo>
                <a:lnTo>
                  <a:pt x="179651" y="38197"/>
                </a:lnTo>
                <a:lnTo>
                  <a:pt x="183806" y="52337"/>
                </a:lnTo>
                <a:lnTo>
                  <a:pt x="195546" y="63108"/>
                </a:lnTo>
                <a:lnTo>
                  <a:pt x="213789" y="69967"/>
                </a:lnTo>
                <a:lnTo>
                  <a:pt x="237451" y="72374"/>
                </a:lnTo>
                <a:lnTo>
                  <a:pt x="261006" y="69967"/>
                </a:lnTo>
                <a:lnTo>
                  <a:pt x="279261" y="63108"/>
                </a:lnTo>
                <a:lnTo>
                  <a:pt x="291060" y="52337"/>
                </a:lnTo>
                <a:lnTo>
                  <a:pt x="291452" y="51014"/>
                </a:lnTo>
                <a:lnTo>
                  <a:pt x="237451" y="51014"/>
                </a:lnTo>
                <a:lnTo>
                  <a:pt x="226213" y="50213"/>
                </a:lnTo>
                <a:lnTo>
                  <a:pt x="217661" y="47810"/>
                </a:lnTo>
                <a:lnTo>
                  <a:pt x="212218" y="43804"/>
                </a:lnTo>
                <a:lnTo>
                  <a:pt x="210310" y="38197"/>
                </a:lnTo>
                <a:lnTo>
                  <a:pt x="212218" y="32445"/>
                </a:lnTo>
                <a:lnTo>
                  <a:pt x="217661" y="28365"/>
                </a:lnTo>
                <a:lnTo>
                  <a:pt x="226213" y="25935"/>
                </a:lnTo>
                <a:lnTo>
                  <a:pt x="237451" y="25130"/>
                </a:lnTo>
                <a:lnTo>
                  <a:pt x="291456" y="25130"/>
                </a:lnTo>
                <a:lnTo>
                  <a:pt x="291060" y="23767"/>
                </a:lnTo>
                <a:lnTo>
                  <a:pt x="279261" y="12847"/>
                </a:lnTo>
                <a:lnTo>
                  <a:pt x="261006" y="5933"/>
                </a:lnTo>
                <a:lnTo>
                  <a:pt x="237451" y="3518"/>
                </a:lnTo>
                <a:close/>
              </a:path>
              <a:path w="363855" h="229870">
                <a:moveTo>
                  <a:pt x="291456" y="25130"/>
                </a:moveTo>
                <a:lnTo>
                  <a:pt x="237451" y="25130"/>
                </a:lnTo>
                <a:lnTo>
                  <a:pt x="248649" y="25935"/>
                </a:lnTo>
                <a:lnTo>
                  <a:pt x="257115" y="28365"/>
                </a:lnTo>
                <a:lnTo>
                  <a:pt x="262471" y="32445"/>
                </a:lnTo>
                <a:lnTo>
                  <a:pt x="264340" y="38197"/>
                </a:lnTo>
                <a:lnTo>
                  <a:pt x="262471" y="43804"/>
                </a:lnTo>
                <a:lnTo>
                  <a:pt x="257115" y="47810"/>
                </a:lnTo>
                <a:lnTo>
                  <a:pt x="248649" y="50213"/>
                </a:lnTo>
                <a:lnTo>
                  <a:pt x="237451" y="51014"/>
                </a:lnTo>
                <a:lnTo>
                  <a:pt x="291452" y="51014"/>
                </a:lnTo>
                <a:lnTo>
                  <a:pt x="295250" y="38197"/>
                </a:lnTo>
                <a:lnTo>
                  <a:pt x="291456" y="25130"/>
                </a:lnTo>
                <a:close/>
              </a:path>
              <a:path w="363855" h="229870">
                <a:moveTo>
                  <a:pt x="358578" y="140980"/>
                </a:moveTo>
                <a:lnTo>
                  <a:pt x="196991" y="140980"/>
                </a:lnTo>
                <a:lnTo>
                  <a:pt x="196991" y="163345"/>
                </a:lnTo>
                <a:lnTo>
                  <a:pt x="325909" y="163345"/>
                </a:lnTo>
                <a:lnTo>
                  <a:pt x="325909" y="174403"/>
                </a:lnTo>
                <a:lnTo>
                  <a:pt x="197243" y="174403"/>
                </a:lnTo>
                <a:lnTo>
                  <a:pt x="197243" y="229689"/>
                </a:lnTo>
                <a:lnTo>
                  <a:pt x="363855" y="229689"/>
                </a:lnTo>
                <a:lnTo>
                  <a:pt x="363855" y="207072"/>
                </a:lnTo>
                <a:lnTo>
                  <a:pt x="229912" y="207072"/>
                </a:lnTo>
                <a:lnTo>
                  <a:pt x="229912" y="195261"/>
                </a:lnTo>
                <a:lnTo>
                  <a:pt x="358578" y="195261"/>
                </a:lnTo>
                <a:lnTo>
                  <a:pt x="358578" y="14098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3718046" y="4940131"/>
            <a:ext cx="572770" cy="183515"/>
          </a:xfrm>
          <a:custGeom>
            <a:avLst/>
            <a:gdLst/>
            <a:ahLst/>
            <a:cxnLst/>
            <a:rect l="l" t="t" r="r" b="b"/>
            <a:pathLst>
              <a:path w="572769" h="183514">
                <a:moveTo>
                  <a:pt x="35339" y="129945"/>
                </a:moveTo>
                <a:lnTo>
                  <a:pt x="0" y="129945"/>
                </a:lnTo>
                <a:lnTo>
                  <a:pt x="122" y="131540"/>
                </a:lnTo>
                <a:lnTo>
                  <a:pt x="6271" y="152502"/>
                </a:lnTo>
                <a:lnTo>
                  <a:pt x="20415" y="168827"/>
                </a:lnTo>
                <a:lnTo>
                  <a:pt x="41622" y="179424"/>
                </a:lnTo>
                <a:lnTo>
                  <a:pt x="68960" y="183199"/>
                </a:lnTo>
                <a:lnTo>
                  <a:pt x="97161" y="179368"/>
                </a:lnTo>
                <a:lnTo>
                  <a:pt x="118886" y="168566"/>
                </a:lnTo>
                <a:lnTo>
                  <a:pt x="131561" y="153382"/>
                </a:lnTo>
                <a:lnTo>
                  <a:pt x="68837" y="153382"/>
                </a:lnTo>
                <a:lnTo>
                  <a:pt x="55790" y="151708"/>
                </a:lnTo>
                <a:lnTo>
                  <a:pt x="45631" y="147078"/>
                </a:lnTo>
                <a:lnTo>
                  <a:pt x="38761" y="140078"/>
                </a:lnTo>
                <a:lnTo>
                  <a:pt x="35584" y="131295"/>
                </a:lnTo>
                <a:lnTo>
                  <a:pt x="35339" y="129945"/>
                </a:lnTo>
                <a:close/>
              </a:path>
              <a:path w="572769" h="183514">
                <a:moveTo>
                  <a:pt x="127092" y="28467"/>
                </a:moveTo>
                <a:lnTo>
                  <a:pt x="68592" y="28467"/>
                </a:lnTo>
                <a:lnTo>
                  <a:pt x="80257" y="30034"/>
                </a:lnTo>
                <a:lnTo>
                  <a:pt x="88930" y="34556"/>
                </a:lnTo>
                <a:lnTo>
                  <a:pt x="94337" y="41771"/>
                </a:lnTo>
                <a:lnTo>
                  <a:pt x="96082" y="50800"/>
                </a:lnTo>
                <a:lnTo>
                  <a:pt x="96201" y="51659"/>
                </a:lnTo>
                <a:lnTo>
                  <a:pt x="94032" y="61492"/>
                </a:lnTo>
                <a:lnTo>
                  <a:pt x="87872" y="69129"/>
                </a:lnTo>
                <a:lnTo>
                  <a:pt x="78238" y="74073"/>
                </a:lnTo>
                <a:lnTo>
                  <a:pt x="65647" y="75832"/>
                </a:lnTo>
                <a:lnTo>
                  <a:pt x="45891" y="75832"/>
                </a:lnTo>
                <a:lnTo>
                  <a:pt x="45891" y="102213"/>
                </a:lnTo>
                <a:lnTo>
                  <a:pt x="66138" y="102213"/>
                </a:lnTo>
                <a:lnTo>
                  <a:pt x="80456" y="103935"/>
                </a:lnTo>
                <a:lnTo>
                  <a:pt x="91139" y="108993"/>
                </a:lnTo>
                <a:lnTo>
                  <a:pt x="97819" y="117226"/>
                </a:lnTo>
                <a:lnTo>
                  <a:pt x="100127" y="128472"/>
                </a:lnTo>
                <a:lnTo>
                  <a:pt x="100127" y="128718"/>
                </a:lnTo>
                <a:lnTo>
                  <a:pt x="97913" y="138680"/>
                </a:lnTo>
                <a:lnTo>
                  <a:pt x="91615" y="146479"/>
                </a:lnTo>
                <a:lnTo>
                  <a:pt x="81750" y="151564"/>
                </a:lnTo>
                <a:lnTo>
                  <a:pt x="68837" y="153382"/>
                </a:lnTo>
                <a:lnTo>
                  <a:pt x="131561" y="153382"/>
                </a:lnTo>
                <a:lnTo>
                  <a:pt x="132857" y="151829"/>
                </a:lnTo>
                <a:lnTo>
                  <a:pt x="137798" y="130190"/>
                </a:lnTo>
                <a:lnTo>
                  <a:pt x="137798" y="129945"/>
                </a:lnTo>
                <a:lnTo>
                  <a:pt x="134704" y="113625"/>
                </a:lnTo>
                <a:lnTo>
                  <a:pt x="125926" y="100986"/>
                </a:lnTo>
                <a:lnTo>
                  <a:pt x="112225" y="92397"/>
                </a:lnTo>
                <a:lnTo>
                  <a:pt x="94360" y="88225"/>
                </a:lnTo>
                <a:lnTo>
                  <a:pt x="94360" y="87489"/>
                </a:lnTo>
                <a:lnTo>
                  <a:pt x="108880" y="82417"/>
                </a:lnTo>
                <a:lnTo>
                  <a:pt x="120604" y="73792"/>
                </a:lnTo>
                <a:lnTo>
                  <a:pt x="128440" y="61830"/>
                </a:lnTo>
                <a:lnTo>
                  <a:pt x="131295" y="46750"/>
                </a:lnTo>
                <a:lnTo>
                  <a:pt x="131295" y="46505"/>
                </a:lnTo>
                <a:lnTo>
                  <a:pt x="127092" y="28467"/>
                </a:lnTo>
                <a:close/>
              </a:path>
              <a:path w="572769" h="183514">
                <a:moveTo>
                  <a:pt x="68592" y="0"/>
                </a:moveTo>
                <a:lnTo>
                  <a:pt x="23298" y="13896"/>
                </a:lnTo>
                <a:lnTo>
                  <a:pt x="4049" y="50800"/>
                </a:lnTo>
                <a:lnTo>
                  <a:pt x="3926" y="52272"/>
                </a:lnTo>
                <a:lnTo>
                  <a:pt x="37916" y="52272"/>
                </a:lnTo>
                <a:lnTo>
                  <a:pt x="38038" y="51168"/>
                </a:lnTo>
                <a:lnTo>
                  <a:pt x="41000" y="41823"/>
                </a:lnTo>
                <a:lnTo>
                  <a:pt x="47379" y="34664"/>
                </a:lnTo>
                <a:lnTo>
                  <a:pt x="56726" y="30082"/>
                </a:lnTo>
                <a:lnTo>
                  <a:pt x="68592" y="28467"/>
                </a:lnTo>
                <a:lnTo>
                  <a:pt x="127092" y="28467"/>
                </a:lnTo>
                <a:lnTo>
                  <a:pt x="126864" y="27487"/>
                </a:lnTo>
                <a:lnTo>
                  <a:pt x="114254" y="12807"/>
                </a:lnTo>
                <a:lnTo>
                  <a:pt x="94489" y="3349"/>
                </a:lnTo>
                <a:lnTo>
                  <a:pt x="68592" y="0"/>
                </a:lnTo>
                <a:close/>
              </a:path>
              <a:path w="572769" h="183514">
                <a:moveTo>
                  <a:pt x="177187" y="142461"/>
                </a:moveTo>
                <a:lnTo>
                  <a:pt x="169370" y="143997"/>
                </a:lnTo>
                <a:lnTo>
                  <a:pt x="163060" y="148213"/>
                </a:lnTo>
                <a:lnTo>
                  <a:pt x="158844" y="154522"/>
                </a:lnTo>
                <a:lnTo>
                  <a:pt x="157308" y="162339"/>
                </a:lnTo>
                <a:lnTo>
                  <a:pt x="158844" y="170104"/>
                </a:lnTo>
                <a:lnTo>
                  <a:pt x="163060" y="176420"/>
                </a:lnTo>
                <a:lnTo>
                  <a:pt x="169370" y="180664"/>
                </a:lnTo>
                <a:lnTo>
                  <a:pt x="177187" y="182217"/>
                </a:lnTo>
                <a:lnTo>
                  <a:pt x="184951" y="180664"/>
                </a:lnTo>
                <a:lnTo>
                  <a:pt x="191267" y="176420"/>
                </a:lnTo>
                <a:lnTo>
                  <a:pt x="195512" y="170104"/>
                </a:lnTo>
                <a:lnTo>
                  <a:pt x="197065" y="162339"/>
                </a:lnTo>
                <a:lnTo>
                  <a:pt x="195512" y="154522"/>
                </a:lnTo>
                <a:lnTo>
                  <a:pt x="191267" y="148213"/>
                </a:lnTo>
                <a:lnTo>
                  <a:pt x="184951" y="143997"/>
                </a:lnTo>
                <a:lnTo>
                  <a:pt x="177187" y="142461"/>
                </a:lnTo>
                <a:close/>
              </a:path>
              <a:path w="572769" h="183514">
                <a:moveTo>
                  <a:pt x="340144" y="28835"/>
                </a:moveTo>
                <a:lnTo>
                  <a:pt x="283327" y="28835"/>
                </a:lnTo>
                <a:lnTo>
                  <a:pt x="294135" y="30672"/>
                </a:lnTo>
                <a:lnTo>
                  <a:pt x="302607" y="35799"/>
                </a:lnTo>
                <a:lnTo>
                  <a:pt x="308158" y="43641"/>
                </a:lnTo>
                <a:lnTo>
                  <a:pt x="310199" y="53622"/>
                </a:lnTo>
                <a:lnTo>
                  <a:pt x="310199" y="53867"/>
                </a:lnTo>
                <a:lnTo>
                  <a:pt x="282591" y="96201"/>
                </a:lnTo>
                <a:lnTo>
                  <a:pt x="220011" y="154731"/>
                </a:lnTo>
                <a:lnTo>
                  <a:pt x="220011" y="180131"/>
                </a:lnTo>
                <a:lnTo>
                  <a:pt x="348729" y="180131"/>
                </a:lnTo>
                <a:lnTo>
                  <a:pt x="348729" y="150682"/>
                </a:lnTo>
                <a:lnTo>
                  <a:pt x="268480" y="150682"/>
                </a:lnTo>
                <a:lnTo>
                  <a:pt x="268480" y="149210"/>
                </a:lnTo>
                <a:lnTo>
                  <a:pt x="305537" y="115343"/>
                </a:lnTo>
                <a:lnTo>
                  <a:pt x="337363" y="81077"/>
                </a:lnTo>
                <a:lnTo>
                  <a:pt x="346275" y="51781"/>
                </a:lnTo>
                <a:lnTo>
                  <a:pt x="346275" y="51536"/>
                </a:lnTo>
                <a:lnTo>
                  <a:pt x="341707" y="30944"/>
                </a:lnTo>
                <a:lnTo>
                  <a:pt x="341603" y="30672"/>
                </a:lnTo>
                <a:lnTo>
                  <a:pt x="340144" y="28835"/>
                </a:lnTo>
                <a:close/>
              </a:path>
              <a:path w="572769" h="183514">
                <a:moveTo>
                  <a:pt x="283082" y="0"/>
                </a:moveTo>
                <a:lnTo>
                  <a:pt x="236469" y="15890"/>
                </a:lnTo>
                <a:lnTo>
                  <a:pt x="217951" y="56690"/>
                </a:lnTo>
                <a:lnTo>
                  <a:pt x="217925" y="57794"/>
                </a:lnTo>
                <a:lnTo>
                  <a:pt x="252282" y="57794"/>
                </a:lnTo>
                <a:lnTo>
                  <a:pt x="252405" y="56690"/>
                </a:lnTo>
                <a:lnTo>
                  <a:pt x="254890" y="45608"/>
                </a:lnTo>
                <a:lnTo>
                  <a:pt x="261240" y="36781"/>
                </a:lnTo>
                <a:lnTo>
                  <a:pt x="270903" y="30944"/>
                </a:lnTo>
                <a:lnTo>
                  <a:pt x="283327" y="28835"/>
                </a:lnTo>
                <a:lnTo>
                  <a:pt x="340144" y="28835"/>
                </a:lnTo>
                <a:lnTo>
                  <a:pt x="328713" y="14448"/>
                </a:lnTo>
                <a:lnTo>
                  <a:pt x="308744" y="3807"/>
                </a:lnTo>
                <a:lnTo>
                  <a:pt x="283082" y="0"/>
                </a:lnTo>
                <a:close/>
              </a:path>
              <a:path w="572769" h="183514">
                <a:moveTo>
                  <a:pt x="531683" y="88961"/>
                </a:moveTo>
                <a:lnTo>
                  <a:pt x="514493" y="92186"/>
                </a:lnTo>
                <a:lnTo>
                  <a:pt x="501559" y="101416"/>
                </a:lnTo>
                <a:lnTo>
                  <a:pt x="493405" y="116018"/>
                </a:lnTo>
                <a:lnTo>
                  <a:pt x="490577" y="135221"/>
                </a:lnTo>
                <a:lnTo>
                  <a:pt x="493412" y="154655"/>
                </a:lnTo>
                <a:lnTo>
                  <a:pt x="501559" y="169257"/>
                </a:lnTo>
                <a:lnTo>
                  <a:pt x="514493" y="178500"/>
                </a:lnTo>
                <a:lnTo>
                  <a:pt x="531683" y="181727"/>
                </a:lnTo>
                <a:lnTo>
                  <a:pt x="548803" y="178500"/>
                </a:lnTo>
                <a:lnTo>
                  <a:pt x="561700" y="169257"/>
                </a:lnTo>
                <a:lnTo>
                  <a:pt x="566100" y="161357"/>
                </a:lnTo>
                <a:lnTo>
                  <a:pt x="531683" y="161357"/>
                </a:lnTo>
                <a:lnTo>
                  <a:pt x="525074" y="159657"/>
                </a:lnTo>
                <a:lnTo>
                  <a:pt x="520225" y="154653"/>
                </a:lnTo>
                <a:lnTo>
                  <a:pt x="517240" y="146501"/>
                </a:lnTo>
                <a:lnTo>
                  <a:pt x="516222" y="135344"/>
                </a:lnTo>
                <a:lnTo>
                  <a:pt x="517240" y="124135"/>
                </a:lnTo>
                <a:lnTo>
                  <a:pt x="520226" y="116018"/>
                </a:lnTo>
                <a:lnTo>
                  <a:pt x="525074" y="111029"/>
                </a:lnTo>
                <a:lnTo>
                  <a:pt x="531683" y="109330"/>
                </a:lnTo>
                <a:lnTo>
                  <a:pt x="566120" y="109330"/>
                </a:lnTo>
                <a:lnTo>
                  <a:pt x="561700" y="101416"/>
                </a:lnTo>
                <a:lnTo>
                  <a:pt x="548803" y="92186"/>
                </a:lnTo>
                <a:lnTo>
                  <a:pt x="531683" y="88961"/>
                </a:lnTo>
                <a:close/>
              </a:path>
              <a:path w="572769" h="183514">
                <a:moveTo>
                  <a:pt x="540641" y="3067"/>
                </a:moveTo>
                <a:lnTo>
                  <a:pt x="513400" y="3067"/>
                </a:lnTo>
                <a:lnTo>
                  <a:pt x="401493" y="180131"/>
                </a:lnTo>
                <a:lnTo>
                  <a:pt x="428856" y="180131"/>
                </a:lnTo>
                <a:lnTo>
                  <a:pt x="540641" y="3067"/>
                </a:lnTo>
                <a:close/>
              </a:path>
              <a:path w="572769" h="183514">
                <a:moveTo>
                  <a:pt x="566120" y="109330"/>
                </a:moveTo>
                <a:lnTo>
                  <a:pt x="531683" y="109330"/>
                </a:lnTo>
                <a:lnTo>
                  <a:pt x="538202" y="111029"/>
                </a:lnTo>
                <a:lnTo>
                  <a:pt x="542972" y="116018"/>
                </a:lnTo>
                <a:lnTo>
                  <a:pt x="545902" y="124135"/>
                </a:lnTo>
                <a:lnTo>
                  <a:pt x="546899" y="135221"/>
                </a:lnTo>
                <a:lnTo>
                  <a:pt x="545902" y="146501"/>
                </a:lnTo>
                <a:lnTo>
                  <a:pt x="542972" y="154655"/>
                </a:lnTo>
                <a:lnTo>
                  <a:pt x="538202" y="159657"/>
                </a:lnTo>
                <a:lnTo>
                  <a:pt x="531683" y="161357"/>
                </a:lnTo>
                <a:lnTo>
                  <a:pt x="566100" y="161357"/>
                </a:lnTo>
                <a:lnTo>
                  <a:pt x="569835" y="154653"/>
                </a:lnTo>
                <a:lnTo>
                  <a:pt x="572667" y="135344"/>
                </a:lnTo>
                <a:lnTo>
                  <a:pt x="569835" y="115983"/>
                </a:lnTo>
                <a:lnTo>
                  <a:pt x="566120" y="109330"/>
                </a:lnTo>
                <a:close/>
              </a:path>
              <a:path w="572769" h="183514">
                <a:moveTo>
                  <a:pt x="410573" y="1472"/>
                </a:moveTo>
                <a:lnTo>
                  <a:pt x="393382" y="4697"/>
                </a:lnTo>
                <a:lnTo>
                  <a:pt x="380448" y="13927"/>
                </a:lnTo>
                <a:lnTo>
                  <a:pt x="372295" y="28529"/>
                </a:lnTo>
                <a:lnTo>
                  <a:pt x="369466" y="47732"/>
                </a:lnTo>
                <a:lnTo>
                  <a:pt x="372301" y="67166"/>
                </a:lnTo>
                <a:lnTo>
                  <a:pt x="380448" y="81768"/>
                </a:lnTo>
                <a:lnTo>
                  <a:pt x="393382" y="91011"/>
                </a:lnTo>
                <a:lnTo>
                  <a:pt x="410573" y="94237"/>
                </a:lnTo>
                <a:lnTo>
                  <a:pt x="427692" y="91011"/>
                </a:lnTo>
                <a:lnTo>
                  <a:pt x="440590" y="81768"/>
                </a:lnTo>
                <a:lnTo>
                  <a:pt x="444990" y="73868"/>
                </a:lnTo>
                <a:lnTo>
                  <a:pt x="410573" y="73868"/>
                </a:lnTo>
                <a:lnTo>
                  <a:pt x="403964" y="72168"/>
                </a:lnTo>
                <a:lnTo>
                  <a:pt x="399114" y="67164"/>
                </a:lnTo>
                <a:lnTo>
                  <a:pt x="396130" y="59011"/>
                </a:lnTo>
                <a:lnTo>
                  <a:pt x="395112" y="47855"/>
                </a:lnTo>
                <a:lnTo>
                  <a:pt x="396130" y="36646"/>
                </a:lnTo>
                <a:lnTo>
                  <a:pt x="399115" y="28529"/>
                </a:lnTo>
                <a:lnTo>
                  <a:pt x="403964" y="23540"/>
                </a:lnTo>
                <a:lnTo>
                  <a:pt x="410573" y="21841"/>
                </a:lnTo>
                <a:lnTo>
                  <a:pt x="445009" y="21841"/>
                </a:lnTo>
                <a:lnTo>
                  <a:pt x="440590" y="13927"/>
                </a:lnTo>
                <a:lnTo>
                  <a:pt x="427692" y="4697"/>
                </a:lnTo>
                <a:lnTo>
                  <a:pt x="410573" y="1472"/>
                </a:lnTo>
                <a:close/>
              </a:path>
              <a:path w="572769" h="183514">
                <a:moveTo>
                  <a:pt x="445009" y="21841"/>
                </a:moveTo>
                <a:lnTo>
                  <a:pt x="410573" y="21841"/>
                </a:lnTo>
                <a:lnTo>
                  <a:pt x="417091" y="23540"/>
                </a:lnTo>
                <a:lnTo>
                  <a:pt x="421862" y="28529"/>
                </a:lnTo>
                <a:lnTo>
                  <a:pt x="424791" y="36646"/>
                </a:lnTo>
                <a:lnTo>
                  <a:pt x="425788" y="47732"/>
                </a:lnTo>
                <a:lnTo>
                  <a:pt x="424791" y="59011"/>
                </a:lnTo>
                <a:lnTo>
                  <a:pt x="421862" y="67166"/>
                </a:lnTo>
                <a:lnTo>
                  <a:pt x="417091" y="72168"/>
                </a:lnTo>
                <a:lnTo>
                  <a:pt x="410573" y="73868"/>
                </a:lnTo>
                <a:lnTo>
                  <a:pt x="444990" y="73868"/>
                </a:lnTo>
                <a:lnTo>
                  <a:pt x="448725" y="67164"/>
                </a:lnTo>
                <a:lnTo>
                  <a:pt x="451556" y="47855"/>
                </a:lnTo>
                <a:lnTo>
                  <a:pt x="448725" y="28494"/>
                </a:lnTo>
                <a:lnTo>
                  <a:pt x="445009" y="21841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3795392" y="5340151"/>
            <a:ext cx="419100" cy="4094479"/>
          </a:xfrm>
          <a:custGeom>
            <a:avLst/>
            <a:gdLst/>
            <a:ahLst/>
            <a:cxnLst/>
            <a:rect l="l" t="t" r="r" b="b"/>
            <a:pathLst>
              <a:path w="419100" h="4094479">
                <a:moveTo>
                  <a:pt x="418835" y="0"/>
                </a:moveTo>
                <a:lnTo>
                  <a:pt x="0" y="0"/>
                </a:lnTo>
                <a:lnTo>
                  <a:pt x="0" y="4094116"/>
                </a:lnTo>
                <a:lnTo>
                  <a:pt x="418835" y="4094116"/>
                </a:lnTo>
                <a:lnTo>
                  <a:pt x="418835" y="0"/>
                </a:lnTo>
                <a:close/>
              </a:path>
            </a:pathLst>
          </a:custGeom>
          <a:solidFill>
            <a:srgbClr val="B9B5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4955124" y="9622325"/>
            <a:ext cx="363220" cy="229870"/>
          </a:xfrm>
          <a:custGeom>
            <a:avLst/>
            <a:gdLst/>
            <a:ahLst/>
            <a:cxnLst/>
            <a:rect l="l" t="t" r="r" b="b"/>
            <a:pathLst>
              <a:path w="363219" h="229870">
                <a:moveTo>
                  <a:pt x="38897" y="164558"/>
                </a:moveTo>
                <a:lnTo>
                  <a:pt x="2331" y="164558"/>
                </a:lnTo>
                <a:lnTo>
                  <a:pt x="2576" y="165662"/>
                </a:lnTo>
                <a:lnTo>
                  <a:pt x="10188" y="184587"/>
                </a:lnTo>
                <a:lnTo>
                  <a:pt x="24357" y="199544"/>
                </a:lnTo>
                <a:lnTo>
                  <a:pt x="43955" y="209370"/>
                </a:lnTo>
                <a:lnTo>
                  <a:pt x="67856" y="212904"/>
                </a:lnTo>
                <a:lnTo>
                  <a:pt x="98919" y="206533"/>
                </a:lnTo>
                <a:lnTo>
                  <a:pt x="122276" y="188163"/>
                </a:lnTo>
                <a:lnTo>
                  <a:pt x="124643" y="183454"/>
                </a:lnTo>
                <a:lnTo>
                  <a:pt x="67978" y="183454"/>
                </a:lnTo>
                <a:lnTo>
                  <a:pt x="58005" y="182156"/>
                </a:lnTo>
                <a:lnTo>
                  <a:pt x="49849" y="178500"/>
                </a:lnTo>
                <a:lnTo>
                  <a:pt x="43579" y="172842"/>
                </a:lnTo>
                <a:lnTo>
                  <a:pt x="39265" y="165539"/>
                </a:lnTo>
                <a:lnTo>
                  <a:pt x="38897" y="164558"/>
                </a:lnTo>
                <a:close/>
              </a:path>
              <a:path w="363219" h="229870">
                <a:moveTo>
                  <a:pt x="141980" y="120752"/>
                </a:moveTo>
                <a:lnTo>
                  <a:pt x="106631" y="120752"/>
                </a:lnTo>
                <a:lnTo>
                  <a:pt x="106753" y="122715"/>
                </a:lnTo>
                <a:lnTo>
                  <a:pt x="106508" y="127501"/>
                </a:lnTo>
                <a:lnTo>
                  <a:pt x="103559" y="149444"/>
                </a:lnTo>
                <a:lnTo>
                  <a:pt x="96446" y="167211"/>
                </a:lnTo>
                <a:lnTo>
                  <a:pt x="84732" y="179112"/>
                </a:lnTo>
                <a:lnTo>
                  <a:pt x="67978" y="183454"/>
                </a:lnTo>
                <a:lnTo>
                  <a:pt x="124643" y="183454"/>
                </a:lnTo>
                <a:lnTo>
                  <a:pt x="136981" y="158911"/>
                </a:lnTo>
                <a:lnTo>
                  <a:pt x="141980" y="120752"/>
                </a:lnTo>
                <a:close/>
              </a:path>
              <a:path w="363219" h="229870">
                <a:moveTo>
                  <a:pt x="68224" y="29704"/>
                </a:moveTo>
                <a:lnTo>
                  <a:pt x="19341" y="47052"/>
                </a:lnTo>
                <a:lnTo>
                  <a:pt x="126" y="90934"/>
                </a:lnTo>
                <a:lnTo>
                  <a:pt x="0" y="91793"/>
                </a:lnTo>
                <a:lnTo>
                  <a:pt x="4196" y="114795"/>
                </a:lnTo>
                <a:lnTo>
                  <a:pt x="15997" y="132976"/>
                </a:lnTo>
                <a:lnTo>
                  <a:pt x="34217" y="144923"/>
                </a:lnTo>
                <a:lnTo>
                  <a:pt x="57671" y="149219"/>
                </a:lnTo>
                <a:lnTo>
                  <a:pt x="74336" y="147084"/>
                </a:lnTo>
                <a:lnTo>
                  <a:pt x="88194" y="141152"/>
                </a:lnTo>
                <a:lnTo>
                  <a:pt x="98877" y="132137"/>
                </a:lnTo>
                <a:lnTo>
                  <a:pt x="105325" y="121856"/>
                </a:lnTo>
                <a:lnTo>
                  <a:pt x="68347" y="121856"/>
                </a:lnTo>
                <a:lnTo>
                  <a:pt x="55539" y="119555"/>
                </a:lnTo>
                <a:lnTo>
                  <a:pt x="45309" y="113113"/>
                </a:lnTo>
                <a:lnTo>
                  <a:pt x="38529" y="103220"/>
                </a:lnTo>
                <a:lnTo>
                  <a:pt x="36146" y="90934"/>
                </a:lnTo>
                <a:lnTo>
                  <a:pt x="36075" y="90321"/>
                </a:lnTo>
                <a:lnTo>
                  <a:pt x="38638" y="78048"/>
                </a:lnTo>
                <a:lnTo>
                  <a:pt x="45631" y="68157"/>
                </a:lnTo>
                <a:lnTo>
                  <a:pt x="56005" y="61556"/>
                </a:lnTo>
                <a:lnTo>
                  <a:pt x="68715" y="59153"/>
                </a:lnTo>
                <a:lnTo>
                  <a:pt x="124991" y="59153"/>
                </a:lnTo>
                <a:lnTo>
                  <a:pt x="121171" y="52175"/>
                </a:lnTo>
                <a:lnTo>
                  <a:pt x="97781" y="35320"/>
                </a:lnTo>
                <a:lnTo>
                  <a:pt x="68224" y="29704"/>
                </a:lnTo>
                <a:close/>
              </a:path>
              <a:path w="363219" h="229870">
                <a:moveTo>
                  <a:pt x="124991" y="59153"/>
                </a:moveTo>
                <a:lnTo>
                  <a:pt x="68715" y="59153"/>
                </a:lnTo>
                <a:lnTo>
                  <a:pt x="81438" y="61581"/>
                </a:lnTo>
                <a:lnTo>
                  <a:pt x="91722" y="68264"/>
                </a:lnTo>
                <a:lnTo>
                  <a:pt x="98601" y="78307"/>
                </a:lnTo>
                <a:lnTo>
                  <a:pt x="101011" y="90321"/>
                </a:lnTo>
                <a:lnTo>
                  <a:pt x="100985" y="91548"/>
                </a:lnTo>
                <a:lnTo>
                  <a:pt x="98595" y="103375"/>
                </a:lnTo>
                <a:lnTo>
                  <a:pt x="91676" y="113159"/>
                </a:lnTo>
                <a:lnTo>
                  <a:pt x="81282" y="119561"/>
                </a:lnTo>
                <a:lnTo>
                  <a:pt x="68347" y="121856"/>
                </a:lnTo>
                <a:lnTo>
                  <a:pt x="105325" y="121856"/>
                </a:lnTo>
                <a:lnTo>
                  <a:pt x="106017" y="120752"/>
                </a:lnTo>
                <a:lnTo>
                  <a:pt x="141980" y="120752"/>
                </a:lnTo>
                <a:lnTo>
                  <a:pt x="142080" y="119555"/>
                </a:lnTo>
                <a:lnTo>
                  <a:pt x="136556" y="80280"/>
                </a:lnTo>
                <a:lnTo>
                  <a:pt x="124991" y="59153"/>
                </a:lnTo>
                <a:close/>
              </a:path>
              <a:path w="363219" h="229870">
                <a:moveTo>
                  <a:pt x="252172" y="103787"/>
                </a:moveTo>
                <a:lnTo>
                  <a:pt x="219001" y="103787"/>
                </a:lnTo>
                <a:lnTo>
                  <a:pt x="219001" y="134194"/>
                </a:lnTo>
                <a:lnTo>
                  <a:pt x="252172" y="134194"/>
                </a:lnTo>
                <a:lnTo>
                  <a:pt x="252172" y="103787"/>
                </a:lnTo>
                <a:close/>
              </a:path>
              <a:path w="363219" h="229870">
                <a:moveTo>
                  <a:pt x="357719" y="0"/>
                </a:moveTo>
                <a:lnTo>
                  <a:pt x="324547" y="0"/>
                </a:lnTo>
                <a:lnTo>
                  <a:pt x="324547" y="107054"/>
                </a:lnTo>
                <a:lnTo>
                  <a:pt x="283585" y="107054"/>
                </a:lnTo>
                <a:lnTo>
                  <a:pt x="283585" y="127158"/>
                </a:lnTo>
                <a:lnTo>
                  <a:pt x="324547" y="127158"/>
                </a:lnTo>
                <a:lnTo>
                  <a:pt x="324547" y="133943"/>
                </a:lnTo>
                <a:lnTo>
                  <a:pt x="357719" y="133943"/>
                </a:lnTo>
                <a:lnTo>
                  <a:pt x="357719" y="0"/>
                </a:lnTo>
                <a:close/>
              </a:path>
              <a:path w="363219" h="229870">
                <a:moveTo>
                  <a:pt x="310977" y="76395"/>
                </a:moveTo>
                <a:lnTo>
                  <a:pt x="273647" y="79301"/>
                </a:lnTo>
                <a:lnTo>
                  <a:pt x="235492" y="80793"/>
                </a:lnTo>
                <a:lnTo>
                  <a:pt x="198139" y="81343"/>
                </a:lnTo>
                <a:lnTo>
                  <a:pt x="163212" y="81421"/>
                </a:lnTo>
                <a:lnTo>
                  <a:pt x="166479" y="104038"/>
                </a:lnTo>
                <a:lnTo>
                  <a:pt x="252172" y="103787"/>
                </a:lnTo>
                <a:lnTo>
                  <a:pt x="252172" y="102279"/>
                </a:lnTo>
                <a:lnTo>
                  <a:pt x="267435" y="101380"/>
                </a:lnTo>
                <a:lnTo>
                  <a:pt x="282674" y="100174"/>
                </a:lnTo>
                <a:lnTo>
                  <a:pt x="297866" y="98639"/>
                </a:lnTo>
                <a:lnTo>
                  <a:pt x="312987" y="96750"/>
                </a:lnTo>
                <a:lnTo>
                  <a:pt x="310977" y="76395"/>
                </a:lnTo>
                <a:close/>
              </a:path>
              <a:path w="363219" h="229870">
                <a:moveTo>
                  <a:pt x="236592" y="3518"/>
                </a:moveTo>
                <a:lnTo>
                  <a:pt x="212930" y="5933"/>
                </a:lnTo>
                <a:lnTo>
                  <a:pt x="194687" y="12847"/>
                </a:lnTo>
                <a:lnTo>
                  <a:pt x="182947" y="23767"/>
                </a:lnTo>
                <a:lnTo>
                  <a:pt x="178792" y="38197"/>
                </a:lnTo>
                <a:lnTo>
                  <a:pt x="182947" y="52337"/>
                </a:lnTo>
                <a:lnTo>
                  <a:pt x="194687" y="63108"/>
                </a:lnTo>
                <a:lnTo>
                  <a:pt x="212930" y="69967"/>
                </a:lnTo>
                <a:lnTo>
                  <a:pt x="236592" y="72374"/>
                </a:lnTo>
                <a:lnTo>
                  <a:pt x="260147" y="69967"/>
                </a:lnTo>
                <a:lnTo>
                  <a:pt x="278402" y="63108"/>
                </a:lnTo>
                <a:lnTo>
                  <a:pt x="290201" y="52337"/>
                </a:lnTo>
                <a:lnTo>
                  <a:pt x="290594" y="51014"/>
                </a:lnTo>
                <a:lnTo>
                  <a:pt x="236592" y="51014"/>
                </a:lnTo>
                <a:lnTo>
                  <a:pt x="225354" y="50213"/>
                </a:lnTo>
                <a:lnTo>
                  <a:pt x="216802" y="47810"/>
                </a:lnTo>
                <a:lnTo>
                  <a:pt x="211360" y="43804"/>
                </a:lnTo>
                <a:lnTo>
                  <a:pt x="209451" y="38197"/>
                </a:lnTo>
                <a:lnTo>
                  <a:pt x="211360" y="32445"/>
                </a:lnTo>
                <a:lnTo>
                  <a:pt x="216802" y="28365"/>
                </a:lnTo>
                <a:lnTo>
                  <a:pt x="225354" y="25935"/>
                </a:lnTo>
                <a:lnTo>
                  <a:pt x="236592" y="25130"/>
                </a:lnTo>
                <a:lnTo>
                  <a:pt x="290597" y="25130"/>
                </a:lnTo>
                <a:lnTo>
                  <a:pt x="290201" y="23767"/>
                </a:lnTo>
                <a:lnTo>
                  <a:pt x="278402" y="12847"/>
                </a:lnTo>
                <a:lnTo>
                  <a:pt x="260147" y="5933"/>
                </a:lnTo>
                <a:lnTo>
                  <a:pt x="236592" y="3518"/>
                </a:lnTo>
                <a:close/>
              </a:path>
              <a:path w="363219" h="229870">
                <a:moveTo>
                  <a:pt x="290597" y="25130"/>
                </a:moveTo>
                <a:lnTo>
                  <a:pt x="236592" y="25130"/>
                </a:lnTo>
                <a:lnTo>
                  <a:pt x="247790" y="25935"/>
                </a:lnTo>
                <a:lnTo>
                  <a:pt x="256256" y="28365"/>
                </a:lnTo>
                <a:lnTo>
                  <a:pt x="261612" y="32445"/>
                </a:lnTo>
                <a:lnTo>
                  <a:pt x="263481" y="38197"/>
                </a:lnTo>
                <a:lnTo>
                  <a:pt x="261612" y="43804"/>
                </a:lnTo>
                <a:lnTo>
                  <a:pt x="256256" y="47810"/>
                </a:lnTo>
                <a:lnTo>
                  <a:pt x="247790" y="50213"/>
                </a:lnTo>
                <a:lnTo>
                  <a:pt x="236592" y="51014"/>
                </a:lnTo>
                <a:lnTo>
                  <a:pt x="290594" y="51014"/>
                </a:lnTo>
                <a:lnTo>
                  <a:pt x="294391" y="38197"/>
                </a:lnTo>
                <a:lnTo>
                  <a:pt x="290597" y="25130"/>
                </a:lnTo>
                <a:close/>
              </a:path>
              <a:path w="363219" h="229870">
                <a:moveTo>
                  <a:pt x="357719" y="140980"/>
                </a:moveTo>
                <a:lnTo>
                  <a:pt x="196132" y="140980"/>
                </a:lnTo>
                <a:lnTo>
                  <a:pt x="196132" y="163345"/>
                </a:lnTo>
                <a:lnTo>
                  <a:pt x="325050" y="163345"/>
                </a:lnTo>
                <a:lnTo>
                  <a:pt x="325050" y="174403"/>
                </a:lnTo>
                <a:lnTo>
                  <a:pt x="196384" y="174403"/>
                </a:lnTo>
                <a:lnTo>
                  <a:pt x="196384" y="229689"/>
                </a:lnTo>
                <a:lnTo>
                  <a:pt x="362996" y="229689"/>
                </a:lnTo>
                <a:lnTo>
                  <a:pt x="362996" y="207072"/>
                </a:lnTo>
                <a:lnTo>
                  <a:pt x="229053" y="207072"/>
                </a:lnTo>
                <a:lnTo>
                  <a:pt x="229053" y="195261"/>
                </a:lnTo>
                <a:lnTo>
                  <a:pt x="357719" y="195261"/>
                </a:lnTo>
                <a:lnTo>
                  <a:pt x="357719" y="14098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4853482" y="4343290"/>
            <a:ext cx="584200" cy="183515"/>
          </a:xfrm>
          <a:custGeom>
            <a:avLst/>
            <a:gdLst/>
            <a:ahLst/>
            <a:cxnLst/>
            <a:rect l="l" t="t" r="r" b="b"/>
            <a:pathLst>
              <a:path w="584200" h="183514">
                <a:moveTo>
                  <a:pt x="123319" y="147614"/>
                </a:moveTo>
                <a:lnTo>
                  <a:pt x="88102" y="147614"/>
                </a:lnTo>
                <a:lnTo>
                  <a:pt x="88102" y="180131"/>
                </a:lnTo>
                <a:lnTo>
                  <a:pt x="123319" y="180131"/>
                </a:lnTo>
                <a:lnTo>
                  <a:pt x="123319" y="147614"/>
                </a:lnTo>
                <a:close/>
              </a:path>
              <a:path w="584200" h="183514">
                <a:moveTo>
                  <a:pt x="123319" y="3067"/>
                </a:moveTo>
                <a:lnTo>
                  <a:pt x="71046" y="3067"/>
                </a:lnTo>
                <a:lnTo>
                  <a:pt x="0" y="116693"/>
                </a:lnTo>
                <a:lnTo>
                  <a:pt x="0" y="147614"/>
                </a:lnTo>
                <a:lnTo>
                  <a:pt x="146633" y="147614"/>
                </a:lnTo>
                <a:lnTo>
                  <a:pt x="146633" y="119024"/>
                </a:lnTo>
                <a:lnTo>
                  <a:pt x="32271" y="119024"/>
                </a:lnTo>
                <a:lnTo>
                  <a:pt x="32271" y="118042"/>
                </a:lnTo>
                <a:lnTo>
                  <a:pt x="87979" y="29817"/>
                </a:lnTo>
                <a:lnTo>
                  <a:pt x="123319" y="29817"/>
                </a:lnTo>
                <a:lnTo>
                  <a:pt x="123319" y="3067"/>
                </a:lnTo>
                <a:close/>
              </a:path>
              <a:path w="584200" h="183514">
                <a:moveTo>
                  <a:pt x="123319" y="29817"/>
                </a:moveTo>
                <a:lnTo>
                  <a:pt x="88838" y="29817"/>
                </a:lnTo>
                <a:lnTo>
                  <a:pt x="88838" y="119024"/>
                </a:lnTo>
                <a:lnTo>
                  <a:pt x="146633" y="119024"/>
                </a:lnTo>
                <a:lnTo>
                  <a:pt x="146633" y="118042"/>
                </a:lnTo>
                <a:lnTo>
                  <a:pt x="123319" y="118042"/>
                </a:lnTo>
                <a:lnTo>
                  <a:pt x="123319" y="29817"/>
                </a:lnTo>
                <a:close/>
              </a:path>
              <a:path w="584200" h="183514">
                <a:moveTo>
                  <a:pt x="184181" y="142461"/>
                </a:moveTo>
                <a:lnTo>
                  <a:pt x="176364" y="143997"/>
                </a:lnTo>
                <a:lnTo>
                  <a:pt x="170054" y="148213"/>
                </a:lnTo>
                <a:lnTo>
                  <a:pt x="165838" y="154522"/>
                </a:lnTo>
                <a:lnTo>
                  <a:pt x="164302" y="162339"/>
                </a:lnTo>
                <a:lnTo>
                  <a:pt x="165838" y="170104"/>
                </a:lnTo>
                <a:lnTo>
                  <a:pt x="170054" y="176420"/>
                </a:lnTo>
                <a:lnTo>
                  <a:pt x="176364" y="180664"/>
                </a:lnTo>
                <a:lnTo>
                  <a:pt x="184181" y="182217"/>
                </a:lnTo>
                <a:lnTo>
                  <a:pt x="191946" y="180664"/>
                </a:lnTo>
                <a:lnTo>
                  <a:pt x="198261" y="176420"/>
                </a:lnTo>
                <a:lnTo>
                  <a:pt x="202506" y="170104"/>
                </a:lnTo>
                <a:lnTo>
                  <a:pt x="204059" y="162339"/>
                </a:lnTo>
                <a:lnTo>
                  <a:pt x="202506" y="154522"/>
                </a:lnTo>
                <a:lnTo>
                  <a:pt x="198261" y="148213"/>
                </a:lnTo>
                <a:lnTo>
                  <a:pt x="191946" y="143997"/>
                </a:lnTo>
                <a:lnTo>
                  <a:pt x="184181" y="142461"/>
                </a:lnTo>
                <a:close/>
              </a:path>
              <a:path w="584200" h="183514">
                <a:moveTo>
                  <a:pt x="256823" y="129945"/>
                </a:moveTo>
                <a:lnTo>
                  <a:pt x="221483" y="129945"/>
                </a:lnTo>
                <a:lnTo>
                  <a:pt x="221606" y="131540"/>
                </a:lnTo>
                <a:lnTo>
                  <a:pt x="227755" y="152502"/>
                </a:lnTo>
                <a:lnTo>
                  <a:pt x="241898" y="168827"/>
                </a:lnTo>
                <a:lnTo>
                  <a:pt x="263105" y="179424"/>
                </a:lnTo>
                <a:lnTo>
                  <a:pt x="290444" y="183199"/>
                </a:lnTo>
                <a:lnTo>
                  <a:pt x="318645" y="179368"/>
                </a:lnTo>
                <a:lnTo>
                  <a:pt x="340370" y="168566"/>
                </a:lnTo>
                <a:lnTo>
                  <a:pt x="353045" y="153382"/>
                </a:lnTo>
                <a:lnTo>
                  <a:pt x="290321" y="153382"/>
                </a:lnTo>
                <a:lnTo>
                  <a:pt x="277274" y="151708"/>
                </a:lnTo>
                <a:lnTo>
                  <a:pt x="267114" y="147078"/>
                </a:lnTo>
                <a:lnTo>
                  <a:pt x="260245" y="140078"/>
                </a:lnTo>
                <a:lnTo>
                  <a:pt x="257068" y="131295"/>
                </a:lnTo>
                <a:lnTo>
                  <a:pt x="256823" y="129945"/>
                </a:lnTo>
                <a:close/>
              </a:path>
              <a:path w="584200" h="183514">
                <a:moveTo>
                  <a:pt x="348576" y="28467"/>
                </a:moveTo>
                <a:lnTo>
                  <a:pt x="290076" y="28467"/>
                </a:lnTo>
                <a:lnTo>
                  <a:pt x="301740" y="30034"/>
                </a:lnTo>
                <a:lnTo>
                  <a:pt x="310414" y="34556"/>
                </a:lnTo>
                <a:lnTo>
                  <a:pt x="315821" y="41771"/>
                </a:lnTo>
                <a:lnTo>
                  <a:pt x="317566" y="50800"/>
                </a:lnTo>
                <a:lnTo>
                  <a:pt x="317685" y="51659"/>
                </a:lnTo>
                <a:lnTo>
                  <a:pt x="315516" y="61492"/>
                </a:lnTo>
                <a:lnTo>
                  <a:pt x="309356" y="69129"/>
                </a:lnTo>
                <a:lnTo>
                  <a:pt x="299722" y="74073"/>
                </a:lnTo>
                <a:lnTo>
                  <a:pt x="287131" y="75832"/>
                </a:lnTo>
                <a:lnTo>
                  <a:pt x="267375" y="75832"/>
                </a:lnTo>
                <a:lnTo>
                  <a:pt x="267375" y="102213"/>
                </a:lnTo>
                <a:lnTo>
                  <a:pt x="287622" y="102213"/>
                </a:lnTo>
                <a:lnTo>
                  <a:pt x="301940" y="103935"/>
                </a:lnTo>
                <a:lnTo>
                  <a:pt x="312623" y="108993"/>
                </a:lnTo>
                <a:lnTo>
                  <a:pt x="319303" y="117226"/>
                </a:lnTo>
                <a:lnTo>
                  <a:pt x="321611" y="128472"/>
                </a:lnTo>
                <a:lnTo>
                  <a:pt x="321611" y="128718"/>
                </a:lnTo>
                <a:lnTo>
                  <a:pt x="319397" y="138680"/>
                </a:lnTo>
                <a:lnTo>
                  <a:pt x="313098" y="146479"/>
                </a:lnTo>
                <a:lnTo>
                  <a:pt x="303234" y="151564"/>
                </a:lnTo>
                <a:lnTo>
                  <a:pt x="290321" y="153382"/>
                </a:lnTo>
                <a:lnTo>
                  <a:pt x="353045" y="153382"/>
                </a:lnTo>
                <a:lnTo>
                  <a:pt x="354341" y="151829"/>
                </a:lnTo>
                <a:lnTo>
                  <a:pt x="359282" y="130190"/>
                </a:lnTo>
                <a:lnTo>
                  <a:pt x="359282" y="129945"/>
                </a:lnTo>
                <a:lnTo>
                  <a:pt x="356187" y="113625"/>
                </a:lnTo>
                <a:lnTo>
                  <a:pt x="347410" y="100986"/>
                </a:lnTo>
                <a:lnTo>
                  <a:pt x="333709" y="92397"/>
                </a:lnTo>
                <a:lnTo>
                  <a:pt x="315844" y="88225"/>
                </a:lnTo>
                <a:lnTo>
                  <a:pt x="315844" y="87489"/>
                </a:lnTo>
                <a:lnTo>
                  <a:pt x="330363" y="82417"/>
                </a:lnTo>
                <a:lnTo>
                  <a:pt x="342088" y="73792"/>
                </a:lnTo>
                <a:lnTo>
                  <a:pt x="349924" y="61830"/>
                </a:lnTo>
                <a:lnTo>
                  <a:pt x="352778" y="46750"/>
                </a:lnTo>
                <a:lnTo>
                  <a:pt x="352778" y="46505"/>
                </a:lnTo>
                <a:lnTo>
                  <a:pt x="348576" y="28467"/>
                </a:lnTo>
                <a:close/>
              </a:path>
              <a:path w="584200" h="183514">
                <a:moveTo>
                  <a:pt x="290076" y="0"/>
                </a:moveTo>
                <a:lnTo>
                  <a:pt x="244782" y="13896"/>
                </a:lnTo>
                <a:lnTo>
                  <a:pt x="225533" y="50800"/>
                </a:lnTo>
                <a:lnTo>
                  <a:pt x="225410" y="52272"/>
                </a:lnTo>
                <a:lnTo>
                  <a:pt x="259399" y="52272"/>
                </a:lnTo>
                <a:lnTo>
                  <a:pt x="259522" y="51168"/>
                </a:lnTo>
                <a:lnTo>
                  <a:pt x="262484" y="41823"/>
                </a:lnTo>
                <a:lnTo>
                  <a:pt x="268863" y="34664"/>
                </a:lnTo>
                <a:lnTo>
                  <a:pt x="278210" y="30082"/>
                </a:lnTo>
                <a:lnTo>
                  <a:pt x="290076" y="28467"/>
                </a:lnTo>
                <a:lnTo>
                  <a:pt x="348576" y="28467"/>
                </a:lnTo>
                <a:lnTo>
                  <a:pt x="348348" y="27487"/>
                </a:lnTo>
                <a:lnTo>
                  <a:pt x="335738" y="12807"/>
                </a:lnTo>
                <a:lnTo>
                  <a:pt x="315972" y="3349"/>
                </a:lnTo>
                <a:lnTo>
                  <a:pt x="290076" y="0"/>
                </a:lnTo>
                <a:close/>
              </a:path>
              <a:path w="584200" h="183514">
                <a:moveTo>
                  <a:pt x="542849" y="88961"/>
                </a:moveTo>
                <a:lnTo>
                  <a:pt x="525659" y="92186"/>
                </a:lnTo>
                <a:lnTo>
                  <a:pt x="512725" y="101416"/>
                </a:lnTo>
                <a:lnTo>
                  <a:pt x="504572" y="116018"/>
                </a:lnTo>
                <a:lnTo>
                  <a:pt x="501743" y="135221"/>
                </a:lnTo>
                <a:lnTo>
                  <a:pt x="504578" y="154655"/>
                </a:lnTo>
                <a:lnTo>
                  <a:pt x="512725" y="169257"/>
                </a:lnTo>
                <a:lnTo>
                  <a:pt x="525659" y="178500"/>
                </a:lnTo>
                <a:lnTo>
                  <a:pt x="542849" y="181727"/>
                </a:lnTo>
                <a:lnTo>
                  <a:pt x="559969" y="178500"/>
                </a:lnTo>
                <a:lnTo>
                  <a:pt x="572866" y="169257"/>
                </a:lnTo>
                <a:lnTo>
                  <a:pt x="577267" y="161357"/>
                </a:lnTo>
                <a:lnTo>
                  <a:pt x="542849" y="161357"/>
                </a:lnTo>
                <a:lnTo>
                  <a:pt x="536241" y="159657"/>
                </a:lnTo>
                <a:lnTo>
                  <a:pt x="531391" y="154653"/>
                </a:lnTo>
                <a:lnTo>
                  <a:pt x="528407" y="146501"/>
                </a:lnTo>
                <a:lnTo>
                  <a:pt x="527389" y="135344"/>
                </a:lnTo>
                <a:lnTo>
                  <a:pt x="528407" y="124135"/>
                </a:lnTo>
                <a:lnTo>
                  <a:pt x="531392" y="116018"/>
                </a:lnTo>
                <a:lnTo>
                  <a:pt x="536241" y="111029"/>
                </a:lnTo>
                <a:lnTo>
                  <a:pt x="542849" y="109330"/>
                </a:lnTo>
                <a:lnTo>
                  <a:pt x="577286" y="109330"/>
                </a:lnTo>
                <a:lnTo>
                  <a:pt x="572866" y="101416"/>
                </a:lnTo>
                <a:lnTo>
                  <a:pt x="559969" y="92186"/>
                </a:lnTo>
                <a:lnTo>
                  <a:pt x="542849" y="88961"/>
                </a:lnTo>
                <a:close/>
              </a:path>
              <a:path w="584200" h="183514">
                <a:moveTo>
                  <a:pt x="551807" y="3067"/>
                </a:moveTo>
                <a:lnTo>
                  <a:pt x="524566" y="3067"/>
                </a:lnTo>
                <a:lnTo>
                  <a:pt x="412659" y="180131"/>
                </a:lnTo>
                <a:lnTo>
                  <a:pt x="440022" y="180131"/>
                </a:lnTo>
                <a:lnTo>
                  <a:pt x="551807" y="3067"/>
                </a:lnTo>
                <a:close/>
              </a:path>
              <a:path w="584200" h="183514">
                <a:moveTo>
                  <a:pt x="577286" y="109330"/>
                </a:moveTo>
                <a:lnTo>
                  <a:pt x="542849" y="109330"/>
                </a:lnTo>
                <a:lnTo>
                  <a:pt x="549368" y="111029"/>
                </a:lnTo>
                <a:lnTo>
                  <a:pt x="554138" y="116018"/>
                </a:lnTo>
                <a:lnTo>
                  <a:pt x="557068" y="124135"/>
                </a:lnTo>
                <a:lnTo>
                  <a:pt x="558065" y="135221"/>
                </a:lnTo>
                <a:lnTo>
                  <a:pt x="557068" y="146501"/>
                </a:lnTo>
                <a:lnTo>
                  <a:pt x="554138" y="154655"/>
                </a:lnTo>
                <a:lnTo>
                  <a:pt x="549368" y="159657"/>
                </a:lnTo>
                <a:lnTo>
                  <a:pt x="542849" y="161357"/>
                </a:lnTo>
                <a:lnTo>
                  <a:pt x="577267" y="161357"/>
                </a:lnTo>
                <a:lnTo>
                  <a:pt x="581001" y="154653"/>
                </a:lnTo>
                <a:lnTo>
                  <a:pt x="583833" y="135344"/>
                </a:lnTo>
                <a:lnTo>
                  <a:pt x="581001" y="115983"/>
                </a:lnTo>
                <a:lnTo>
                  <a:pt x="577286" y="109330"/>
                </a:lnTo>
                <a:close/>
              </a:path>
              <a:path w="584200" h="183514">
                <a:moveTo>
                  <a:pt x="421739" y="1472"/>
                </a:moveTo>
                <a:lnTo>
                  <a:pt x="404549" y="4697"/>
                </a:lnTo>
                <a:lnTo>
                  <a:pt x="391615" y="13927"/>
                </a:lnTo>
                <a:lnTo>
                  <a:pt x="383461" y="28529"/>
                </a:lnTo>
                <a:lnTo>
                  <a:pt x="380633" y="47732"/>
                </a:lnTo>
                <a:lnTo>
                  <a:pt x="383467" y="67166"/>
                </a:lnTo>
                <a:lnTo>
                  <a:pt x="391615" y="81768"/>
                </a:lnTo>
                <a:lnTo>
                  <a:pt x="404549" y="91011"/>
                </a:lnTo>
                <a:lnTo>
                  <a:pt x="421739" y="94237"/>
                </a:lnTo>
                <a:lnTo>
                  <a:pt x="438858" y="91011"/>
                </a:lnTo>
                <a:lnTo>
                  <a:pt x="451756" y="81768"/>
                </a:lnTo>
                <a:lnTo>
                  <a:pt x="456156" y="73868"/>
                </a:lnTo>
                <a:lnTo>
                  <a:pt x="421739" y="73868"/>
                </a:lnTo>
                <a:lnTo>
                  <a:pt x="415130" y="72168"/>
                </a:lnTo>
                <a:lnTo>
                  <a:pt x="410281" y="67164"/>
                </a:lnTo>
                <a:lnTo>
                  <a:pt x="407296" y="59011"/>
                </a:lnTo>
                <a:lnTo>
                  <a:pt x="406278" y="47855"/>
                </a:lnTo>
                <a:lnTo>
                  <a:pt x="407296" y="36646"/>
                </a:lnTo>
                <a:lnTo>
                  <a:pt x="410281" y="28529"/>
                </a:lnTo>
                <a:lnTo>
                  <a:pt x="415130" y="23540"/>
                </a:lnTo>
                <a:lnTo>
                  <a:pt x="421739" y="21841"/>
                </a:lnTo>
                <a:lnTo>
                  <a:pt x="456176" y="21841"/>
                </a:lnTo>
                <a:lnTo>
                  <a:pt x="451756" y="13927"/>
                </a:lnTo>
                <a:lnTo>
                  <a:pt x="438858" y="4697"/>
                </a:lnTo>
                <a:lnTo>
                  <a:pt x="421739" y="1472"/>
                </a:lnTo>
                <a:close/>
              </a:path>
              <a:path w="584200" h="183514">
                <a:moveTo>
                  <a:pt x="456176" y="21841"/>
                </a:moveTo>
                <a:lnTo>
                  <a:pt x="421739" y="21841"/>
                </a:lnTo>
                <a:lnTo>
                  <a:pt x="428258" y="23540"/>
                </a:lnTo>
                <a:lnTo>
                  <a:pt x="433028" y="28529"/>
                </a:lnTo>
                <a:lnTo>
                  <a:pt x="435957" y="36646"/>
                </a:lnTo>
                <a:lnTo>
                  <a:pt x="436954" y="47732"/>
                </a:lnTo>
                <a:lnTo>
                  <a:pt x="435957" y="59011"/>
                </a:lnTo>
                <a:lnTo>
                  <a:pt x="433028" y="67166"/>
                </a:lnTo>
                <a:lnTo>
                  <a:pt x="428258" y="72168"/>
                </a:lnTo>
                <a:lnTo>
                  <a:pt x="421739" y="73868"/>
                </a:lnTo>
                <a:lnTo>
                  <a:pt x="456156" y="73868"/>
                </a:lnTo>
                <a:lnTo>
                  <a:pt x="459891" y="67164"/>
                </a:lnTo>
                <a:lnTo>
                  <a:pt x="462723" y="47855"/>
                </a:lnTo>
                <a:lnTo>
                  <a:pt x="459891" y="28494"/>
                </a:lnTo>
                <a:lnTo>
                  <a:pt x="456176" y="21841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4936717" y="4743311"/>
            <a:ext cx="419100" cy="4691380"/>
          </a:xfrm>
          <a:custGeom>
            <a:avLst/>
            <a:gdLst/>
            <a:ahLst/>
            <a:cxnLst/>
            <a:rect l="l" t="t" r="r" b="b"/>
            <a:pathLst>
              <a:path w="419100" h="4691380">
                <a:moveTo>
                  <a:pt x="418835" y="0"/>
                </a:moveTo>
                <a:lnTo>
                  <a:pt x="0" y="0"/>
                </a:lnTo>
                <a:lnTo>
                  <a:pt x="0" y="4690956"/>
                </a:lnTo>
                <a:lnTo>
                  <a:pt x="418835" y="4690956"/>
                </a:lnTo>
                <a:lnTo>
                  <a:pt x="418835" y="0"/>
                </a:lnTo>
                <a:close/>
              </a:path>
            </a:pathLst>
          </a:custGeom>
          <a:solidFill>
            <a:srgbClr val="B9B5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6034729" y="9622325"/>
            <a:ext cx="485775" cy="229870"/>
          </a:xfrm>
          <a:custGeom>
            <a:avLst/>
            <a:gdLst/>
            <a:ahLst/>
            <a:cxnLst/>
            <a:rect l="l" t="t" r="r" b="b"/>
            <a:pathLst>
              <a:path w="485775" h="229870">
                <a:moveTo>
                  <a:pt x="82580" y="66761"/>
                </a:moveTo>
                <a:lnTo>
                  <a:pt x="45891" y="66761"/>
                </a:lnTo>
                <a:lnTo>
                  <a:pt x="45891" y="209836"/>
                </a:lnTo>
                <a:lnTo>
                  <a:pt x="82580" y="209836"/>
                </a:lnTo>
                <a:lnTo>
                  <a:pt x="82580" y="66761"/>
                </a:lnTo>
                <a:close/>
              </a:path>
              <a:path w="485775" h="229870">
                <a:moveTo>
                  <a:pt x="82580" y="32772"/>
                </a:moveTo>
                <a:lnTo>
                  <a:pt x="45769" y="32772"/>
                </a:lnTo>
                <a:lnTo>
                  <a:pt x="0" y="64553"/>
                </a:lnTo>
                <a:lnTo>
                  <a:pt x="0" y="97438"/>
                </a:lnTo>
                <a:lnTo>
                  <a:pt x="45155" y="66761"/>
                </a:lnTo>
                <a:lnTo>
                  <a:pt x="82580" y="66761"/>
                </a:lnTo>
                <a:lnTo>
                  <a:pt x="82580" y="32772"/>
                </a:lnTo>
                <a:close/>
              </a:path>
              <a:path w="485775" h="229870">
                <a:moveTo>
                  <a:pt x="192279" y="29704"/>
                </a:moveTo>
                <a:lnTo>
                  <a:pt x="162059" y="36068"/>
                </a:lnTo>
                <a:lnTo>
                  <a:pt x="139362" y="54291"/>
                </a:lnTo>
                <a:lnTo>
                  <a:pt x="125086" y="83075"/>
                </a:lnTo>
                <a:lnTo>
                  <a:pt x="120128" y="121120"/>
                </a:lnTo>
                <a:lnTo>
                  <a:pt x="120128" y="121365"/>
                </a:lnTo>
                <a:lnTo>
                  <a:pt x="125086" y="159429"/>
                </a:lnTo>
                <a:lnTo>
                  <a:pt x="139362" y="188255"/>
                </a:lnTo>
                <a:lnTo>
                  <a:pt x="162059" y="206521"/>
                </a:lnTo>
                <a:lnTo>
                  <a:pt x="192279" y="212904"/>
                </a:lnTo>
                <a:lnTo>
                  <a:pt x="222499" y="206521"/>
                </a:lnTo>
                <a:lnTo>
                  <a:pt x="245196" y="188255"/>
                </a:lnTo>
                <a:lnTo>
                  <a:pt x="247695" y="183209"/>
                </a:lnTo>
                <a:lnTo>
                  <a:pt x="192279" y="183209"/>
                </a:lnTo>
                <a:lnTo>
                  <a:pt x="177535" y="179016"/>
                </a:lnTo>
                <a:lnTo>
                  <a:pt x="166634" y="166874"/>
                </a:lnTo>
                <a:lnTo>
                  <a:pt x="159874" y="147438"/>
                </a:lnTo>
                <a:lnTo>
                  <a:pt x="157554" y="121365"/>
                </a:lnTo>
                <a:lnTo>
                  <a:pt x="157554" y="121120"/>
                </a:lnTo>
                <a:lnTo>
                  <a:pt x="159874" y="95066"/>
                </a:lnTo>
                <a:lnTo>
                  <a:pt x="166634" y="75673"/>
                </a:lnTo>
                <a:lnTo>
                  <a:pt x="177535" y="63573"/>
                </a:lnTo>
                <a:lnTo>
                  <a:pt x="192279" y="59399"/>
                </a:lnTo>
                <a:lnTo>
                  <a:pt x="247729" y="59399"/>
                </a:lnTo>
                <a:lnTo>
                  <a:pt x="245196" y="54291"/>
                </a:lnTo>
                <a:lnTo>
                  <a:pt x="222499" y="36068"/>
                </a:lnTo>
                <a:lnTo>
                  <a:pt x="192279" y="29704"/>
                </a:lnTo>
                <a:close/>
              </a:path>
              <a:path w="485775" h="229870">
                <a:moveTo>
                  <a:pt x="247729" y="59399"/>
                </a:moveTo>
                <a:lnTo>
                  <a:pt x="192279" y="59399"/>
                </a:lnTo>
                <a:lnTo>
                  <a:pt x="207023" y="63573"/>
                </a:lnTo>
                <a:lnTo>
                  <a:pt x="217925" y="75673"/>
                </a:lnTo>
                <a:lnTo>
                  <a:pt x="224685" y="95066"/>
                </a:lnTo>
                <a:lnTo>
                  <a:pt x="227005" y="121120"/>
                </a:lnTo>
                <a:lnTo>
                  <a:pt x="227005" y="121365"/>
                </a:lnTo>
                <a:lnTo>
                  <a:pt x="224685" y="147438"/>
                </a:lnTo>
                <a:lnTo>
                  <a:pt x="217925" y="166874"/>
                </a:lnTo>
                <a:lnTo>
                  <a:pt x="207023" y="179016"/>
                </a:lnTo>
                <a:lnTo>
                  <a:pt x="192279" y="183209"/>
                </a:lnTo>
                <a:lnTo>
                  <a:pt x="247695" y="183209"/>
                </a:lnTo>
                <a:lnTo>
                  <a:pt x="259472" y="159429"/>
                </a:lnTo>
                <a:lnTo>
                  <a:pt x="264430" y="121365"/>
                </a:lnTo>
                <a:lnTo>
                  <a:pt x="264430" y="121120"/>
                </a:lnTo>
                <a:lnTo>
                  <a:pt x="259472" y="83075"/>
                </a:lnTo>
                <a:lnTo>
                  <a:pt x="247729" y="59399"/>
                </a:lnTo>
                <a:close/>
              </a:path>
              <a:path w="485775" h="229870">
                <a:moveTo>
                  <a:pt x="374755" y="103787"/>
                </a:moveTo>
                <a:lnTo>
                  <a:pt x="341584" y="103787"/>
                </a:lnTo>
                <a:lnTo>
                  <a:pt x="341584" y="134194"/>
                </a:lnTo>
                <a:lnTo>
                  <a:pt x="374755" y="134194"/>
                </a:lnTo>
                <a:lnTo>
                  <a:pt x="374755" y="103787"/>
                </a:lnTo>
                <a:close/>
              </a:path>
              <a:path w="485775" h="229870">
                <a:moveTo>
                  <a:pt x="480302" y="0"/>
                </a:moveTo>
                <a:lnTo>
                  <a:pt x="447130" y="0"/>
                </a:lnTo>
                <a:lnTo>
                  <a:pt x="447130" y="107054"/>
                </a:lnTo>
                <a:lnTo>
                  <a:pt x="406168" y="107054"/>
                </a:lnTo>
                <a:lnTo>
                  <a:pt x="406168" y="127158"/>
                </a:lnTo>
                <a:lnTo>
                  <a:pt x="447130" y="127158"/>
                </a:lnTo>
                <a:lnTo>
                  <a:pt x="447130" y="133943"/>
                </a:lnTo>
                <a:lnTo>
                  <a:pt x="480302" y="133943"/>
                </a:lnTo>
                <a:lnTo>
                  <a:pt x="480302" y="0"/>
                </a:lnTo>
                <a:close/>
              </a:path>
              <a:path w="485775" h="229870">
                <a:moveTo>
                  <a:pt x="433560" y="76395"/>
                </a:moveTo>
                <a:lnTo>
                  <a:pt x="396230" y="79301"/>
                </a:lnTo>
                <a:lnTo>
                  <a:pt x="358075" y="80793"/>
                </a:lnTo>
                <a:lnTo>
                  <a:pt x="320722" y="81343"/>
                </a:lnTo>
                <a:lnTo>
                  <a:pt x="285795" y="81421"/>
                </a:lnTo>
                <a:lnTo>
                  <a:pt x="289062" y="104038"/>
                </a:lnTo>
                <a:lnTo>
                  <a:pt x="374755" y="103787"/>
                </a:lnTo>
                <a:lnTo>
                  <a:pt x="374755" y="102279"/>
                </a:lnTo>
                <a:lnTo>
                  <a:pt x="390018" y="101380"/>
                </a:lnTo>
                <a:lnTo>
                  <a:pt x="405257" y="100174"/>
                </a:lnTo>
                <a:lnTo>
                  <a:pt x="420449" y="98639"/>
                </a:lnTo>
                <a:lnTo>
                  <a:pt x="435570" y="96750"/>
                </a:lnTo>
                <a:lnTo>
                  <a:pt x="433560" y="76395"/>
                </a:lnTo>
                <a:close/>
              </a:path>
              <a:path w="485775" h="229870">
                <a:moveTo>
                  <a:pt x="359175" y="3518"/>
                </a:moveTo>
                <a:lnTo>
                  <a:pt x="335513" y="5933"/>
                </a:lnTo>
                <a:lnTo>
                  <a:pt x="317270" y="12847"/>
                </a:lnTo>
                <a:lnTo>
                  <a:pt x="305530" y="23767"/>
                </a:lnTo>
                <a:lnTo>
                  <a:pt x="301375" y="38197"/>
                </a:lnTo>
                <a:lnTo>
                  <a:pt x="305530" y="52337"/>
                </a:lnTo>
                <a:lnTo>
                  <a:pt x="317270" y="63108"/>
                </a:lnTo>
                <a:lnTo>
                  <a:pt x="335513" y="69967"/>
                </a:lnTo>
                <a:lnTo>
                  <a:pt x="359175" y="72374"/>
                </a:lnTo>
                <a:lnTo>
                  <a:pt x="382730" y="69967"/>
                </a:lnTo>
                <a:lnTo>
                  <a:pt x="400985" y="63108"/>
                </a:lnTo>
                <a:lnTo>
                  <a:pt x="412784" y="52337"/>
                </a:lnTo>
                <a:lnTo>
                  <a:pt x="413176" y="51014"/>
                </a:lnTo>
                <a:lnTo>
                  <a:pt x="359175" y="51014"/>
                </a:lnTo>
                <a:lnTo>
                  <a:pt x="347937" y="50213"/>
                </a:lnTo>
                <a:lnTo>
                  <a:pt x="339385" y="47810"/>
                </a:lnTo>
                <a:lnTo>
                  <a:pt x="333943" y="43804"/>
                </a:lnTo>
                <a:lnTo>
                  <a:pt x="332034" y="38197"/>
                </a:lnTo>
                <a:lnTo>
                  <a:pt x="333943" y="32445"/>
                </a:lnTo>
                <a:lnTo>
                  <a:pt x="339385" y="28365"/>
                </a:lnTo>
                <a:lnTo>
                  <a:pt x="347937" y="25935"/>
                </a:lnTo>
                <a:lnTo>
                  <a:pt x="359175" y="25130"/>
                </a:lnTo>
                <a:lnTo>
                  <a:pt x="413180" y="25130"/>
                </a:lnTo>
                <a:lnTo>
                  <a:pt x="412784" y="23767"/>
                </a:lnTo>
                <a:lnTo>
                  <a:pt x="400985" y="12847"/>
                </a:lnTo>
                <a:lnTo>
                  <a:pt x="382730" y="5933"/>
                </a:lnTo>
                <a:lnTo>
                  <a:pt x="359175" y="3518"/>
                </a:lnTo>
                <a:close/>
              </a:path>
              <a:path w="485775" h="229870">
                <a:moveTo>
                  <a:pt x="413180" y="25130"/>
                </a:moveTo>
                <a:lnTo>
                  <a:pt x="359175" y="25130"/>
                </a:lnTo>
                <a:lnTo>
                  <a:pt x="370373" y="25935"/>
                </a:lnTo>
                <a:lnTo>
                  <a:pt x="378839" y="28365"/>
                </a:lnTo>
                <a:lnTo>
                  <a:pt x="384195" y="32445"/>
                </a:lnTo>
                <a:lnTo>
                  <a:pt x="386064" y="38197"/>
                </a:lnTo>
                <a:lnTo>
                  <a:pt x="384195" y="43804"/>
                </a:lnTo>
                <a:lnTo>
                  <a:pt x="378839" y="47810"/>
                </a:lnTo>
                <a:lnTo>
                  <a:pt x="370373" y="50213"/>
                </a:lnTo>
                <a:lnTo>
                  <a:pt x="359175" y="51014"/>
                </a:lnTo>
                <a:lnTo>
                  <a:pt x="413176" y="51014"/>
                </a:lnTo>
                <a:lnTo>
                  <a:pt x="416974" y="38197"/>
                </a:lnTo>
                <a:lnTo>
                  <a:pt x="413180" y="25130"/>
                </a:lnTo>
                <a:close/>
              </a:path>
              <a:path w="485775" h="229870">
                <a:moveTo>
                  <a:pt x="480302" y="140980"/>
                </a:moveTo>
                <a:lnTo>
                  <a:pt x="318715" y="140980"/>
                </a:lnTo>
                <a:lnTo>
                  <a:pt x="318715" y="163345"/>
                </a:lnTo>
                <a:lnTo>
                  <a:pt x="447633" y="163345"/>
                </a:lnTo>
                <a:lnTo>
                  <a:pt x="447633" y="174403"/>
                </a:lnTo>
                <a:lnTo>
                  <a:pt x="318967" y="174403"/>
                </a:lnTo>
                <a:lnTo>
                  <a:pt x="318967" y="229689"/>
                </a:lnTo>
                <a:lnTo>
                  <a:pt x="485579" y="229689"/>
                </a:lnTo>
                <a:lnTo>
                  <a:pt x="485579" y="207072"/>
                </a:lnTo>
                <a:lnTo>
                  <a:pt x="351636" y="207072"/>
                </a:lnTo>
                <a:lnTo>
                  <a:pt x="351636" y="195261"/>
                </a:lnTo>
                <a:lnTo>
                  <a:pt x="480302" y="195261"/>
                </a:lnTo>
                <a:lnTo>
                  <a:pt x="480302" y="14098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6111134" y="3884043"/>
            <a:ext cx="356870" cy="182245"/>
          </a:xfrm>
          <a:custGeom>
            <a:avLst/>
            <a:gdLst/>
            <a:ahLst/>
            <a:cxnLst/>
            <a:rect l="l" t="t" r="r" b="b"/>
            <a:pathLst>
              <a:path w="356869" h="182245">
                <a:moveTo>
                  <a:pt x="34234" y="127859"/>
                </a:moveTo>
                <a:lnTo>
                  <a:pt x="0" y="127859"/>
                </a:lnTo>
                <a:lnTo>
                  <a:pt x="122" y="129699"/>
                </a:lnTo>
                <a:lnTo>
                  <a:pt x="5989" y="150304"/>
                </a:lnTo>
                <a:lnTo>
                  <a:pt x="19632" y="166803"/>
                </a:lnTo>
                <a:lnTo>
                  <a:pt x="40086" y="177756"/>
                </a:lnTo>
                <a:lnTo>
                  <a:pt x="66383" y="181727"/>
                </a:lnTo>
                <a:lnTo>
                  <a:pt x="94165" y="177217"/>
                </a:lnTo>
                <a:lnTo>
                  <a:pt x="115803" y="164517"/>
                </a:lnTo>
                <a:lnTo>
                  <a:pt x="124465" y="152400"/>
                </a:lnTo>
                <a:lnTo>
                  <a:pt x="66506" y="152400"/>
                </a:lnTo>
                <a:lnTo>
                  <a:pt x="54669" y="150580"/>
                </a:lnTo>
                <a:lnTo>
                  <a:pt x="45063" y="145574"/>
                </a:lnTo>
                <a:lnTo>
                  <a:pt x="38172" y="138061"/>
                </a:lnTo>
                <a:lnTo>
                  <a:pt x="34480" y="128718"/>
                </a:lnTo>
                <a:lnTo>
                  <a:pt x="34234" y="127859"/>
                </a:lnTo>
                <a:close/>
              </a:path>
              <a:path w="356869" h="182245">
                <a:moveTo>
                  <a:pt x="125268" y="88225"/>
                </a:moveTo>
                <a:lnTo>
                  <a:pt x="66629" y="88225"/>
                </a:lnTo>
                <a:lnTo>
                  <a:pt x="79825" y="90568"/>
                </a:lnTo>
                <a:lnTo>
                  <a:pt x="90204" y="97121"/>
                </a:lnTo>
                <a:lnTo>
                  <a:pt x="97016" y="107171"/>
                </a:lnTo>
                <a:lnTo>
                  <a:pt x="99418" y="119515"/>
                </a:lnTo>
                <a:lnTo>
                  <a:pt x="99514" y="120251"/>
                </a:lnTo>
                <a:lnTo>
                  <a:pt x="97083" y="133246"/>
                </a:lnTo>
                <a:lnTo>
                  <a:pt x="90280" y="143412"/>
                </a:lnTo>
                <a:lnTo>
                  <a:pt x="79843" y="150034"/>
                </a:lnTo>
                <a:lnTo>
                  <a:pt x="66506" y="152400"/>
                </a:lnTo>
                <a:lnTo>
                  <a:pt x="124465" y="152400"/>
                </a:lnTo>
                <a:lnTo>
                  <a:pt x="129849" y="144869"/>
                </a:lnTo>
                <a:lnTo>
                  <a:pt x="134756" y="120006"/>
                </a:lnTo>
                <a:lnTo>
                  <a:pt x="134853" y="119269"/>
                </a:lnTo>
                <a:lnTo>
                  <a:pt x="130532" y="96197"/>
                </a:lnTo>
                <a:lnTo>
                  <a:pt x="125268" y="88225"/>
                </a:lnTo>
                <a:close/>
              </a:path>
              <a:path w="356869" h="182245">
                <a:moveTo>
                  <a:pt x="124178" y="1595"/>
                </a:moveTo>
                <a:lnTo>
                  <a:pt x="11166" y="1595"/>
                </a:lnTo>
                <a:lnTo>
                  <a:pt x="3067" y="105526"/>
                </a:lnTo>
                <a:lnTo>
                  <a:pt x="35339" y="105526"/>
                </a:lnTo>
                <a:lnTo>
                  <a:pt x="37425" y="101845"/>
                </a:lnTo>
                <a:lnTo>
                  <a:pt x="40247" y="98409"/>
                </a:lnTo>
                <a:lnTo>
                  <a:pt x="43805" y="95710"/>
                </a:lnTo>
                <a:lnTo>
                  <a:pt x="49818" y="90924"/>
                </a:lnTo>
                <a:lnTo>
                  <a:pt x="57548" y="88225"/>
                </a:lnTo>
                <a:lnTo>
                  <a:pt x="125268" y="88225"/>
                </a:lnTo>
                <a:lnTo>
                  <a:pt x="120407" y="80863"/>
                </a:lnTo>
                <a:lnTo>
                  <a:pt x="36320" y="80863"/>
                </a:lnTo>
                <a:lnTo>
                  <a:pt x="40615" y="31044"/>
                </a:lnTo>
                <a:lnTo>
                  <a:pt x="124178" y="31044"/>
                </a:lnTo>
                <a:lnTo>
                  <a:pt x="124178" y="1595"/>
                </a:lnTo>
                <a:close/>
              </a:path>
              <a:path w="356869" h="182245">
                <a:moveTo>
                  <a:pt x="76936" y="61720"/>
                </a:moveTo>
                <a:lnTo>
                  <a:pt x="64182" y="63038"/>
                </a:lnTo>
                <a:lnTo>
                  <a:pt x="53039" y="66828"/>
                </a:lnTo>
                <a:lnTo>
                  <a:pt x="43874" y="72850"/>
                </a:lnTo>
                <a:lnTo>
                  <a:pt x="37057" y="80863"/>
                </a:lnTo>
                <a:lnTo>
                  <a:pt x="120407" y="80863"/>
                </a:lnTo>
                <a:lnTo>
                  <a:pt x="118503" y="77979"/>
                </a:lnTo>
                <a:lnTo>
                  <a:pt x="100170" y="66019"/>
                </a:lnTo>
                <a:lnTo>
                  <a:pt x="76936" y="61720"/>
                </a:lnTo>
                <a:close/>
              </a:path>
              <a:path w="356869" h="182245">
                <a:moveTo>
                  <a:pt x="315476" y="87489"/>
                </a:moveTo>
                <a:lnTo>
                  <a:pt x="298286" y="90714"/>
                </a:lnTo>
                <a:lnTo>
                  <a:pt x="285352" y="99943"/>
                </a:lnTo>
                <a:lnTo>
                  <a:pt x="277198" y="114545"/>
                </a:lnTo>
                <a:lnTo>
                  <a:pt x="274369" y="133749"/>
                </a:lnTo>
                <a:lnTo>
                  <a:pt x="277204" y="153182"/>
                </a:lnTo>
                <a:lnTo>
                  <a:pt x="285352" y="167784"/>
                </a:lnTo>
                <a:lnTo>
                  <a:pt x="298286" y="177027"/>
                </a:lnTo>
                <a:lnTo>
                  <a:pt x="315476" y="180254"/>
                </a:lnTo>
                <a:lnTo>
                  <a:pt x="332595" y="177027"/>
                </a:lnTo>
                <a:lnTo>
                  <a:pt x="345493" y="167784"/>
                </a:lnTo>
                <a:lnTo>
                  <a:pt x="349893" y="159885"/>
                </a:lnTo>
                <a:lnTo>
                  <a:pt x="315476" y="159885"/>
                </a:lnTo>
                <a:lnTo>
                  <a:pt x="308867" y="158184"/>
                </a:lnTo>
                <a:lnTo>
                  <a:pt x="304017" y="153180"/>
                </a:lnTo>
                <a:lnTo>
                  <a:pt x="301033" y="145028"/>
                </a:lnTo>
                <a:lnTo>
                  <a:pt x="300015" y="133871"/>
                </a:lnTo>
                <a:lnTo>
                  <a:pt x="301033" y="122663"/>
                </a:lnTo>
                <a:lnTo>
                  <a:pt x="304018" y="114545"/>
                </a:lnTo>
                <a:lnTo>
                  <a:pt x="308867" y="109557"/>
                </a:lnTo>
                <a:lnTo>
                  <a:pt x="315476" y="107858"/>
                </a:lnTo>
                <a:lnTo>
                  <a:pt x="349912" y="107858"/>
                </a:lnTo>
                <a:lnTo>
                  <a:pt x="345493" y="99943"/>
                </a:lnTo>
                <a:lnTo>
                  <a:pt x="332595" y="90714"/>
                </a:lnTo>
                <a:lnTo>
                  <a:pt x="315476" y="87489"/>
                </a:lnTo>
                <a:close/>
              </a:path>
              <a:path w="356869" h="182245">
                <a:moveTo>
                  <a:pt x="324433" y="1595"/>
                </a:moveTo>
                <a:lnTo>
                  <a:pt x="297193" y="1595"/>
                </a:lnTo>
                <a:lnTo>
                  <a:pt x="185285" y="178659"/>
                </a:lnTo>
                <a:lnTo>
                  <a:pt x="212648" y="178659"/>
                </a:lnTo>
                <a:lnTo>
                  <a:pt x="324433" y="1595"/>
                </a:lnTo>
                <a:close/>
              </a:path>
              <a:path w="356869" h="182245">
                <a:moveTo>
                  <a:pt x="349912" y="107858"/>
                </a:moveTo>
                <a:lnTo>
                  <a:pt x="315476" y="107858"/>
                </a:lnTo>
                <a:lnTo>
                  <a:pt x="321995" y="109557"/>
                </a:lnTo>
                <a:lnTo>
                  <a:pt x="326765" y="114545"/>
                </a:lnTo>
                <a:lnTo>
                  <a:pt x="329694" y="122663"/>
                </a:lnTo>
                <a:lnTo>
                  <a:pt x="330691" y="133749"/>
                </a:lnTo>
                <a:lnTo>
                  <a:pt x="329694" y="145028"/>
                </a:lnTo>
                <a:lnTo>
                  <a:pt x="326765" y="153182"/>
                </a:lnTo>
                <a:lnTo>
                  <a:pt x="321995" y="158184"/>
                </a:lnTo>
                <a:lnTo>
                  <a:pt x="315476" y="159885"/>
                </a:lnTo>
                <a:lnTo>
                  <a:pt x="349893" y="159885"/>
                </a:lnTo>
                <a:lnTo>
                  <a:pt x="353628" y="153180"/>
                </a:lnTo>
                <a:lnTo>
                  <a:pt x="356460" y="133871"/>
                </a:lnTo>
                <a:lnTo>
                  <a:pt x="353628" y="114511"/>
                </a:lnTo>
                <a:lnTo>
                  <a:pt x="349912" y="107858"/>
                </a:lnTo>
                <a:close/>
              </a:path>
              <a:path w="356869" h="182245">
                <a:moveTo>
                  <a:pt x="194365" y="0"/>
                </a:moveTo>
                <a:lnTo>
                  <a:pt x="177175" y="3224"/>
                </a:lnTo>
                <a:lnTo>
                  <a:pt x="164241" y="12454"/>
                </a:lnTo>
                <a:lnTo>
                  <a:pt x="156088" y="27056"/>
                </a:lnTo>
                <a:lnTo>
                  <a:pt x="153259" y="46260"/>
                </a:lnTo>
                <a:lnTo>
                  <a:pt x="156094" y="65693"/>
                </a:lnTo>
                <a:lnTo>
                  <a:pt x="164241" y="80295"/>
                </a:lnTo>
                <a:lnTo>
                  <a:pt x="177175" y="89538"/>
                </a:lnTo>
                <a:lnTo>
                  <a:pt x="194365" y="92765"/>
                </a:lnTo>
                <a:lnTo>
                  <a:pt x="211485" y="89538"/>
                </a:lnTo>
                <a:lnTo>
                  <a:pt x="224382" y="80295"/>
                </a:lnTo>
                <a:lnTo>
                  <a:pt x="228782" y="72396"/>
                </a:lnTo>
                <a:lnTo>
                  <a:pt x="194365" y="72396"/>
                </a:lnTo>
                <a:lnTo>
                  <a:pt x="187756" y="70695"/>
                </a:lnTo>
                <a:lnTo>
                  <a:pt x="182907" y="65691"/>
                </a:lnTo>
                <a:lnTo>
                  <a:pt x="179922" y="57539"/>
                </a:lnTo>
                <a:lnTo>
                  <a:pt x="178904" y="46382"/>
                </a:lnTo>
                <a:lnTo>
                  <a:pt x="179922" y="35174"/>
                </a:lnTo>
                <a:lnTo>
                  <a:pt x="182908" y="27056"/>
                </a:lnTo>
                <a:lnTo>
                  <a:pt x="187756" y="22067"/>
                </a:lnTo>
                <a:lnTo>
                  <a:pt x="194365" y="20369"/>
                </a:lnTo>
                <a:lnTo>
                  <a:pt x="228802" y="20369"/>
                </a:lnTo>
                <a:lnTo>
                  <a:pt x="224382" y="12454"/>
                </a:lnTo>
                <a:lnTo>
                  <a:pt x="211485" y="3224"/>
                </a:lnTo>
                <a:lnTo>
                  <a:pt x="194365" y="0"/>
                </a:lnTo>
                <a:close/>
              </a:path>
              <a:path w="356869" h="182245">
                <a:moveTo>
                  <a:pt x="228802" y="20369"/>
                </a:moveTo>
                <a:lnTo>
                  <a:pt x="194365" y="20369"/>
                </a:lnTo>
                <a:lnTo>
                  <a:pt x="200884" y="22067"/>
                </a:lnTo>
                <a:lnTo>
                  <a:pt x="205654" y="27056"/>
                </a:lnTo>
                <a:lnTo>
                  <a:pt x="208584" y="35174"/>
                </a:lnTo>
                <a:lnTo>
                  <a:pt x="209581" y="46260"/>
                </a:lnTo>
                <a:lnTo>
                  <a:pt x="208584" y="57539"/>
                </a:lnTo>
                <a:lnTo>
                  <a:pt x="205654" y="65693"/>
                </a:lnTo>
                <a:lnTo>
                  <a:pt x="200884" y="70695"/>
                </a:lnTo>
                <a:lnTo>
                  <a:pt x="194365" y="72396"/>
                </a:lnTo>
                <a:lnTo>
                  <a:pt x="228782" y="72396"/>
                </a:lnTo>
                <a:lnTo>
                  <a:pt x="232517" y="65691"/>
                </a:lnTo>
                <a:lnTo>
                  <a:pt x="235349" y="46382"/>
                </a:lnTo>
                <a:lnTo>
                  <a:pt x="232517" y="27022"/>
                </a:lnTo>
                <a:lnTo>
                  <a:pt x="228802" y="20369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6078044" y="4282592"/>
            <a:ext cx="419100" cy="5151755"/>
          </a:xfrm>
          <a:custGeom>
            <a:avLst/>
            <a:gdLst/>
            <a:ahLst/>
            <a:cxnLst/>
            <a:rect l="l" t="t" r="r" b="b"/>
            <a:pathLst>
              <a:path w="419100" h="5151755">
                <a:moveTo>
                  <a:pt x="418835" y="0"/>
                </a:moveTo>
                <a:lnTo>
                  <a:pt x="0" y="0"/>
                </a:lnTo>
                <a:lnTo>
                  <a:pt x="0" y="5151675"/>
                </a:lnTo>
                <a:lnTo>
                  <a:pt x="418835" y="5151675"/>
                </a:lnTo>
                <a:lnTo>
                  <a:pt x="418835" y="0"/>
                </a:lnTo>
                <a:close/>
              </a:path>
            </a:pathLst>
          </a:custGeom>
          <a:solidFill>
            <a:srgbClr val="6B6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70075" y="6616929"/>
            <a:ext cx="1079500" cy="231775"/>
          </a:xfrm>
          <a:custGeom>
            <a:avLst/>
            <a:gdLst/>
            <a:ahLst/>
            <a:cxnLst/>
            <a:rect l="l" t="t" r="r" b="b"/>
            <a:pathLst>
              <a:path w="1079500" h="231775">
                <a:moveTo>
                  <a:pt x="34234" y="159287"/>
                </a:moveTo>
                <a:lnTo>
                  <a:pt x="0" y="159287"/>
                </a:lnTo>
                <a:lnTo>
                  <a:pt x="122" y="161128"/>
                </a:lnTo>
                <a:lnTo>
                  <a:pt x="5989" y="181733"/>
                </a:lnTo>
                <a:lnTo>
                  <a:pt x="19632" y="198231"/>
                </a:lnTo>
                <a:lnTo>
                  <a:pt x="40086" y="209184"/>
                </a:lnTo>
                <a:lnTo>
                  <a:pt x="66383" y="213155"/>
                </a:lnTo>
                <a:lnTo>
                  <a:pt x="94165" y="208646"/>
                </a:lnTo>
                <a:lnTo>
                  <a:pt x="115803" y="195946"/>
                </a:lnTo>
                <a:lnTo>
                  <a:pt x="124465" y="183828"/>
                </a:lnTo>
                <a:lnTo>
                  <a:pt x="66506" y="183828"/>
                </a:lnTo>
                <a:lnTo>
                  <a:pt x="54669" y="182009"/>
                </a:lnTo>
                <a:lnTo>
                  <a:pt x="45063" y="177003"/>
                </a:lnTo>
                <a:lnTo>
                  <a:pt x="38172" y="169489"/>
                </a:lnTo>
                <a:lnTo>
                  <a:pt x="34480" y="160146"/>
                </a:lnTo>
                <a:lnTo>
                  <a:pt x="34234" y="159287"/>
                </a:lnTo>
                <a:close/>
              </a:path>
              <a:path w="1079500" h="231775">
                <a:moveTo>
                  <a:pt x="125268" y="119653"/>
                </a:moveTo>
                <a:lnTo>
                  <a:pt x="66629" y="119653"/>
                </a:lnTo>
                <a:lnTo>
                  <a:pt x="79825" y="121996"/>
                </a:lnTo>
                <a:lnTo>
                  <a:pt x="90204" y="128549"/>
                </a:lnTo>
                <a:lnTo>
                  <a:pt x="97016" y="138600"/>
                </a:lnTo>
                <a:lnTo>
                  <a:pt x="99418" y="150943"/>
                </a:lnTo>
                <a:lnTo>
                  <a:pt x="99514" y="151679"/>
                </a:lnTo>
                <a:lnTo>
                  <a:pt x="97083" y="164675"/>
                </a:lnTo>
                <a:lnTo>
                  <a:pt x="90280" y="174840"/>
                </a:lnTo>
                <a:lnTo>
                  <a:pt x="79843" y="181462"/>
                </a:lnTo>
                <a:lnTo>
                  <a:pt x="66506" y="183828"/>
                </a:lnTo>
                <a:lnTo>
                  <a:pt x="124465" y="183828"/>
                </a:lnTo>
                <a:lnTo>
                  <a:pt x="129849" y="176297"/>
                </a:lnTo>
                <a:lnTo>
                  <a:pt x="134756" y="151434"/>
                </a:lnTo>
                <a:lnTo>
                  <a:pt x="134853" y="150698"/>
                </a:lnTo>
                <a:lnTo>
                  <a:pt x="130532" y="127625"/>
                </a:lnTo>
                <a:lnTo>
                  <a:pt x="125268" y="119653"/>
                </a:lnTo>
                <a:close/>
              </a:path>
              <a:path w="1079500" h="231775">
                <a:moveTo>
                  <a:pt x="124178" y="33023"/>
                </a:moveTo>
                <a:lnTo>
                  <a:pt x="11166" y="33023"/>
                </a:lnTo>
                <a:lnTo>
                  <a:pt x="3067" y="136955"/>
                </a:lnTo>
                <a:lnTo>
                  <a:pt x="35339" y="136955"/>
                </a:lnTo>
                <a:lnTo>
                  <a:pt x="37425" y="133274"/>
                </a:lnTo>
                <a:lnTo>
                  <a:pt x="40247" y="129838"/>
                </a:lnTo>
                <a:lnTo>
                  <a:pt x="43805" y="127138"/>
                </a:lnTo>
                <a:lnTo>
                  <a:pt x="49818" y="122353"/>
                </a:lnTo>
                <a:lnTo>
                  <a:pt x="57548" y="119653"/>
                </a:lnTo>
                <a:lnTo>
                  <a:pt x="125268" y="119653"/>
                </a:lnTo>
                <a:lnTo>
                  <a:pt x="120406" y="112291"/>
                </a:lnTo>
                <a:lnTo>
                  <a:pt x="36320" y="112291"/>
                </a:lnTo>
                <a:lnTo>
                  <a:pt x="40615" y="62472"/>
                </a:lnTo>
                <a:lnTo>
                  <a:pt x="124178" y="62472"/>
                </a:lnTo>
                <a:lnTo>
                  <a:pt x="124178" y="33023"/>
                </a:lnTo>
                <a:close/>
              </a:path>
              <a:path w="1079500" h="231775">
                <a:moveTo>
                  <a:pt x="76936" y="93149"/>
                </a:moveTo>
                <a:lnTo>
                  <a:pt x="64182" y="94466"/>
                </a:lnTo>
                <a:lnTo>
                  <a:pt x="53039" y="98256"/>
                </a:lnTo>
                <a:lnTo>
                  <a:pt x="43874" y="104279"/>
                </a:lnTo>
                <a:lnTo>
                  <a:pt x="37057" y="112291"/>
                </a:lnTo>
                <a:lnTo>
                  <a:pt x="120406" y="112291"/>
                </a:lnTo>
                <a:lnTo>
                  <a:pt x="118503" y="109407"/>
                </a:lnTo>
                <a:lnTo>
                  <a:pt x="100170" y="97447"/>
                </a:lnTo>
                <a:lnTo>
                  <a:pt x="76936" y="93149"/>
                </a:lnTo>
                <a:close/>
              </a:path>
              <a:path w="1079500" h="231775">
                <a:moveTo>
                  <a:pt x="225410" y="29955"/>
                </a:moveTo>
                <a:lnTo>
                  <a:pt x="195190" y="36319"/>
                </a:lnTo>
                <a:lnTo>
                  <a:pt x="172493" y="54543"/>
                </a:lnTo>
                <a:lnTo>
                  <a:pt x="158217" y="83327"/>
                </a:lnTo>
                <a:lnTo>
                  <a:pt x="153259" y="121371"/>
                </a:lnTo>
                <a:lnTo>
                  <a:pt x="153259" y="121617"/>
                </a:lnTo>
                <a:lnTo>
                  <a:pt x="158217" y="159680"/>
                </a:lnTo>
                <a:lnTo>
                  <a:pt x="172493" y="188506"/>
                </a:lnTo>
                <a:lnTo>
                  <a:pt x="195190" y="206772"/>
                </a:lnTo>
                <a:lnTo>
                  <a:pt x="225410" y="213155"/>
                </a:lnTo>
                <a:lnTo>
                  <a:pt x="255630" y="206772"/>
                </a:lnTo>
                <a:lnTo>
                  <a:pt x="278327" y="188506"/>
                </a:lnTo>
                <a:lnTo>
                  <a:pt x="280826" y="183460"/>
                </a:lnTo>
                <a:lnTo>
                  <a:pt x="225410" y="183460"/>
                </a:lnTo>
                <a:lnTo>
                  <a:pt x="210666" y="179267"/>
                </a:lnTo>
                <a:lnTo>
                  <a:pt x="199764" y="167125"/>
                </a:lnTo>
                <a:lnTo>
                  <a:pt x="193004" y="147690"/>
                </a:lnTo>
                <a:lnTo>
                  <a:pt x="190684" y="121617"/>
                </a:lnTo>
                <a:lnTo>
                  <a:pt x="190684" y="121371"/>
                </a:lnTo>
                <a:lnTo>
                  <a:pt x="193004" y="95317"/>
                </a:lnTo>
                <a:lnTo>
                  <a:pt x="199764" y="75924"/>
                </a:lnTo>
                <a:lnTo>
                  <a:pt x="210666" y="63824"/>
                </a:lnTo>
                <a:lnTo>
                  <a:pt x="225410" y="59650"/>
                </a:lnTo>
                <a:lnTo>
                  <a:pt x="280860" y="59650"/>
                </a:lnTo>
                <a:lnTo>
                  <a:pt x="278327" y="54543"/>
                </a:lnTo>
                <a:lnTo>
                  <a:pt x="255630" y="36319"/>
                </a:lnTo>
                <a:lnTo>
                  <a:pt x="225410" y="29955"/>
                </a:lnTo>
                <a:close/>
              </a:path>
              <a:path w="1079500" h="231775">
                <a:moveTo>
                  <a:pt x="280860" y="59650"/>
                </a:moveTo>
                <a:lnTo>
                  <a:pt x="225410" y="59650"/>
                </a:lnTo>
                <a:lnTo>
                  <a:pt x="240154" y="63824"/>
                </a:lnTo>
                <a:lnTo>
                  <a:pt x="251055" y="75924"/>
                </a:lnTo>
                <a:lnTo>
                  <a:pt x="257816" y="95317"/>
                </a:lnTo>
                <a:lnTo>
                  <a:pt x="260136" y="121371"/>
                </a:lnTo>
                <a:lnTo>
                  <a:pt x="260136" y="121617"/>
                </a:lnTo>
                <a:lnTo>
                  <a:pt x="257816" y="147690"/>
                </a:lnTo>
                <a:lnTo>
                  <a:pt x="251055" y="167125"/>
                </a:lnTo>
                <a:lnTo>
                  <a:pt x="240154" y="179267"/>
                </a:lnTo>
                <a:lnTo>
                  <a:pt x="225410" y="183460"/>
                </a:lnTo>
                <a:lnTo>
                  <a:pt x="280826" y="183460"/>
                </a:lnTo>
                <a:lnTo>
                  <a:pt x="292603" y="159680"/>
                </a:lnTo>
                <a:lnTo>
                  <a:pt x="297561" y="121617"/>
                </a:lnTo>
                <a:lnTo>
                  <a:pt x="297561" y="121371"/>
                </a:lnTo>
                <a:lnTo>
                  <a:pt x="292603" y="83327"/>
                </a:lnTo>
                <a:lnTo>
                  <a:pt x="280860" y="59650"/>
                </a:lnTo>
                <a:close/>
              </a:path>
              <a:path w="1079500" h="231775">
                <a:moveTo>
                  <a:pt x="468510" y="28899"/>
                </a:moveTo>
                <a:lnTo>
                  <a:pt x="377288" y="28899"/>
                </a:lnTo>
                <a:lnTo>
                  <a:pt x="377288" y="55286"/>
                </a:lnTo>
                <a:lnTo>
                  <a:pt x="435841" y="55286"/>
                </a:lnTo>
                <a:lnTo>
                  <a:pt x="429582" y="87229"/>
                </a:lnTo>
                <a:lnTo>
                  <a:pt x="416491" y="115190"/>
                </a:lnTo>
                <a:lnTo>
                  <a:pt x="395484" y="139711"/>
                </a:lnTo>
                <a:lnTo>
                  <a:pt x="365477" y="161335"/>
                </a:lnTo>
                <a:lnTo>
                  <a:pt x="384827" y="184455"/>
                </a:lnTo>
                <a:lnTo>
                  <a:pt x="425149" y="153364"/>
                </a:lnTo>
                <a:lnTo>
                  <a:pt x="450888" y="116855"/>
                </a:lnTo>
                <a:lnTo>
                  <a:pt x="464517" y="75256"/>
                </a:lnTo>
                <a:lnTo>
                  <a:pt x="468510" y="28899"/>
                </a:lnTo>
                <a:close/>
              </a:path>
              <a:path w="1079500" h="231775">
                <a:moveTo>
                  <a:pt x="566769" y="114090"/>
                </a:moveTo>
                <a:lnTo>
                  <a:pt x="535105" y="114090"/>
                </a:lnTo>
                <a:lnTo>
                  <a:pt x="535105" y="231699"/>
                </a:lnTo>
                <a:lnTo>
                  <a:pt x="566769" y="231699"/>
                </a:lnTo>
                <a:lnTo>
                  <a:pt x="566769" y="114090"/>
                </a:lnTo>
                <a:close/>
              </a:path>
              <a:path w="1079500" h="231775">
                <a:moveTo>
                  <a:pt x="514499" y="6282"/>
                </a:moveTo>
                <a:lnTo>
                  <a:pt x="483589" y="6282"/>
                </a:lnTo>
                <a:lnTo>
                  <a:pt x="483589" y="221899"/>
                </a:lnTo>
                <a:lnTo>
                  <a:pt x="514499" y="221899"/>
                </a:lnTo>
                <a:lnTo>
                  <a:pt x="514499" y="114090"/>
                </a:lnTo>
                <a:lnTo>
                  <a:pt x="566769" y="114090"/>
                </a:lnTo>
                <a:lnTo>
                  <a:pt x="566769" y="87452"/>
                </a:lnTo>
                <a:lnTo>
                  <a:pt x="514499" y="87452"/>
                </a:lnTo>
                <a:lnTo>
                  <a:pt x="514499" y="6282"/>
                </a:lnTo>
                <a:close/>
              </a:path>
              <a:path w="1079500" h="231775">
                <a:moveTo>
                  <a:pt x="566769" y="251"/>
                </a:moveTo>
                <a:lnTo>
                  <a:pt x="535105" y="251"/>
                </a:lnTo>
                <a:lnTo>
                  <a:pt x="535105" y="87452"/>
                </a:lnTo>
                <a:lnTo>
                  <a:pt x="566769" y="87452"/>
                </a:lnTo>
                <a:lnTo>
                  <a:pt x="566769" y="251"/>
                </a:lnTo>
                <a:close/>
              </a:path>
              <a:path w="1079500" h="231775">
                <a:moveTo>
                  <a:pt x="722617" y="134697"/>
                </a:moveTo>
                <a:lnTo>
                  <a:pt x="689697" y="134697"/>
                </a:lnTo>
                <a:lnTo>
                  <a:pt x="689697" y="228935"/>
                </a:lnTo>
                <a:lnTo>
                  <a:pt x="842991" y="228935"/>
                </a:lnTo>
                <a:lnTo>
                  <a:pt x="842991" y="202548"/>
                </a:lnTo>
                <a:lnTo>
                  <a:pt x="722617" y="202548"/>
                </a:lnTo>
                <a:lnTo>
                  <a:pt x="722617" y="181942"/>
                </a:lnTo>
                <a:lnTo>
                  <a:pt x="842991" y="181942"/>
                </a:lnTo>
                <a:lnTo>
                  <a:pt x="842991" y="156811"/>
                </a:lnTo>
                <a:lnTo>
                  <a:pt x="722617" y="156811"/>
                </a:lnTo>
                <a:lnTo>
                  <a:pt x="722617" y="134697"/>
                </a:lnTo>
                <a:close/>
              </a:path>
              <a:path w="1079500" h="231775">
                <a:moveTo>
                  <a:pt x="842991" y="181942"/>
                </a:moveTo>
                <a:lnTo>
                  <a:pt x="810070" y="181942"/>
                </a:lnTo>
                <a:lnTo>
                  <a:pt x="810070" y="202548"/>
                </a:lnTo>
                <a:lnTo>
                  <a:pt x="842991" y="202548"/>
                </a:lnTo>
                <a:lnTo>
                  <a:pt x="842991" y="181942"/>
                </a:lnTo>
                <a:close/>
              </a:path>
              <a:path w="1079500" h="231775">
                <a:moveTo>
                  <a:pt x="842991" y="134697"/>
                </a:moveTo>
                <a:lnTo>
                  <a:pt x="810070" y="134697"/>
                </a:lnTo>
                <a:lnTo>
                  <a:pt x="810070" y="156811"/>
                </a:lnTo>
                <a:lnTo>
                  <a:pt x="842991" y="156811"/>
                </a:lnTo>
                <a:lnTo>
                  <a:pt x="842991" y="134697"/>
                </a:lnTo>
                <a:close/>
              </a:path>
              <a:path w="1079500" h="231775">
                <a:moveTo>
                  <a:pt x="842991" y="78154"/>
                </a:moveTo>
                <a:lnTo>
                  <a:pt x="809819" y="78154"/>
                </a:lnTo>
                <a:lnTo>
                  <a:pt x="809819" y="124645"/>
                </a:lnTo>
                <a:lnTo>
                  <a:pt x="842991" y="124645"/>
                </a:lnTo>
                <a:lnTo>
                  <a:pt x="842991" y="78154"/>
                </a:lnTo>
                <a:close/>
              </a:path>
              <a:path w="1079500" h="231775">
                <a:moveTo>
                  <a:pt x="713319" y="9800"/>
                </a:moveTo>
                <a:lnTo>
                  <a:pt x="689186" y="13915"/>
                </a:lnTo>
                <a:lnTo>
                  <a:pt x="669907" y="25381"/>
                </a:lnTo>
                <a:lnTo>
                  <a:pt x="657130" y="42878"/>
                </a:lnTo>
                <a:lnTo>
                  <a:pt x="652504" y="65087"/>
                </a:lnTo>
                <a:lnTo>
                  <a:pt x="657130" y="87295"/>
                </a:lnTo>
                <a:lnTo>
                  <a:pt x="669907" y="104792"/>
                </a:lnTo>
                <a:lnTo>
                  <a:pt x="689186" y="116258"/>
                </a:lnTo>
                <a:lnTo>
                  <a:pt x="713319" y="120373"/>
                </a:lnTo>
                <a:lnTo>
                  <a:pt x="734397" y="117310"/>
                </a:lnTo>
                <a:lnTo>
                  <a:pt x="752082" y="108687"/>
                </a:lnTo>
                <a:lnTo>
                  <a:pt x="765338" y="95353"/>
                </a:lnTo>
                <a:lnTo>
                  <a:pt x="766527" y="92730"/>
                </a:lnTo>
                <a:lnTo>
                  <a:pt x="713319" y="92730"/>
                </a:lnTo>
                <a:lnTo>
                  <a:pt x="701661" y="90849"/>
                </a:lnTo>
                <a:lnTo>
                  <a:pt x="692430" y="85411"/>
                </a:lnTo>
                <a:lnTo>
                  <a:pt x="686355" y="76721"/>
                </a:lnTo>
                <a:lnTo>
                  <a:pt x="684168" y="65087"/>
                </a:lnTo>
                <a:lnTo>
                  <a:pt x="686355" y="53452"/>
                </a:lnTo>
                <a:lnTo>
                  <a:pt x="692430" y="44763"/>
                </a:lnTo>
                <a:lnTo>
                  <a:pt x="701661" y="39324"/>
                </a:lnTo>
                <a:lnTo>
                  <a:pt x="713319" y="37443"/>
                </a:lnTo>
                <a:lnTo>
                  <a:pt x="766382" y="37443"/>
                </a:lnTo>
                <a:lnTo>
                  <a:pt x="764950" y="34396"/>
                </a:lnTo>
                <a:lnTo>
                  <a:pt x="751674" y="21297"/>
                </a:lnTo>
                <a:lnTo>
                  <a:pt x="734110" y="12816"/>
                </a:lnTo>
                <a:lnTo>
                  <a:pt x="713319" y="9800"/>
                </a:lnTo>
                <a:close/>
              </a:path>
              <a:path w="1079500" h="231775">
                <a:moveTo>
                  <a:pt x="766382" y="37443"/>
                </a:moveTo>
                <a:lnTo>
                  <a:pt x="713319" y="37443"/>
                </a:lnTo>
                <a:lnTo>
                  <a:pt x="725122" y="39324"/>
                </a:lnTo>
                <a:lnTo>
                  <a:pt x="734428" y="44763"/>
                </a:lnTo>
                <a:lnTo>
                  <a:pt x="740530" y="53452"/>
                </a:lnTo>
                <a:lnTo>
                  <a:pt x="742721" y="65087"/>
                </a:lnTo>
                <a:lnTo>
                  <a:pt x="740530" y="76721"/>
                </a:lnTo>
                <a:lnTo>
                  <a:pt x="734428" y="85411"/>
                </a:lnTo>
                <a:lnTo>
                  <a:pt x="725122" y="90849"/>
                </a:lnTo>
                <a:lnTo>
                  <a:pt x="713319" y="92730"/>
                </a:lnTo>
                <a:lnTo>
                  <a:pt x="766527" y="92730"/>
                </a:lnTo>
                <a:lnTo>
                  <a:pt x="773129" y="78154"/>
                </a:lnTo>
                <a:lnTo>
                  <a:pt x="842991" y="78154"/>
                </a:lnTo>
                <a:lnTo>
                  <a:pt x="842991" y="51265"/>
                </a:lnTo>
                <a:lnTo>
                  <a:pt x="772877" y="51265"/>
                </a:lnTo>
                <a:lnTo>
                  <a:pt x="766382" y="37443"/>
                </a:lnTo>
                <a:close/>
              </a:path>
              <a:path w="1079500" h="231775">
                <a:moveTo>
                  <a:pt x="842991" y="251"/>
                </a:moveTo>
                <a:lnTo>
                  <a:pt x="809819" y="251"/>
                </a:lnTo>
                <a:lnTo>
                  <a:pt x="809819" y="51265"/>
                </a:lnTo>
                <a:lnTo>
                  <a:pt x="842991" y="51265"/>
                </a:lnTo>
                <a:lnTo>
                  <a:pt x="842991" y="251"/>
                </a:lnTo>
                <a:close/>
              </a:path>
              <a:path w="1079500" h="231775">
                <a:moveTo>
                  <a:pt x="1031949" y="4020"/>
                </a:moveTo>
                <a:lnTo>
                  <a:pt x="1001039" y="4020"/>
                </a:lnTo>
                <a:lnTo>
                  <a:pt x="1001039" y="87704"/>
                </a:lnTo>
                <a:lnTo>
                  <a:pt x="974653" y="87704"/>
                </a:lnTo>
                <a:lnTo>
                  <a:pt x="974653" y="114593"/>
                </a:lnTo>
                <a:lnTo>
                  <a:pt x="1001039" y="114593"/>
                </a:lnTo>
                <a:lnTo>
                  <a:pt x="1001039" y="221145"/>
                </a:lnTo>
                <a:lnTo>
                  <a:pt x="1031949" y="221145"/>
                </a:lnTo>
                <a:lnTo>
                  <a:pt x="1031949" y="4020"/>
                </a:lnTo>
                <a:close/>
              </a:path>
              <a:path w="1079500" h="231775">
                <a:moveTo>
                  <a:pt x="952538" y="65589"/>
                </a:moveTo>
                <a:lnTo>
                  <a:pt x="921126" y="65589"/>
                </a:lnTo>
                <a:lnTo>
                  <a:pt x="921126" y="70364"/>
                </a:lnTo>
                <a:lnTo>
                  <a:pt x="918766" y="97226"/>
                </a:lnTo>
                <a:lnTo>
                  <a:pt x="911105" y="122980"/>
                </a:lnTo>
                <a:lnTo>
                  <a:pt x="897272" y="145672"/>
                </a:lnTo>
                <a:lnTo>
                  <a:pt x="876394" y="163345"/>
                </a:lnTo>
                <a:lnTo>
                  <a:pt x="894990" y="188224"/>
                </a:lnTo>
                <a:lnTo>
                  <a:pt x="909291" y="177654"/>
                </a:lnTo>
                <a:lnTo>
                  <a:pt x="921000" y="164351"/>
                </a:lnTo>
                <a:lnTo>
                  <a:pt x="930259" y="148786"/>
                </a:lnTo>
                <a:lnTo>
                  <a:pt x="937209" y="131430"/>
                </a:lnTo>
                <a:lnTo>
                  <a:pt x="969435" y="131430"/>
                </a:lnTo>
                <a:lnTo>
                  <a:pt x="962527" y="120813"/>
                </a:lnTo>
                <a:lnTo>
                  <a:pt x="954894" y="96366"/>
                </a:lnTo>
                <a:lnTo>
                  <a:pt x="952538" y="70364"/>
                </a:lnTo>
                <a:lnTo>
                  <a:pt x="952538" y="65589"/>
                </a:lnTo>
                <a:close/>
              </a:path>
              <a:path w="1079500" h="231775">
                <a:moveTo>
                  <a:pt x="969435" y="131430"/>
                </a:moveTo>
                <a:lnTo>
                  <a:pt x="937209" y="131430"/>
                </a:lnTo>
                <a:lnTo>
                  <a:pt x="944402" y="147250"/>
                </a:lnTo>
                <a:lnTo>
                  <a:pt x="953669" y="161304"/>
                </a:lnTo>
                <a:lnTo>
                  <a:pt x="965198" y="173236"/>
                </a:lnTo>
                <a:lnTo>
                  <a:pt x="979176" y="182696"/>
                </a:lnTo>
                <a:lnTo>
                  <a:pt x="997019" y="158068"/>
                </a:lnTo>
                <a:lnTo>
                  <a:pt x="976286" y="141961"/>
                </a:lnTo>
                <a:lnTo>
                  <a:pt x="969435" y="131430"/>
                </a:lnTo>
                <a:close/>
              </a:path>
              <a:path w="1079500" h="231775">
                <a:moveTo>
                  <a:pt x="987972" y="38951"/>
                </a:moveTo>
                <a:lnTo>
                  <a:pt x="884938" y="38951"/>
                </a:lnTo>
                <a:lnTo>
                  <a:pt x="884938" y="65589"/>
                </a:lnTo>
                <a:lnTo>
                  <a:pt x="987972" y="65589"/>
                </a:lnTo>
                <a:lnTo>
                  <a:pt x="987972" y="38951"/>
                </a:lnTo>
                <a:close/>
              </a:path>
              <a:path w="1079500" h="231775">
                <a:moveTo>
                  <a:pt x="952538" y="7790"/>
                </a:moveTo>
                <a:lnTo>
                  <a:pt x="921126" y="7790"/>
                </a:lnTo>
                <a:lnTo>
                  <a:pt x="921126" y="38951"/>
                </a:lnTo>
                <a:lnTo>
                  <a:pt x="952538" y="38951"/>
                </a:lnTo>
                <a:lnTo>
                  <a:pt x="952538" y="7790"/>
                </a:lnTo>
                <a:close/>
              </a:path>
              <a:path w="1079500" h="231775">
                <a:moveTo>
                  <a:pt x="1079194" y="0"/>
                </a:moveTo>
                <a:lnTo>
                  <a:pt x="1047781" y="0"/>
                </a:lnTo>
                <a:lnTo>
                  <a:pt x="1047781" y="231448"/>
                </a:lnTo>
                <a:lnTo>
                  <a:pt x="1079194" y="231448"/>
                </a:lnTo>
                <a:lnTo>
                  <a:pt x="10791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7284241" y="3224362"/>
            <a:ext cx="1663700" cy="247650"/>
          </a:xfrm>
          <a:custGeom>
            <a:avLst/>
            <a:gdLst/>
            <a:ahLst/>
            <a:cxnLst/>
            <a:rect l="l" t="t" r="r" b="b"/>
            <a:pathLst>
              <a:path w="1663700" h="247650">
                <a:moveTo>
                  <a:pt x="34234" y="159287"/>
                </a:moveTo>
                <a:lnTo>
                  <a:pt x="0" y="159287"/>
                </a:lnTo>
                <a:lnTo>
                  <a:pt x="122" y="161128"/>
                </a:lnTo>
                <a:lnTo>
                  <a:pt x="5989" y="181733"/>
                </a:lnTo>
                <a:lnTo>
                  <a:pt x="19632" y="198231"/>
                </a:lnTo>
                <a:lnTo>
                  <a:pt x="40086" y="209184"/>
                </a:lnTo>
                <a:lnTo>
                  <a:pt x="66383" y="213155"/>
                </a:lnTo>
                <a:lnTo>
                  <a:pt x="94165" y="208646"/>
                </a:lnTo>
                <a:lnTo>
                  <a:pt x="115803" y="195946"/>
                </a:lnTo>
                <a:lnTo>
                  <a:pt x="124465" y="183828"/>
                </a:lnTo>
                <a:lnTo>
                  <a:pt x="66506" y="183828"/>
                </a:lnTo>
                <a:lnTo>
                  <a:pt x="54669" y="182009"/>
                </a:lnTo>
                <a:lnTo>
                  <a:pt x="45063" y="177003"/>
                </a:lnTo>
                <a:lnTo>
                  <a:pt x="38172" y="169489"/>
                </a:lnTo>
                <a:lnTo>
                  <a:pt x="34480" y="160146"/>
                </a:lnTo>
                <a:lnTo>
                  <a:pt x="34234" y="159287"/>
                </a:lnTo>
                <a:close/>
              </a:path>
              <a:path w="1663700" h="247650">
                <a:moveTo>
                  <a:pt x="125268" y="119653"/>
                </a:moveTo>
                <a:lnTo>
                  <a:pt x="66629" y="119653"/>
                </a:lnTo>
                <a:lnTo>
                  <a:pt x="79825" y="121996"/>
                </a:lnTo>
                <a:lnTo>
                  <a:pt x="90204" y="128549"/>
                </a:lnTo>
                <a:lnTo>
                  <a:pt x="97016" y="138600"/>
                </a:lnTo>
                <a:lnTo>
                  <a:pt x="99418" y="150943"/>
                </a:lnTo>
                <a:lnTo>
                  <a:pt x="99514" y="151679"/>
                </a:lnTo>
                <a:lnTo>
                  <a:pt x="97083" y="164675"/>
                </a:lnTo>
                <a:lnTo>
                  <a:pt x="90280" y="174840"/>
                </a:lnTo>
                <a:lnTo>
                  <a:pt x="79843" y="181462"/>
                </a:lnTo>
                <a:lnTo>
                  <a:pt x="66506" y="183828"/>
                </a:lnTo>
                <a:lnTo>
                  <a:pt x="124465" y="183828"/>
                </a:lnTo>
                <a:lnTo>
                  <a:pt x="129849" y="176297"/>
                </a:lnTo>
                <a:lnTo>
                  <a:pt x="134756" y="151434"/>
                </a:lnTo>
                <a:lnTo>
                  <a:pt x="134853" y="150698"/>
                </a:lnTo>
                <a:lnTo>
                  <a:pt x="130532" y="127625"/>
                </a:lnTo>
                <a:lnTo>
                  <a:pt x="125268" y="119653"/>
                </a:lnTo>
                <a:close/>
              </a:path>
              <a:path w="1663700" h="247650">
                <a:moveTo>
                  <a:pt x="124178" y="33023"/>
                </a:moveTo>
                <a:lnTo>
                  <a:pt x="11166" y="33023"/>
                </a:lnTo>
                <a:lnTo>
                  <a:pt x="3067" y="136955"/>
                </a:lnTo>
                <a:lnTo>
                  <a:pt x="35339" y="136955"/>
                </a:lnTo>
                <a:lnTo>
                  <a:pt x="37425" y="133274"/>
                </a:lnTo>
                <a:lnTo>
                  <a:pt x="40247" y="129838"/>
                </a:lnTo>
                <a:lnTo>
                  <a:pt x="43805" y="127138"/>
                </a:lnTo>
                <a:lnTo>
                  <a:pt x="49818" y="122353"/>
                </a:lnTo>
                <a:lnTo>
                  <a:pt x="57548" y="119653"/>
                </a:lnTo>
                <a:lnTo>
                  <a:pt x="125268" y="119653"/>
                </a:lnTo>
                <a:lnTo>
                  <a:pt x="120407" y="112291"/>
                </a:lnTo>
                <a:lnTo>
                  <a:pt x="36320" y="112291"/>
                </a:lnTo>
                <a:lnTo>
                  <a:pt x="40615" y="62472"/>
                </a:lnTo>
                <a:lnTo>
                  <a:pt x="124178" y="62472"/>
                </a:lnTo>
                <a:lnTo>
                  <a:pt x="124178" y="33023"/>
                </a:lnTo>
                <a:close/>
              </a:path>
              <a:path w="1663700" h="247650">
                <a:moveTo>
                  <a:pt x="76936" y="93149"/>
                </a:moveTo>
                <a:lnTo>
                  <a:pt x="64182" y="94466"/>
                </a:lnTo>
                <a:lnTo>
                  <a:pt x="53039" y="98256"/>
                </a:lnTo>
                <a:lnTo>
                  <a:pt x="43874" y="104279"/>
                </a:lnTo>
                <a:lnTo>
                  <a:pt x="37057" y="112291"/>
                </a:lnTo>
                <a:lnTo>
                  <a:pt x="120407" y="112291"/>
                </a:lnTo>
                <a:lnTo>
                  <a:pt x="118503" y="109407"/>
                </a:lnTo>
                <a:lnTo>
                  <a:pt x="100170" y="97447"/>
                </a:lnTo>
                <a:lnTo>
                  <a:pt x="76936" y="93149"/>
                </a:lnTo>
                <a:close/>
              </a:path>
              <a:path w="1663700" h="247650">
                <a:moveTo>
                  <a:pt x="225410" y="29955"/>
                </a:moveTo>
                <a:lnTo>
                  <a:pt x="195190" y="36319"/>
                </a:lnTo>
                <a:lnTo>
                  <a:pt x="172493" y="54543"/>
                </a:lnTo>
                <a:lnTo>
                  <a:pt x="158217" y="83327"/>
                </a:lnTo>
                <a:lnTo>
                  <a:pt x="153259" y="121371"/>
                </a:lnTo>
                <a:lnTo>
                  <a:pt x="153259" y="121617"/>
                </a:lnTo>
                <a:lnTo>
                  <a:pt x="158217" y="159680"/>
                </a:lnTo>
                <a:lnTo>
                  <a:pt x="172493" y="188506"/>
                </a:lnTo>
                <a:lnTo>
                  <a:pt x="195190" y="206772"/>
                </a:lnTo>
                <a:lnTo>
                  <a:pt x="225410" y="213155"/>
                </a:lnTo>
                <a:lnTo>
                  <a:pt x="255630" y="206772"/>
                </a:lnTo>
                <a:lnTo>
                  <a:pt x="278327" y="188506"/>
                </a:lnTo>
                <a:lnTo>
                  <a:pt x="280826" y="183460"/>
                </a:lnTo>
                <a:lnTo>
                  <a:pt x="225410" y="183460"/>
                </a:lnTo>
                <a:lnTo>
                  <a:pt x="210666" y="179267"/>
                </a:lnTo>
                <a:lnTo>
                  <a:pt x="199764" y="167125"/>
                </a:lnTo>
                <a:lnTo>
                  <a:pt x="193004" y="147690"/>
                </a:lnTo>
                <a:lnTo>
                  <a:pt x="190684" y="121617"/>
                </a:lnTo>
                <a:lnTo>
                  <a:pt x="190684" y="121371"/>
                </a:lnTo>
                <a:lnTo>
                  <a:pt x="193004" y="95317"/>
                </a:lnTo>
                <a:lnTo>
                  <a:pt x="199764" y="75924"/>
                </a:lnTo>
                <a:lnTo>
                  <a:pt x="210666" y="63824"/>
                </a:lnTo>
                <a:lnTo>
                  <a:pt x="225410" y="59650"/>
                </a:lnTo>
                <a:lnTo>
                  <a:pt x="280860" y="59650"/>
                </a:lnTo>
                <a:lnTo>
                  <a:pt x="278327" y="54543"/>
                </a:lnTo>
                <a:lnTo>
                  <a:pt x="255630" y="36319"/>
                </a:lnTo>
                <a:lnTo>
                  <a:pt x="225410" y="29955"/>
                </a:lnTo>
                <a:close/>
              </a:path>
              <a:path w="1663700" h="247650">
                <a:moveTo>
                  <a:pt x="280860" y="59650"/>
                </a:moveTo>
                <a:lnTo>
                  <a:pt x="225410" y="59650"/>
                </a:lnTo>
                <a:lnTo>
                  <a:pt x="240154" y="63824"/>
                </a:lnTo>
                <a:lnTo>
                  <a:pt x="251055" y="75924"/>
                </a:lnTo>
                <a:lnTo>
                  <a:pt x="257816" y="95317"/>
                </a:lnTo>
                <a:lnTo>
                  <a:pt x="260136" y="121371"/>
                </a:lnTo>
                <a:lnTo>
                  <a:pt x="260136" y="121617"/>
                </a:lnTo>
                <a:lnTo>
                  <a:pt x="257816" y="147690"/>
                </a:lnTo>
                <a:lnTo>
                  <a:pt x="251055" y="167125"/>
                </a:lnTo>
                <a:lnTo>
                  <a:pt x="240154" y="179267"/>
                </a:lnTo>
                <a:lnTo>
                  <a:pt x="225410" y="183460"/>
                </a:lnTo>
                <a:lnTo>
                  <a:pt x="280826" y="183460"/>
                </a:lnTo>
                <a:lnTo>
                  <a:pt x="292603" y="159680"/>
                </a:lnTo>
                <a:lnTo>
                  <a:pt x="297561" y="121617"/>
                </a:lnTo>
                <a:lnTo>
                  <a:pt x="297561" y="121371"/>
                </a:lnTo>
                <a:lnTo>
                  <a:pt x="292603" y="83327"/>
                </a:lnTo>
                <a:lnTo>
                  <a:pt x="280860" y="59650"/>
                </a:lnTo>
                <a:close/>
              </a:path>
              <a:path w="1663700" h="247650">
                <a:moveTo>
                  <a:pt x="349343" y="179166"/>
                </a:moveTo>
                <a:lnTo>
                  <a:pt x="315476" y="179166"/>
                </a:lnTo>
                <a:lnTo>
                  <a:pt x="306518" y="247022"/>
                </a:lnTo>
                <a:lnTo>
                  <a:pt x="331305" y="247022"/>
                </a:lnTo>
                <a:lnTo>
                  <a:pt x="349343" y="179166"/>
                </a:lnTo>
                <a:close/>
              </a:path>
              <a:path w="1663700" h="247650">
                <a:moveTo>
                  <a:pt x="479901" y="29955"/>
                </a:moveTo>
                <a:lnTo>
                  <a:pt x="449681" y="36319"/>
                </a:lnTo>
                <a:lnTo>
                  <a:pt x="426985" y="54543"/>
                </a:lnTo>
                <a:lnTo>
                  <a:pt x="412709" y="83327"/>
                </a:lnTo>
                <a:lnTo>
                  <a:pt x="407751" y="121371"/>
                </a:lnTo>
                <a:lnTo>
                  <a:pt x="407751" y="121617"/>
                </a:lnTo>
                <a:lnTo>
                  <a:pt x="412709" y="159680"/>
                </a:lnTo>
                <a:lnTo>
                  <a:pt x="426985" y="188506"/>
                </a:lnTo>
                <a:lnTo>
                  <a:pt x="449681" y="206772"/>
                </a:lnTo>
                <a:lnTo>
                  <a:pt x="479901" y="213155"/>
                </a:lnTo>
                <a:lnTo>
                  <a:pt x="510122" y="206772"/>
                </a:lnTo>
                <a:lnTo>
                  <a:pt x="532818" y="188506"/>
                </a:lnTo>
                <a:lnTo>
                  <a:pt x="535317" y="183460"/>
                </a:lnTo>
                <a:lnTo>
                  <a:pt x="479901" y="183460"/>
                </a:lnTo>
                <a:lnTo>
                  <a:pt x="465158" y="179267"/>
                </a:lnTo>
                <a:lnTo>
                  <a:pt x="454256" y="167125"/>
                </a:lnTo>
                <a:lnTo>
                  <a:pt x="447496" y="147690"/>
                </a:lnTo>
                <a:lnTo>
                  <a:pt x="445176" y="121617"/>
                </a:lnTo>
                <a:lnTo>
                  <a:pt x="445176" y="121371"/>
                </a:lnTo>
                <a:lnTo>
                  <a:pt x="447496" y="95317"/>
                </a:lnTo>
                <a:lnTo>
                  <a:pt x="454256" y="75924"/>
                </a:lnTo>
                <a:lnTo>
                  <a:pt x="465158" y="63824"/>
                </a:lnTo>
                <a:lnTo>
                  <a:pt x="479901" y="59650"/>
                </a:lnTo>
                <a:lnTo>
                  <a:pt x="535352" y="59650"/>
                </a:lnTo>
                <a:lnTo>
                  <a:pt x="532818" y="54543"/>
                </a:lnTo>
                <a:lnTo>
                  <a:pt x="510122" y="36319"/>
                </a:lnTo>
                <a:lnTo>
                  <a:pt x="479901" y="29955"/>
                </a:lnTo>
                <a:close/>
              </a:path>
              <a:path w="1663700" h="247650">
                <a:moveTo>
                  <a:pt x="535352" y="59650"/>
                </a:moveTo>
                <a:lnTo>
                  <a:pt x="479901" y="59650"/>
                </a:lnTo>
                <a:lnTo>
                  <a:pt x="494645" y="63824"/>
                </a:lnTo>
                <a:lnTo>
                  <a:pt x="505547" y="75924"/>
                </a:lnTo>
                <a:lnTo>
                  <a:pt x="512307" y="95317"/>
                </a:lnTo>
                <a:lnTo>
                  <a:pt x="514627" y="121371"/>
                </a:lnTo>
                <a:lnTo>
                  <a:pt x="514627" y="121617"/>
                </a:lnTo>
                <a:lnTo>
                  <a:pt x="512307" y="147690"/>
                </a:lnTo>
                <a:lnTo>
                  <a:pt x="505547" y="167125"/>
                </a:lnTo>
                <a:lnTo>
                  <a:pt x="494645" y="179267"/>
                </a:lnTo>
                <a:lnTo>
                  <a:pt x="479901" y="183460"/>
                </a:lnTo>
                <a:lnTo>
                  <a:pt x="535317" y="183460"/>
                </a:lnTo>
                <a:lnTo>
                  <a:pt x="547094" y="159680"/>
                </a:lnTo>
                <a:lnTo>
                  <a:pt x="552052" y="121617"/>
                </a:lnTo>
                <a:lnTo>
                  <a:pt x="552052" y="121371"/>
                </a:lnTo>
                <a:lnTo>
                  <a:pt x="547094" y="83327"/>
                </a:lnTo>
                <a:lnTo>
                  <a:pt x="535352" y="59650"/>
                </a:lnTo>
                <a:close/>
              </a:path>
              <a:path w="1663700" h="247650">
                <a:moveTo>
                  <a:pt x="644818" y="29955"/>
                </a:moveTo>
                <a:lnTo>
                  <a:pt x="614598" y="36319"/>
                </a:lnTo>
                <a:lnTo>
                  <a:pt x="591901" y="54543"/>
                </a:lnTo>
                <a:lnTo>
                  <a:pt x="577625" y="83327"/>
                </a:lnTo>
                <a:lnTo>
                  <a:pt x="572667" y="121371"/>
                </a:lnTo>
                <a:lnTo>
                  <a:pt x="572667" y="121617"/>
                </a:lnTo>
                <a:lnTo>
                  <a:pt x="577625" y="159680"/>
                </a:lnTo>
                <a:lnTo>
                  <a:pt x="591901" y="188506"/>
                </a:lnTo>
                <a:lnTo>
                  <a:pt x="614598" y="206772"/>
                </a:lnTo>
                <a:lnTo>
                  <a:pt x="644818" y="213155"/>
                </a:lnTo>
                <a:lnTo>
                  <a:pt x="675038" y="206772"/>
                </a:lnTo>
                <a:lnTo>
                  <a:pt x="697735" y="188506"/>
                </a:lnTo>
                <a:lnTo>
                  <a:pt x="700234" y="183460"/>
                </a:lnTo>
                <a:lnTo>
                  <a:pt x="644818" y="183460"/>
                </a:lnTo>
                <a:lnTo>
                  <a:pt x="630074" y="179267"/>
                </a:lnTo>
                <a:lnTo>
                  <a:pt x="619172" y="167125"/>
                </a:lnTo>
                <a:lnTo>
                  <a:pt x="612412" y="147690"/>
                </a:lnTo>
                <a:lnTo>
                  <a:pt x="610092" y="121617"/>
                </a:lnTo>
                <a:lnTo>
                  <a:pt x="610092" y="121371"/>
                </a:lnTo>
                <a:lnTo>
                  <a:pt x="612412" y="95317"/>
                </a:lnTo>
                <a:lnTo>
                  <a:pt x="619172" y="75924"/>
                </a:lnTo>
                <a:lnTo>
                  <a:pt x="630074" y="63824"/>
                </a:lnTo>
                <a:lnTo>
                  <a:pt x="644818" y="59650"/>
                </a:lnTo>
                <a:lnTo>
                  <a:pt x="700268" y="59650"/>
                </a:lnTo>
                <a:lnTo>
                  <a:pt x="697735" y="54543"/>
                </a:lnTo>
                <a:lnTo>
                  <a:pt x="675038" y="36319"/>
                </a:lnTo>
                <a:lnTo>
                  <a:pt x="644818" y="29955"/>
                </a:lnTo>
                <a:close/>
              </a:path>
              <a:path w="1663700" h="247650">
                <a:moveTo>
                  <a:pt x="700268" y="59650"/>
                </a:moveTo>
                <a:lnTo>
                  <a:pt x="644818" y="59650"/>
                </a:lnTo>
                <a:lnTo>
                  <a:pt x="659562" y="63824"/>
                </a:lnTo>
                <a:lnTo>
                  <a:pt x="670463" y="75924"/>
                </a:lnTo>
                <a:lnTo>
                  <a:pt x="677224" y="95317"/>
                </a:lnTo>
                <a:lnTo>
                  <a:pt x="679544" y="121371"/>
                </a:lnTo>
                <a:lnTo>
                  <a:pt x="679544" y="121617"/>
                </a:lnTo>
                <a:lnTo>
                  <a:pt x="677224" y="147690"/>
                </a:lnTo>
                <a:lnTo>
                  <a:pt x="670463" y="167125"/>
                </a:lnTo>
                <a:lnTo>
                  <a:pt x="659562" y="179267"/>
                </a:lnTo>
                <a:lnTo>
                  <a:pt x="644818" y="183460"/>
                </a:lnTo>
                <a:lnTo>
                  <a:pt x="700234" y="183460"/>
                </a:lnTo>
                <a:lnTo>
                  <a:pt x="712011" y="159680"/>
                </a:lnTo>
                <a:lnTo>
                  <a:pt x="716969" y="121617"/>
                </a:lnTo>
                <a:lnTo>
                  <a:pt x="716969" y="121371"/>
                </a:lnTo>
                <a:lnTo>
                  <a:pt x="712011" y="83327"/>
                </a:lnTo>
                <a:lnTo>
                  <a:pt x="700268" y="59650"/>
                </a:lnTo>
                <a:close/>
              </a:path>
              <a:path w="1663700" h="247650">
                <a:moveTo>
                  <a:pt x="809734" y="29955"/>
                </a:moveTo>
                <a:lnTo>
                  <a:pt x="779514" y="36319"/>
                </a:lnTo>
                <a:lnTo>
                  <a:pt x="756818" y="54543"/>
                </a:lnTo>
                <a:lnTo>
                  <a:pt x="742541" y="83327"/>
                </a:lnTo>
                <a:lnTo>
                  <a:pt x="737583" y="121371"/>
                </a:lnTo>
                <a:lnTo>
                  <a:pt x="737583" y="121617"/>
                </a:lnTo>
                <a:lnTo>
                  <a:pt x="742541" y="159680"/>
                </a:lnTo>
                <a:lnTo>
                  <a:pt x="756818" y="188506"/>
                </a:lnTo>
                <a:lnTo>
                  <a:pt x="779514" y="206772"/>
                </a:lnTo>
                <a:lnTo>
                  <a:pt x="809734" y="213155"/>
                </a:lnTo>
                <a:lnTo>
                  <a:pt x="839954" y="206772"/>
                </a:lnTo>
                <a:lnTo>
                  <a:pt x="862651" y="188506"/>
                </a:lnTo>
                <a:lnTo>
                  <a:pt x="865150" y="183460"/>
                </a:lnTo>
                <a:lnTo>
                  <a:pt x="809734" y="183460"/>
                </a:lnTo>
                <a:lnTo>
                  <a:pt x="794990" y="179267"/>
                </a:lnTo>
                <a:lnTo>
                  <a:pt x="784089" y="167125"/>
                </a:lnTo>
                <a:lnTo>
                  <a:pt x="777329" y="147690"/>
                </a:lnTo>
                <a:lnTo>
                  <a:pt x="775009" y="121617"/>
                </a:lnTo>
                <a:lnTo>
                  <a:pt x="775009" y="121371"/>
                </a:lnTo>
                <a:lnTo>
                  <a:pt x="777329" y="95317"/>
                </a:lnTo>
                <a:lnTo>
                  <a:pt x="784089" y="75924"/>
                </a:lnTo>
                <a:lnTo>
                  <a:pt x="794990" y="63824"/>
                </a:lnTo>
                <a:lnTo>
                  <a:pt x="809734" y="59650"/>
                </a:lnTo>
                <a:lnTo>
                  <a:pt x="865184" y="59650"/>
                </a:lnTo>
                <a:lnTo>
                  <a:pt x="862651" y="54543"/>
                </a:lnTo>
                <a:lnTo>
                  <a:pt x="839954" y="36319"/>
                </a:lnTo>
                <a:lnTo>
                  <a:pt x="809734" y="29955"/>
                </a:lnTo>
                <a:close/>
              </a:path>
              <a:path w="1663700" h="247650">
                <a:moveTo>
                  <a:pt x="865184" y="59650"/>
                </a:moveTo>
                <a:lnTo>
                  <a:pt x="809734" y="59650"/>
                </a:lnTo>
                <a:lnTo>
                  <a:pt x="824478" y="63824"/>
                </a:lnTo>
                <a:lnTo>
                  <a:pt x="835380" y="75924"/>
                </a:lnTo>
                <a:lnTo>
                  <a:pt x="842140" y="95317"/>
                </a:lnTo>
                <a:lnTo>
                  <a:pt x="844460" y="121371"/>
                </a:lnTo>
                <a:lnTo>
                  <a:pt x="844460" y="121617"/>
                </a:lnTo>
                <a:lnTo>
                  <a:pt x="842140" y="147690"/>
                </a:lnTo>
                <a:lnTo>
                  <a:pt x="835380" y="167125"/>
                </a:lnTo>
                <a:lnTo>
                  <a:pt x="824478" y="179267"/>
                </a:lnTo>
                <a:lnTo>
                  <a:pt x="809734" y="183460"/>
                </a:lnTo>
                <a:lnTo>
                  <a:pt x="865150" y="183460"/>
                </a:lnTo>
                <a:lnTo>
                  <a:pt x="876927" y="159680"/>
                </a:lnTo>
                <a:lnTo>
                  <a:pt x="881885" y="121617"/>
                </a:lnTo>
                <a:lnTo>
                  <a:pt x="881885" y="121371"/>
                </a:lnTo>
                <a:lnTo>
                  <a:pt x="876927" y="83327"/>
                </a:lnTo>
                <a:lnTo>
                  <a:pt x="865184" y="59650"/>
                </a:lnTo>
                <a:close/>
              </a:path>
              <a:path w="1663700" h="247650">
                <a:moveTo>
                  <a:pt x="1052835" y="28899"/>
                </a:moveTo>
                <a:lnTo>
                  <a:pt x="961613" y="28899"/>
                </a:lnTo>
                <a:lnTo>
                  <a:pt x="961613" y="55286"/>
                </a:lnTo>
                <a:lnTo>
                  <a:pt x="1020166" y="55286"/>
                </a:lnTo>
                <a:lnTo>
                  <a:pt x="1013907" y="87229"/>
                </a:lnTo>
                <a:lnTo>
                  <a:pt x="1000816" y="115190"/>
                </a:lnTo>
                <a:lnTo>
                  <a:pt x="979808" y="139711"/>
                </a:lnTo>
                <a:lnTo>
                  <a:pt x="949801" y="161335"/>
                </a:lnTo>
                <a:lnTo>
                  <a:pt x="969152" y="184455"/>
                </a:lnTo>
                <a:lnTo>
                  <a:pt x="1009474" y="153364"/>
                </a:lnTo>
                <a:lnTo>
                  <a:pt x="1035212" y="116855"/>
                </a:lnTo>
                <a:lnTo>
                  <a:pt x="1048842" y="75256"/>
                </a:lnTo>
                <a:lnTo>
                  <a:pt x="1052835" y="28899"/>
                </a:lnTo>
                <a:close/>
              </a:path>
              <a:path w="1663700" h="247650">
                <a:moveTo>
                  <a:pt x="1151094" y="114090"/>
                </a:moveTo>
                <a:lnTo>
                  <a:pt x="1119430" y="114090"/>
                </a:lnTo>
                <a:lnTo>
                  <a:pt x="1119430" y="231699"/>
                </a:lnTo>
                <a:lnTo>
                  <a:pt x="1151094" y="231699"/>
                </a:lnTo>
                <a:lnTo>
                  <a:pt x="1151094" y="114090"/>
                </a:lnTo>
                <a:close/>
              </a:path>
              <a:path w="1663700" h="247650">
                <a:moveTo>
                  <a:pt x="1098823" y="6282"/>
                </a:moveTo>
                <a:lnTo>
                  <a:pt x="1067913" y="6282"/>
                </a:lnTo>
                <a:lnTo>
                  <a:pt x="1067913" y="221899"/>
                </a:lnTo>
                <a:lnTo>
                  <a:pt x="1098823" y="221899"/>
                </a:lnTo>
                <a:lnTo>
                  <a:pt x="1098823" y="114090"/>
                </a:lnTo>
                <a:lnTo>
                  <a:pt x="1151094" y="114090"/>
                </a:lnTo>
                <a:lnTo>
                  <a:pt x="1151094" y="87452"/>
                </a:lnTo>
                <a:lnTo>
                  <a:pt x="1098823" y="87452"/>
                </a:lnTo>
                <a:lnTo>
                  <a:pt x="1098823" y="6282"/>
                </a:lnTo>
                <a:close/>
              </a:path>
              <a:path w="1663700" h="247650">
                <a:moveTo>
                  <a:pt x="1151094" y="251"/>
                </a:moveTo>
                <a:lnTo>
                  <a:pt x="1119430" y="251"/>
                </a:lnTo>
                <a:lnTo>
                  <a:pt x="1119430" y="87452"/>
                </a:lnTo>
                <a:lnTo>
                  <a:pt x="1151094" y="87452"/>
                </a:lnTo>
                <a:lnTo>
                  <a:pt x="1151094" y="251"/>
                </a:lnTo>
                <a:close/>
              </a:path>
              <a:path w="1663700" h="247650">
                <a:moveTo>
                  <a:pt x="1306942" y="134697"/>
                </a:moveTo>
                <a:lnTo>
                  <a:pt x="1274021" y="134697"/>
                </a:lnTo>
                <a:lnTo>
                  <a:pt x="1274021" y="228935"/>
                </a:lnTo>
                <a:lnTo>
                  <a:pt x="1427315" y="228935"/>
                </a:lnTo>
                <a:lnTo>
                  <a:pt x="1427315" y="202548"/>
                </a:lnTo>
                <a:lnTo>
                  <a:pt x="1306942" y="202548"/>
                </a:lnTo>
                <a:lnTo>
                  <a:pt x="1306942" y="181942"/>
                </a:lnTo>
                <a:lnTo>
                  <a:pt x="1427315" y="181942"/>
                </a:lnTo>
                <a:lnTo>
                  <a:pt x="1427315" y="156811"/>
                </a:lnTo>
                <a:lnTo>
                  <a:pt x="1306942" y="156811"/>
                </a:lnTo>
                <a:lnTo>
                  <a:pt x="1306942" y="134697"/>
                </a:lnTo>
                <a:close/>
              </a:path>
              <a:path w="1663700" h="247650">
                <a:moveTo>
                  <a:pt x="1427315" y="181942"/>
                </a:moveTo>
                <a:lnTo>
                  <a:pt x="1394395" y="181942"/>
                </a:lnTo>
                <a:lnTo>
                  <a:pt x="1394395" y="202548"/>
                </a:lnTo>
                <a:lnTo>
                  <a:pt x="1427315" y="202548"/>
                </a:lnTo>
                <a:lnTo>
                  <a:pt x="1427315" y="181942"/>
                </a:lnTo>
                <a:close/>
              </a:path>
              <a:path w="1663700" h="247650">
                <a:moveTo>
                  <a:pt x="1427315" y="134697"/>
                </a:moveTo>
                <a:lnTo>
                  <a:pt x="1394395" y="134697"/>
                </a:lnTo>
                <a:lnTo>
                  <a:pt x="1394395" y="156811"/>
                </a:lnTo>
                <a:lnTo>
                  <a:pt x="1427315" y="156811"/>
                </a:lnTo>
                <a:lnTo>
                  <a:pt x="1427315" y="134697"/>
                </a:lnTo>
                <a:close/>
              </a:path>
              <a:path w="1663700" h="247650">
                <a:moveTo>
                  <a:pt x="1427315" y="78154"/>
                </a:moveTo>
                <a:lnTo>
                  <a:pt x="1394143" y="78154"/>
                </a:lnTo>
                <a:lnTo>
                  <a:pt x="1394143" y="124645"/>
                </a:lnTo>
                <a:lnTo>
                  <a:pt x="1427315" y="124645"/>
                </a:lnTo>
                <a:lnTo>
                  <a:pt x="1427315" y="78154"/>
                </a:lnTo>
                <a:close/>
              </a:path>
              <a:path w="1663700" h="247650">
                <a:moveTo>
                  <a:pt x="1297644" y="9800"/>
                </a:moveTo>
                <a:lnTo>
                  <a:pt x="1273511" y="13915"/>
                </a:lnTo>
                <a:lnTo>
                  <a:pt x="1254231" y="25381"/>
                </a:lnTo>
                <a:lnTo>
                  <a:pt x="1241454" y="42878"/>
                </a:lnTo>
                <a:lnTo>
                  <a:pt x="1236829" y="65087"/>
                </a:lnTo>
                <a:lnTo>
                  <a:pt x="1241454" y="87295"/>
                </a:lnTo>
                <a:lnTo>
                  <a:pt x="1254231" y="104792"/>
                </a:lnTo>
                <a:lnTo>
                  <a:pt x="1273511" y="116258"/>
                </a:lnTo>
                <a:lnTo>
                  <a:pt x="1297644" y="120373"/>
                </a:lnTo>
                <a:lnTo>
                  <a:pt x="1318721" y="117310"/>
                </a:lnTo>
                <a:lnTo>
                  <a:pt x="1336407" y="108687"/>
                </a:lnTo>
                <a:lnTo>
                  <a:pt x="1349663" y="95353"/>
                </a:lnTo>
                <a:lnTo>
                  <a:pt x="1350851" y="92730"/>
                </a:lnTo>
                <a:lnTo>
                  <a:pt x="1297644" y="92730"/>
                </a:lnTo>
                <a:lnTo>
                  <a:pt x="1285986" y="90849"/>
                </a:lnTo>
                <a:lnTo>
                  <a:pt x="1276754" y="85411"/>
                </a:lnTo>
                <a:lnTo>
                  <a:pt x="1270680" y="76721"/>
                </a:lnTo>
                <a:lnTo>
                  <a:pt x="1268493" y="65087"/>
                </a:lnTo>
                <a:lnTo>
                  <a:pt x="1270680" y="53452"/>
                </a:lnTo>
                <a:lnTo>
                  <a:pt x="1276754" y="44763"/>
                </a:lnTo>
                <a:lnTo>
                  <a:pt x="1285986" y="39324"/>
                </a:lnTo>
                <a:lnTo>
                  <a:pt x="1297644" y="37443"/>
                </a:lnTo>
                <a:lnTo>
                  <a:pt x="1350706" y="37443"/>
                </a:lnTo>
                <a:lnTo>
                  <a:pt x="1349274" y="34396"/>
                </a:lnTo>
                <a:lnTo>
                  <a:pt x="1335998" y="21297"/>
                </a:lnTo>
                <a:lnTo>
                  <a:pt x="1318435" y="12816"/>
                </a:lnTo>
                <a:lnTo>
                  <a:pt x="1297644" y="9800"/>
                </a:lnTo>
                <a:close/>
              </a:path>
              <a:path w="1663700" h="247650">
                <a:moveTo>
                  <a:pt x="1350706" y="37443"/>
                </a:moveTo>
                <a:lnTo>
                  <a:pt x="1297644" y="37443"/>
                </a:lnTo>
                <a:lnTo>
                  <a:pt x="1309447" y="39324"/>
                </a:lnTo>
                <a:lnTo>
                  <a:pt x="1318753" y="44763"/>
                </a:lnTo>
                <a:lnTo>
                  <a:pt x="1324855" y="53452"/>
                </a:lnTo>
                <a:lnTo>
                  <a:pt x="1327046" y="65087"/>
                </a:lnTo>
                <a:lnTo>
                  <a:pt x="1324855" y="76721"/>
                </a:lnTo>
                <a:lnTo>
                  <a:pt x="1318753" y="85411"/>
                </a:lnTo>
                <a:lnTo>
                  <a:pt x="1309447" y="90849"/>
                </a:lnTo>
                <a:lnTo>
                  <a:pt x="1297644" y="92730"/>
                </a:lnTo>
                <a:lnTo>
                  <a:pt x="1350851" y="92730"/>
                </a:lnTo>
                <a:lnTo>
                  <a:pt x="1357453" y="78154"/>
                </a:lnTo>
                <a:lnTo>
                  <a:pt x="1427315" y="78154"/>
                </a:lnTo>
                <a:lnTo>
                  <a:pt x="1427315" y="51265"/>
                </a:lnTo>
                <a:lnTo>
                  <a:pt x="1357202" y="51265"/>
                </a:lnTo>
                <a:lnTo>
                  <a:pt x="1350706" y="37443"/>
                </a:lnTo>
                <a:close/>
              </a:path>
              <a:path w="1663700" h="247650">
                <a:moveTo>
                  <a:pt x="1427315" y="251"/>
                </a:moveTo>
                <a:lnTo>
                  <a:pt x="1394143" y="251"/>
                </a:lnTo>
                <a:lnTo>
                  <a:pt x="1394143" y="51265"/>
                </a:lnTo>
                <a:lnTo>
                  <a:pt x="1427315" y="51265"/>
                </a:lnTo>
                <a:lnTo>
                  <a:pt x="1427315" y="251"/>
                </a:lnTo>
                <a:close/>
              </a:path>
              <a:path w="1663700" h="247650">
                <a:moveTo>
                  <a:pt x="1616274" y="4020"/>
                </a:moveTo>
                <a:lnTo>
                  <a:pt x="1585364" y="4020"/>
                </a:lnTo>
                <a:lnTo>
                  <a:pt x="1585364" y="87704"/>
                </a:lnTo>
                <a:lnTo>
                  <a:pt x="1558977" y="87704"/>
                </a:lnTo>
                <a:lnTo>
                  <a:pt x="1558977" y="114593"/>
                </a:lnTo>
                <a:lnTo>
                  <a:pt x="1585364" y="114593"/>
                </a:lnTo>
                <a:lnTo>
                  <a:pt x="1585364" y="221145"/>
                </a:lnTo>
                <a:lnTo>
                  <a:pt x="1616274" y="221145"/>
                </a:lnTo>
                <a:lnTo>
                  <a:pt x="1616274" y="4020"/>
                </a:lnTo>
                <a:close/>
              </a:path>
              <a:path w="1663700" h="247650">
                <a:moveTo>
                  <a:pt x="1536863" y="65589"/>
                </a:moveTo>
                <a:lnTo>
                  <a:pt x="1505450" y="65589"/>
                </a:lnTo>
                <a:lnTo>
                  <a:pt x="1505450" y="70364"/>
                </a:lnTo>
                <a:lnTo>
                  <a:pt x="1503090" y="97226"/>
                </a:lnTo>
                <a:lnTo>
                  <a:pt x="1495429" y="122980"/>
                </a:lnTo>
                <a:lnTo>
                  <a:pt x="1481596" y="145672"/>
                </a:lnTo>
                <a:lnTo>
                  <a:pt x="1460718" y="163345"/>
                </a:lnTo>
                <a:lnTo>
                  <a:pt x="1479315" y="188224"/>
                </a:lnTo>
                <a:lnTo>
                  <a:pt x="1493615" y="177654"/>
                </a:lnTo>
                <a:lnTo>
                  <a:pt x="1505324" y="164351"/>
                </a:lnTo>
                <a:lnTo>
                  <a:pt x="1514583" y="148786"/>
                </a:lnTo>
                <a:lnTo>
                  <a:pt x="1521533" y="131430"/>
                </a:lnTo>
                <a:lnTo>
                  <a:pt x="1553759" y="131430"/>
                </a:lnTo>
                <a:lnTo>
                  <a:pt x="1546852" y="120813"/>
                </a:lnTo>
                <a:lnTo>
                  <a:pt x="1539219" y="96366"/>
                </a:lnTo>
                <a:lnTo>
                  <a:pt x="1536863" y="70364"/>
                </a:lnTo>
                <a:lnTo>
                  <a:pt x="1536863" y="65589"/>
                </a:lnTo>
                <a:close/>
              </a:path>
              <a:path w="1663700" h="247650">
                <a:moveTo>
                  <a:pt x="1553759" y="131430"/>
                </a:moveTo>
                <a:lnTo>
                  <a:pt x="1521533" y="131430"/>
                </a:lnTo>
                <a:lnTo>
                  <a:pt x="1528727" y="147250"/>
                </a:lnTo>
                <a:lnTo>
                  <a:pt x="1537994" y="161304"/>
                </a:lnTo>
                <a:lnTo>
                  <a:pt x="1549522" y="173236"/>
                </a:lnTo>
                <a:lnTo>
                  <a:pt x="1563501" y="182696"/>
                </a:lnTo>
                <a:lnTo>
                  <a:pt x="1581343" y="158068"/>
                </a:lnTo>
                <a:lnTo>
                  <a:pt x="1560611" y="141961"/>
                </a:lnTo>
                <a:lnTo>
                  <a:pt x="1553759" y="131430"/>
                </a:lnTo>
                <a:close/>
              </a:path>
              <a:path w="1663700" h="247650">
                <a:moveTo>
                  <a:pt x="1572296" y="38951"/>
                </a:moveTo>
                <a:lnTo>
                  <a:pt x="1469263" y="38951"/>
                </a:lnTo>
                <a:lnTo>
                  <a:pt x="1469263" y="65589"/>
                </a:lnTo>
                <a:lnTo>
                  <a:pt x="1572296" y="65589"/>
                </a:lnTo>
                <a:lnTo>
                  <a:pt x="1572296" y="38951"/>
                </a:lnTo>
                <a:close/>
              </a:path>
              <a:path w="1663700" h="247650">
                <a:moveTo>
                  <a:pt x="1536863" y="7790"/>
                </a:moveTo>
                <a:lnTo>
                  <a:pt x="1505450" y="7790"/>
                </a:lnTo>
                <a:lnTo>
                  <a:pt x="1505450" y="38951"/>
                </a:lnTo>
                <a:lnTo>
                  <a:pt x="1536863" y="38951"/>
                </a:lnTo>
                <a:lnTo>
                  <a:pt x="1536863" y="7790"/>
                </a:lnTo>
                <a:close/>
              </a:path>
              <a:path w="1663700" h="247650">
                <a:moveTo>
                  <a:pt x="1663519" y="0"/>
                </a:moveTo>
                <a:lnTo>
                  <a:pt x="1632106" y="0"/>
                </a:lnTo>
                <a:lnTo>
                  <a:pt x="1632106" y="231448"/>
                </a:lnTo>
                <a:lnTo>
                  <a:pt x="1663519" y="231448"/>
                </a:lnTo>
                <a:lnTo>
                  <a:pt x="16635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376083" y="10187752"/>
            <a:ext cx="786765" cy="227965"/>
          </a:xfrm>
          <a:custGeom>
            <a:avLst/>
            <a:gdLst/>
            <a:ahLst/>
            <a:cxnLst/>
            <a:rect l="l" t="t" r="r" b="b"/>
            <a:pathLst>
              <a:path w="786764" h="227965">
                <a:moveTo>
                  <a:pt x="122218" y="58540"/>
                </a:moveTo>
                <a:lnTo>
                  <a:pt x="65402" y="58540"/>
                </a:lnTo>
                <a:lnTo>
                  <a:pt x="76209" y="60377"/>
                </a:lnTo>
                <a:lnTo>
                  <a:pt x="84682" y="65503"/>
                </a:lnTo>
                <a:lnTo>
                  <a:pt x="90232" y="73345"/>
                </a:lnTo>
                <a:lnTo>
                  <a:pt x="92274" y="83326"/>
                </a:lnTo>
                <a:lnTo>
                  <a:pt x="92274" y="83572"/>
                </a:lnTo>
                <a:lnTo>
                  <a:pt x="64665" y="125905"/>
                </a:lnTo>
                <a:lnTo>
                  <a:pt x="2085" y="184436"/>
                </a:lnTo>
                <a:lnTo>
                  <a:pt x="2085" y="209836"/>
                </a:lnTo>
                <a:lnTo>
                  <a:pt x="130804" y="209836"/>
                </a:lnTo>
                <a:lnTo>
                  <a:pt x="130804" y="180387"/>
                </a:lnTo>
                <a:lnTo>
                  <a:pt x="50554" y="180387"/>
                </a:lnTo>
                <a:lnTo>
                  <a:pt x="50554" y="178914"/>
                </a:lnTo>
                <a:lnTo>
                  <a:pt x="87611" y="145047"/>
                </a:lnTo>
                <a:lnTo>
                  <a:pt x="119438" y="110782"/>
                </a:lnTo>
                <a:lnTo>
                  <a:pt x="128350" y="81486"/>
                </a:lnTo>
                <a:lnTo>
                  <a:pt x="128350" y="81240"/>
                </a:lnTo>
                <a:lnTo>
                  <a:pt x="123782" y="60649"/>
                </a:lnTo>
                <a:lnTo>
                  <a:pt x="123678" y="60377"/>
                </a:lnTo>
                <a:lnTo>
                  <a:pt x="122218" y="58540"/>
                </a:lnTo>
                <a:close/>
              </a:path>
              <a:path w="786764" h="227965">
                <a:moveTo>
                  <a:pt x="65156" y="29704"/>
                </a:moveTo>
                <a:lnTo>
                  <a:pt x="18543" y="45594"/>
                </a:lnTo>
                <a:lnTo>
                  <a:pt x="26" y="86394"/>
                </a:lnTo>
                <a:lnTo>
                  <a:pt x="0" y="87498"/>
                </a:lnTo>
                <a:lnTo>
                  <a:pt x="34357" y="87498"/>
                </a:lnTo>
                <a:lnTo>
                  <a:pt x="34480" y="86394"/>
                </a:lnTo>
                <a:lnTo>
                  <a:pt x="36965" y="75312"/>
                </a:lnTo>
                <a:lnTo>
                  <a:pt x="43315" y="66485"/>
                </a:lnTo>
                <a:lnTo>
                  <a:pt x="52978" y="60649"/>
                </a:lnTo>
                <a:lnTo>
                  <a:pt x="65402" y="58540"/>
                </a:lnTo>
                <a:lnTo>
                  <a:pt x="122218" y="58540"/>
                </a:lnTo>
                <a:lnTo>
                  <a:pt x="110787" y="44153"/>
                </a:lnTo>
                <a:lnTo>
                  <a:pt x="90819" y="33512"/>
                </a:lnTo>
                <a:lnTo>
                  <a:pt x="65156" y="29704"/>
                </a:lnTo>
                <a:close/>
              </a:path>
              <a:path w="786764" h="227965">
                <a:moveTo>
                  <a:pt x="222956" y="29704"/>
                </a:moveTo>
                <a:lnTo>
                  <a:pt x="192736" y="36068"/>
                </a:lnTo>
                <a:lnTo>
                  <a:pt x="170039" y="54291"/>
                </a:lnTo>
                <a:lnTo>
                  <a:pt x="155763" y="83075"/>
                </a:lnTo>
                <a:lnTo>
                  <a:pt x="150805" y="121120"/>
                </a:lnTo>
                <a:lnTo>
                  <a:pt x="150805" y="121365"/>
                </a:lnTo>
                <a:lnTo>
                  <a:pt x="155763" y="159429"/>
                </a:lnTo>
                <a:lnTo>
                  <a:pt x="170039" y="188255"/>
                </a:lnTo>
                <a:lnTo>
                  <a:pt x="192736" y="206521"/>
                </a:lnTo>
                <a:lnTo>
                  <a:pt x="222956" y="212904"/>
                </a:lnTo>
                <a:lnTo>
                  <a:pt x="253176" y="206521"/>
                </a:lnTo>
                <a:lnTo>
                  <a:pt x="275873" y="188255"/>
                </a:lnTo>
                <a:lnTo>
                  <a:pt x="278372" y="183209"/>
                </a:lnTo>
                <a:lnTo>
                  <a:pt x="222956" y="183209"/>
                </a:lnTo>
                <a:lnTo>
                  <a:pt x="208212" y="179016"/>
                </a:lnTo>
                <a:lnTo>
                  <a:pt x="197310" y="166874"/>
                </a:lnTo>
                <a:lnTo>
                  <a:pt x="190550" y="147438"/>
                </a:lnTo>
                <a:lnTo>
                  <a:pt x="188230" y="121365"/>
                </a:lnTo>
                <a:lnTo>
                  <a:pt x="188230" y="121120"/>
                </a:lnTo>
                <a:lnTo>
                  <a:pt x="190550" y="95066"/>
                </a:lnTo>
                <a:lnTo>
                  <a:pt x="197310" y="75673"/>
                </a:lnTo>
                <a:lnTo>
                  <a:pt x="208212" y="63573"/>
                </a:lnTo>
                <a:lnTo>
                  <a:pt x="222956" y="59399"/>
                </a:lnTo>
                <a:lnTo>
                  <a:pt x="278406" y="59399"/>
                </a:lnTo>
                <a:lnTo>
                  <a:pt x="275873" y="54291"/>
                </a:lnTo>
                <a:lnTo>
                  <a:pt x="253176" y="36068"/>
                </a:lnTo>
                <a:lnTo>
                  <a:pt x="222956" y="29704"/>
                </a:lnTo>
                <a:close/>
              </a:path>
              <a:path w="786764" h="227965">
                <a:moveTo>
                  <a:pt x="278406" y="59399"/>
                </a:moveTo>
                <a:lnTo>
                  <a:pt x="222956" y="59399"/>
                </a:lnTo>
                <a:lnTo>
                  <a:pt x="237700" y="63573"/>
                </a:lnTo>
                <a:lnTo>
                  <a:pt x="248601" y="75673"/>
                </a:lnTo>
                <a:lnTo>
                  <a:pt x="255362" y="95066"/>
                </a:lnTo>
                <a:lnTo>
                  <a:pt x="257681" y="121120"/>
                </a:lnTo>
                <a:lnTo>
                  <a:pt x="257681" y="121365"/>
                </a:lnTo>
                <a:lnTo>
                  <a:pt x="255362" y="147438"/>
                </a:lnTo>
                <a:lnTo>
                  <a:pt x="248601" y="166874"/>
                </a:lnTo>
                <a:lnTo>
                  <a:pt x="237700" y="179016"/>
                </a:lnTo>
                <a:lnTo>
                  <a:pt x="222956" y="183209"/>
                </a:lnTo>
                <a:lnTo>
                  <a:pt x="278372" y="183209"/>
                </a:lnTo>
                <a:lnTo>
                  <a:pt x="290149" y="159429"/>
                </a:lnTo>
                <a:lnTo>
                  <a:pt x="295107" y="121365"/>
                </a:lnTo>
                <a:lnTo>
                  <a:pt x="295107" y="121120"/>
                </a:lnTo>
                <a:lnTo>
                  <a:pt x="290149" y="83075"/>
                </a:lnTo>
                <a:lnTo>
                  <a:pt x="278406" y="59399"/>
                </a:lnTo>
                <a:close/>
              </a:path>
              <a:path w="786764" h="227965">
                <a:moveTo>
                  <a:pt x="436836" y="58540"/>
                </a:moveTo>
                <a:lnTo>
                  <a:pt x="380019" y="58540"/>
                </a:lnTo>
                <a:lnTo>
                  <a:pt x="390827" y="60377"/>
                </a:lnTo>
                <a:lnTo>
                  <a:pt x="399299" y="65503"/>
                </a:lnTo>
                <a:lnTo>
                  <a:pt x="404850" y="73345"/>
                </a:lnTo>
                <a:lnTo>
                  <a:pt x="406892" y="83326"/>
                </a:lnTo>
                <a:lnTo>
                  <a:pt x="406892" y="83572"/>
                </a:lnTo>
                <a:lnTo>
                  <a:pt x="379283" y="125905"/>
                </a:lnTo>
                <a:lnTo>
                  <a:pt x="316703" y="184436"/>
                </a:lnTo>
                <a:lnTo>
                  <a:pt x="316703" y="209836"/>
                </a:lnTo>
                <a:lnTo>
                  <a:pt x="445421" y="209836"/>
                </a:lnTo>
                <a:lnTo>
                  <a:pt x="445421" y="180387"/>
                </a:lnTo>
                <a:lnTo>
                  <a:pt x="365172" y="180387"/>
                </a:lnTo>
                <a:lnTo>
                  <a:pt x="365172" y="178914"/>
                </a:lnTo>
                <a:lnTo>
                  <a:pt x="402229" y="145047"/>
                </a:lnTo>
                <a:lnTo>
                  <a:pt x="434056" y="110782"/>
                </a:lnTo>
                <a:lnTo>
                  <a:pt x="442967" y="81486"/>
                </a:lnTo>
                <a:lnTo>
                  <a:pt x="442967" y="81240"/>
                </a:lnTo>
                <a:lnTo>
                  <a:pt x="438399" y="60649"/>
                </a:lnTo>
                <a:lnTo>
                  <a:pt x="438295" y="60377"/>
                </a:lnTo>
                <a:lnTo>
                  <a:pt x="436836" y="58540"/>
                </a:lnTo>
                <a:close/>
              </a:path>
              <a:path w="786764" h="227965">
                <a:moveTo>
                  <a:pt x="379774" y="29704"/>
                </a:moveTo>
                <a:lnTo>
                  <a:pt x="333161" y="45594"/>
                </a:lnTo>
                <a:lnTo>
                  <a:pt x="314643" y="86394"/>
                </a:lnTo>
                <a:lnTo>
                  <a:pt x="314617" y="87498"/>
                </a:lnTo>
                <a:lnTo>
                  <a:pt x="348974" y="87498"/>
                </a:lnTo>
                <a:lnTo>
                  <a:pt x="349097" y="86394"/>
                </a:lnTo>
                <a:lnTo>
                  <a:pt x="351582" y="75312"/>
                </a:lnTo>
                <a:lnTo>
                  <a:pt x="357932" y="66485"/>
                </a:lnTo>
                <a:lnTo>
                  <a:pt x="367595" y="60649"/>
                </a:lnTo>
                <a:lnTo>
                  <a:pt x="380019" y="58540"/>
                </a:lnTo>
                <a:lnTo>
                  <a:pt x="436836" y="58540"/>
                </a:lnTo>
                <a:lnTo>
                  <a:pt x="425405" y="44153"/>
                </a:lnTo>
                <a:lnTo>
                  <a:pt x="405436" y="33512"/>
                </a:lnTo>
                <a:lnTo>
                  <a:pt x="379774" y="29704"/>
                </a:lnTo>
                <a:close/>
              </a:path>
              <a:path w="786764" h="227965">
                <a:moveTo>
                  <a:pt x="549353" y="66761"/>
                </a:moveTo>
                <a:lnTo>
                  <a:pt x="512664" y="66761"/>
                </a:lnTo>
                <a:lnTo>
                  <a:pt x="512664" y="209836"/>
                </a:lnTo>
                <a:lnTo>
                  <a:pt x="549353" y="209836"/>
                </a:lnTo>
                <a:lnTo>
                  <a:pt x="549353" y="66761"/>
                </a:lnTo>
                <a:close/>
              </a:path>
              <a:path w="786764" h="227965">
                <a:moveTo>
                  <a:pt x="549353" y="32772"/>
                </a:moveTo>
                <a:lnTo>
                  <a:pt x="512541" y="32772"/>
                </a:lnTo>
                <a:lnTo>
                  <a:pt x="466772" y="64553"/>
                </a:lnTo>
                <a:lnTo>
                  <a:pt x="466772" y="97438"/>
                </a:lnTo>
                <a:lnTo>
                  <a:pt x="511928" y="66761"/>
                </a:lnTo>
                <a:lnTo>
                  <a:pt x="549353" y="66761"/>
                </a:lnTo>
                <a:lnTo>
                  <a:pt x="549353" y="32772"/>
                </a:lnTo>
                <a:close/>
              </a:path>
              <a:path w="786764" h="227965">
                <a:moveTo>
                  <a:pt x="661533" y="155052"/>
                </a:moveTo>
                <a:lnTo>
                  <a:pt x="628362" y="155052"/>
                </a:lnTo>
                <a:lnTo>
                  <a:pt x="628362" y="227427"/>
                </a:lnTo>
                <a:lnTo>
                  <a:pt x="786179" y="227427"/>
                </a:lnTo>
                <a:lnTo>
                  <a:pt x="786179" y="201041"/>
                </a:lnTo>
                <a:lnTo>
                  <a:pt x="661533" y="201041"/>
                </a:lnTo>
                <a:lnTo>
                  <a:pt x="661533" y="155052"/>
                </a:lnTo>
                <a:close/>
              </a:path>
              <a:path w="786764" h="227965">
                <a:moveTo>
                  <a:pt x="780901" y="0"/>
                </a:moveTo>
                <a:lnTo>
                  <a:pt x="747730" y="0"/>
                </a:lnTo>
                <a:lnTo>
                  <a:pt x="747730" y="25632"/>
                </a:lnTo>
                <a:lnTo>
                  <a:pt x="691690" y="25632"/>
                </a:lnTo>
                <a:lnTo>
                  <a:pt x="691690" y="51768"/>
                </a:lnTo>
                <a:lnTo>
                  <a:pt x="747730" y="51768"/>
                </a:lnTo>
                <a:lnTo>
                  <a:pt x="747730" y="68856"/>
                </a:lnTo>
                <a:lnTo>
                  <a:pt x="691690" y="68856"/>
                </a:lnTo>
                <a:lnTo>
                  <a:pt x="691690" y="94991"/>
                </a:lnTo>
                <a:lnTo>
                  <a:pt x="747730" y="94991"/>
                </a:lnTo>
                <a:lnTo>
                  <a:pt x="747730" y="170130"/>
                </a:lnTo>
                <a:lnTo>
                  <a:pt x="780901" y="170130"/>
                </a:lnTo>
                <a:lnTo>
                  <a:pt x="780901" y="0"/>
                </a:lnTo>
                <a:close/>
              </a:path>
              <a:path w="786764" h="227965">
                <a:moveTo>
                  <a:pt x="632885" y="14575"/>
                </a:moveTo>
                <a:lnTo>
                  <a:pt x="599965" y="14575"/>
                </a:lnTo>
                <a:lnTo>
                  <a:pt x="599965" y="140477"/>
                </a:lnTo>
                <a:lnTo>
                  <a:pt x="618561" y="140477"/>
                </a:lnTo>
                <a:lnTo>
                  <a:pt x="643934" y="140182"/>
                </a:lnTo>
                <a:lnTo>
                  <a:pt x="668507" y="139063"/>
                </a:lnTo>
                <a:lnTo>
                  <a:pt x="692985" y="136766"/>
                </a:lnTo>
                <a:lnTo>
                  <a:pt x="718076" y="132938"/>
                </a:lnTo>
                <a:lnTo>
                  <a:pt x="715695" y="113336"/>
                </a:lnTo>
                <a:lnTo>
                  <a:pt x="632885" y="113336"/>
                </a:lnTo>
                <a:lnTo>
                  <a:pt x="632885" y="14575"/>
                </a:lnTo>
                <a:close/>
              </a:path>
              <a:path w="786764" h="227965">
                <a:moveTo>
                  <a:pt x="714809" y="106049"/>
                </a:moveTo>
                <a:lnTo>
                  <a:pt x="693951" y="109237"/>
                </a:lnTo>
                <a:lnTo>
                  <a:pt x="673659" y="111389"/>
                </a:lnTo>
                <a:lnTo>
                  <a:pt x="653460" y="112692"/>
                </a:lnTo>
                <a:lnTo>
                  <a:pt x="632885" y="113336"/>
                </a:lnTo>
                <a:lnTo>
                  <a:pt x="715695" y="113336"/>
                </a:lnTo>
                <a:lnTo>
                  <a:pt x="714809" y="106049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5868094" y="10187752"/>
            <a:ext cx="817244" cy="227965"/>
          </a:xfrm>
          <a:custGeom>
            <a:avLst/>
            <a:gdLst/>
            <a:ahLst/>
            <a:cxnLst/>
            <a:rect l="l" t="t" r="r" b="b"/>
            <a:pathLst>
              <a:path w="817244" h="227965">
                <a:moveTo>
                  <a:pt x="122218" y="58540"/>
                </a:moveTo>
                <a:lnTo>
                  <a:pt x="65402" y="58540"/>
                </a:lnTo>
                <a:lnTo>
                  <a:pt x="76209" y="60377"/>
                </a:lnTo>
                <a:lnTo>
                  <a:pt x="84682" y="65503"/>
                </a:lnTo>
                <a:lnTo>
                  <a:pt x="90232" y="73345"/>
                </a:lnTo>
                <a:lnTo>
                  <a:pt x="92274" y="83326"/>
                </a:lnTo>
                <a:lnTo>
                  <a:pt x="92274" y="83572"/>
                </a:lnTo>
                <a:lnTo>
                  <a:pt x="64665" y="125905"/>
                </a:lnTo>
                <a:lnTo>
                  <a:pt x="2085" y="184436"/>
                </a:lnTo>
                <a:lnTo>
                  <a:pt x="2085" y="209836"/>
                </a:lnTo>
                <a:lnTo>
                  <a:pt x="130804" y="209836"/>
                </a:lnTo>
                <a:lnTo>
                  <a:pt x="130804" y="180387"/>
                </a:lnTo>
                <a:lnTo>
                  <a:pt x="50554" y="180387"/>
                </a:lnTo>
                <a:lnTo>
                  <a:pt x="50554" y="178914"/>
                </a:lnTo>
                <a:lnTo>
                  <a:pt x="87611" y="145047"/>
                </a:lnTo>
                <a:lnTo>
                  <a:pt x="119438" y="110782"/>
                </a:lnTo>
                <a:lnTo>
                  <a:pt x="128350" y="81486"/>
                </a:lnTo>
                <a:lnTo>
                  <a:pt x="128350" y="81240"/>
                </a:lnTo>
                <a:lnTo>
                  <a:pt x="123782" y="60649"/>
                </a:lnTo>
                <a:lnTo>
                  <a:pt x="123678" y="60377"/>
                </a:lnTo>
                <a:lnTo>
                  <a:pt x="122218" y="58540"/>
                </a:lnTo>
                <a:close/>
              </a:path>
              <a:path w="817244" h="227965">
                <a:moveTo>
                  <a:pt x="65156" y="29704"/>
                </a:moveTo>
                <a:lnTo>
                  <a:pt x="18543" y="45594"/>
                </a:lnTo>
                <a:lnTo>
                  <a:pt x="26" y="86394"/>
                </a:lnTo>
                <a:lnTo>
                  <a:pt x="0" y="87498"/>
                </a:lnTo>
                <a:lnTo>
                  <a:pt x="34357" y="87498"/>
                </a:lnTo>
                <a:lnTo>
                  <a:pt x="34480" y="86394"/>
                </a:lnTo>
                <a:lnTo>
                  <a:pt x="36965" y="75312"/>
                </a:lnTo>
                <a:lnTo>
                  <a:pt x="43315" y="66485"/>
                </a:lnTo>
                <a:lnTo>
                  <a:pt x="52978" y="60649"/>
                </a:lnTo>
                <a:lnTo>
                  <a:pt x="65402" y="58540"/>
                </a:lnTo>
                <a:lnTo>
                  <a:pt x="122218" y="58540"/>
                </a:lnTo>
                <a:lnTo>
                  <a:pt x="110787" y="44153"/>
                </a:lnTo>
                <a:lnTo>
                  <a:pt x="90819" y="33512"/>
                </a:lnTo>
                <a:lnTo>
                  <a:pt x="65156" y="29704"/>
                </a:lnTo>
                <a:close/>
              </a:path>
              <a:path w="817244" h="227965">
                <a:moveTo>
                  <a:pt x="222956" y="29704"/>
                </a:moveTo>
                <a:lnTo>
                  <a:pt x="192736" y="36068"/>
                </a:lnTo>
                <a:lnTo>
                  <a:pt x="170039" y="54291"/>
                </a:lnTo>
                <a:lnTo>
                  <a:pt x="155763" y="83075"/>
                </a:lnTo>
                <a:lnTo>
                  <a:pt x="150805" y="121120"/>
                </a:lnTo>
                <a:lnTo>
                  <a:pt x="150805" y="121365"/>
                </a:lnTo>
                <a:lnTo>
                  <a:pt x="155763" y="159429"/>
                </a:lnTo>
                <a:lnTo>
                  <a:pt x="170039" y="188255"/>
                </a:lnTo>
                <a:lnTo>
                  <a:pt x="192736" y="206521"/>
                </a:lnTo>
                <a:lnTo>
                  <a:pt x="222956" y="212904"/>
                </a:lnTo>
                <a:lnTo>
                  <a:pt x="253176" y="206521"/>
                </a:lnTo>
                <a:lnTo>
                  <a:pt x="275873" y="188255"/>
                </a:lnTo>
                <a:lnTo>
                  <a:pt x="278372" y="183209"/>
                </a:lnTo>
                <a:lnTo>
                  <a:pt x="222956" y="183209"/>
                </a:lnTo>
                <a:lnTo>
                  <a:pt x="208212" y="179016"/>
                </a:lnTo>
                <a:lnTo>
                  <a:pt x="197310" y="166874"/>
                </a:lnTo>
                <a:lnTo>
                  <a:pt x="190550" y="147438"/>
                </a:lnTo>
                <a:lnTo>
                  <a:pt x="188230" y="121365"/>
                </a:lnTo>
                <a:lnTo>
                  <a:pt x="188230" y="121120"/>
                </a:lnTo>
                <a:lnTo>
                  <a:pt x="190550" y="95066"/>
                </a:lnTo>
                <a:lnTo>
                  <a:pt x="197310" y="75673"/>
                </a:lnTo>
                <a:lnTo>
                  <a:pt x="208212" y="63573"/>
                </a:lnTo>
                <a:lnTo>
                  <a:pt x="222956" y="59399"/>
                </a:lnTo>
                <a:lnTo>
                  <a:pt x="278406" y="59399"/>
                </a:lnTo>
                <a:lnTo>
                  <a:pt x="275873" y="54291"/>
                </a:lnTo>
                <a:lnTo>
                  <a:pt x="253176" y="36068"/>
                </a:lnTo>
                <a:lnTo>
                  <a:pt x="222956" y="29704"/>
                </a:lnTo>
                <a:close/>
              </a:path>
              <a:path w="817244" h="227965">
                <a:moveTo>
                  <a:pt x="278406" y="59399"/>
                </a:moveTo>
                <a:lnTo>
                  <a:pt x="222956" y="59399"/>
                </a:lnTo>
                <a:lnTo>
                  <a:pt x="237700" y="63573"/>
                </a:lnTo>
                <a:lnTo>
                  <a:pt x="248601" y="75673"/>
                </a:lnTo>
                <a:lnTo>
                  <a:pt x="255362" y="95066"/>
                </a:lnTo>
                <a:lnTo>
                  <a:pt x="257681" y="121120"/>
                </a:lnTo>
                <a:lnTo>
                  <a:pt x="257681" y="121365"/>
                </a:lnTo>
                <a:lnTo>
                  <a:pt x="255362" y="147438"/>
                </a:lnTo>
                <a:lnTo>
                  <a:pt x="248601" y="166874"/>
                </a:lnTo>
                <a:lnTo>
                  <a:pt x="237700" y="179016"/>
                </a:lnTo>
                <a:lnTo>
                  <a:pt x="222956" y="183209"/>
                </a:lnTo>
                <a:lnTo>
                  <a:pt x="278372" y="183209"/>
                </a:lnTo>
                <a:lnTo>
                  <a:pt x="290149" y="159429"/>
                </a:lnTo>
                <a:lnTo>
                  <a:pt x="295107" y="121365"/>
                </a:lnTo>
                <a:lnTo>
                  <a:pt x="295107" y="121120"/>
                </a:lnTo>
                <a:lnTo>
                  <a:pt x="290149" y="83075"/>
                </a:lnTo>
                <a:lnTo>
                  <a:pt x="278406" y="59399"/>
                </a:lnTo>
                <a:close/>
              </a:path>
              <a:path w="817244" h="227965">
                <a:moveTo>
                  <a:pt x="436836" y="58540"/>
                </a:moveTo>
                <a:lnTo>
                  <a:pt x="380019" y="58540"/>
                </a:lnTo>
                <a:lnTo>
                  <a:pt x="390827" y="60377"/>
                </a:lnTo>
                <a:lnTo>
                  <a:pt x="399299" y="65503"/>
                </a:lnTo>
                <a:lnTo>
                  <a:pt x="404850" y="73345"/>
                </a:lnTo>
                <a:lnTo>
                  <a:pt x="406892" y="83326"/>
                </a:lnTo>
                <a:lnTo>
                  <a:pt x="406892" y="83572"/>
                </a:lnTo>
                <a:lnTo>
                  <a:pt x="379283" y="125905"/>
                </a:lnTo>
                <a:lnTo>
                  <a:pt x="316703" y="184436"/>
                </a:lnTo>
                <a:lnTo>
                  <a:pt x="316703" y="209836"/>
                </a:lnTo>
                <a:lnTo>
                  <a:pt x="445421" y="209836"/>
                </a:lnTo>
                <a:lnTo>
                  <a:pt x="445421" y="180387"/>
                </a:lnTo>
                <a:lnTo>
                  <a:pt x="365172" y="180387"/>
                </a:lnTo>
                <a:lnTo>
                  <a:pt x="365172" y="178914"/>
                </a:lnTo>
                <a:lnTo>
                  <a:pt x="402229" y="145047"/>
                </a:lnTo>
                <a:lnTo>
                  <a:pt x="434056" y="110782"/>
                </a:lnTo>
                <a:lnTo>
                  <a:pt x="442967" y="81486"/>
                </a:lnTo>
                <a:lnTo>
                  <a:pt x="442967" y="81240"/>
                </a:lnTo>
                <a:lnTo>
                  <a:pt x="438399" y="60649"/>
                </a:lnTo>
                <a:lnTo>
                  <a:pt x="438295" y="60377"/>
                </a:lnTo>
                <a:lnTo>
                  <a:pt x="436836" y="58540"/>
                </a:lnTo>
                <a:close/>
              </a:path>
              <a:path w="817244" h="227965">
                <a:moveTo>
                  <a:pt x="379774" y="29704"/>
                </a:moveTo>
                <a:lnTo>
                  <a:pt x="333161" y="45594"/>
                </a:lnTo>
                <a:lnTo>
                  <a:pt x="314643" y="86394"/>
                </a:lnTo>
                <a:lnTo>
                  <a:pt x="314617" y="87498"/>
                </a:lnTo>
                <a:lnTo>
                  <a:pt x="348974" y="87498"/>
                </a:lnTo>
                <a:lnTo>
                  <a:pt x="349097" y="86394"/>
                </a:lnTo>
                <a:lnTo>
                  <a:pt x="351582" y="75312"/>
                </a:lnTo>
                <a:lnTo>
                  <a:pt x="357932" y="66485"/>
                </a:lnTo>
                <a:lnTo>
                  <a:pt x="367595" y="60649"/>
                </a:lnTo>
                <a:lnTo>
                  <a:pt x="380019" y="58540"/>
                </a:lnTo>
                <a:lnTo>
                  <a:pt x="436836" y="58540"/>
                </a:lnTo>
                <a:lnTo>
                  <a:pt x="425405" y="44153"/>
                </a:lnTo>
                <a:lnTo>
                  <a:pt x="405436" y="33512"/>
                </a:lnTo>
                <a:lnTo>
                  <a:pt x="379774" y="29704"/>
                </a:lnTo>
                <a:close/>
              </a:path>
              <a:path w="817244" h="227965">
                <a:moveTo>
                  <a:pt x="588500" y="58540"/>
                </a:moveTo>
                <a:lnTo>
                  <a:pt x="531683" y="58540"/>
                </a:lnTo>
                <a:lnTo>
                  <a:pt x="542491" y="60377"/>
                </a:lnTo>
                <a:lnTo>
                  <a:pt x="550963" y="65503"/>
                </a:lnTo>
                <a:lnTo>
                  <a:pt x="556514" y="73345"/>
                </a:lnTo>
                <a:lnTo>
                  <a:pt x="558556" y="83326"/>
                </a:lnTo>
                <a:lnTo>
                  <a:pt x="558556" y="83572"/>
                </a:lnTo>
                <a:lnTo>
                  <a:pt x="530947" y="125905"/>
                </a:lnTo>
                <a:lnTo>
                  <a:pt x="468367" y="184436"/>
                </a:lnTo>
                <a:lnTo>
                  <a:pt x="468367" y="209836"/>
                </a:lnTo>
                <a:lnTo>
                  <a:pt x="597085" y="209836"/>
                </a:lnTo>
                <a:lnTo>
                  <a:pt x="597085" y="180387"/>
                </a:lnTo>
                <a:lnTo>
                  <a:pt x="516836" y="180387"/>
                </a:lnTo>
                <a:lnTo>
                  <a:pt x="516836" y="178914"/>
                </a:lnTo>
                <a:lnTo>
                  <a:pt x="553893" y="145047"/>
                </a:lnTo>
                <a:lnTo>
                  <a:pt x="585720" y="110782"/>
                </a:lnTo>
                <a:lnTo>
                  <a:pt x="594631" y="81486"/>
                </a:lnTo>
                <a:lnTo>
                  <a:pt x="594631" y="81240"/>
                </a:lnTo>
                <a:lnTo>
                  <a:pt x="590064" y="60649"/>
                </a:lnTo>
                <a:lnTo>
                  <a:pt x="589959" y="60377"/>
                </a:lnTo>
                <a:lnTo>
                  <a:pt x="588500" y="58540"/>
                </a:lnTo>
                <a:close/>
              </a:path>
              <a:path w="817244" h="227965">
                <a:moveTo>
                  <a:pt x="531438" y="29704"/>
                </a:moveTo>
                <a:lnTo>
                  <a:pt x="484825" y="45594"/>
                </a:lnTo>
                <a:lnTo>
                  <a:pt x="466307" y="86394"/>
                </a:lnTo>
                <a:lnTo>
                  <a:pt x="466281" y="87498"/>
                </a:lnTo>
                <a:lnTo>
                  <a:pt x="500639" y="87498"/>
                </a:lnTo>
                <a:lnTo>
                  <a:pt x="500761" y="86394"/>
                </a:lnTo>
                <a:lnTo>
                  <a:pt x="503246" y="75312"/>
                </a:lnTo>
                <a:lnTo>
                  <a:pt x="509596" y="66485"/>
                </a:lnTo>
                <a:lnTo>
                  <a:pt x="519259" y="60649"/>
                </a:lnTo>
                <a:lnTo>
                  <a:pt x="531683" y="58540"/>
                </a:lnTo>
                <a:lnTo>
                  <a:pt x="588500" y="58540"/>
                </a:lnTo>
                <a:lnTo>
                  <a:pt x="577069" y="44153"/>
                </a:lnTo>
                <a:lnTo>
                  <a:pt x="557101" y="33512"/>
                </a:lnTo>
                <a:lnTo>
                  <a:pt x="531438" y="29704"/>
                </a:lnTo>
                <a:close/>
              </a:path>
              <a:path w="817244" h="227965">
                <a:moveTo>
                  <a:pt x="692455" y="155052"/>
                </a:moveTo>
                <a:lnTo>
                  <a:pt x="659283" y="155052"/>
                </a:lnTo>
                <a:lnTo>
                  <a:pt x="659283" y="227427"/>
                </a:lnTo>
                <a:lnTo>
                  <a:pt x="817101" y="227427"/>
                </a:lnTo>
                <a:lnTo>
                  <a:pt x="817101" y="201041"/>
                </a:lnTo>
                <a:lnTo>
                  <a:pt x="692455" y="201041"/>
                </a:lnTo>
                <a:lnTo>
                  <a:pt x="692455" y="155052"/>
                </a:lnTo>
                <a:close/>
              </a:path>
              <a:path w="817244" h="227965">
                <a:moveTo>
                  <a:pt x="811823" y="0"/>
                </a:moveTo>
                <a:lnTo>
                  <a:pt x="778652" y="0"/>
                </a:lnTo>
                <a:lnTo>
                  <a:pt x="778652" y="25632"/>
                </a:lnTo>
                <a:lnTo>
                  <a:pt x="722611" y="25632"/>
                </a:lnTo>
                <a:lnTo>
                  <a:pt x="722611" y="51768"/>
                </a:lnTo>
                <a:lnTo>
                  <a:pt x="778652" y="51768"/>
                </a:lnTo>
                <a:lnTo>
                  <a:pt x="778652" y="68856"/>
                </a:lnTo>
                <a:lnTo>
                  <a:pt x="722611" y="68856"/>
                </a:lnTo>
                <a:lnTo>
                  <a:pt x="722611" y="94991"/>
                </a:lnTo>
                <a:lnTo>
                  <a:pt x="778652" y="94991"/>
                </a:lnTo>
                <a:lnTo>
                  <a:pt x="778652" y="170130"/>
                </a:lnTo>
                <a:lnTo>
                  <a:pt x="811823" y="170130"/>
                </a:lnTo>
                <a:lnTo>
                  <a:pt x="811823" y="0"/>
                </a:lnTo>
                <a:close/>
              </a:path>
              <a:path w="817244" h="227965">
                <a:moveTo>
                  <a:pt x="663807" y="14575"/>
                </a:moveTo>
                <a:lnTo>
                  <a:pt x="630886" y="14575"/>
                </a:lnTo>
                <a:lnTo>
                  <a:pt x="630886" y="140477"/>
                </a:lnTo>
                <a:lnTo>
                  <a:pt x="649483" y="140477"/>
                </a:lnTo>
                <a:lnTo>
                  <a:pt x="674856" y="140182"/>
                </a:lnTo>
                <a:lnTo>
                  <a:pt x="699429" y="139063"/>
                </a:lnTo>
                <a:lnTo>
                  <a:pt x="723907" y="136766"/>
                </a:lnTo>
                <a:lnTo>
                  <a:pt x="748998" y="132938"/>
                </a:lnTo>
                <a:lnTo>
                  <a:pt x="746616" y="113336"/>
                </a:lnTo>
                <a:lnTo>
                  <a:pt x="663807" y="113336"/>
                </a:lnTo>
                <a:lnTo>
                  <a:pt x="663807" y="14575"/>
                </a:lnTo>
                <a:close/>
              </a:path>
              <a:path w="817244" h="227965">
                <a:moveTo>
                  <a:pt x="745731" y="106049"/>
                </a:moveTo>
                <a:lnTo>
                  <a:pt x="724873" y="109237"/>
                </a:lnTo>
                <a:lnTo>
                  <a:pt x="704580" y="111389"/>
                </a:lnTo>
                <a:lnTo>
                  <a:pt x="684382" y="112692"/>
                </a:lnTo>
                <a:lnTo>
                  <a:pt x="663807" y="113336"/>
                </a:lnTo>
                <a:lnTo>
                  <a:pt x="746616" y="113336"/>
                </a:lnTo>
                <a:lnTo>
                  <a:pt x="745731" y="106049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582755" y="10570567"/>
            <a:ext cx="127912" cy="1816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8802269" y="10555489"/>
            <a:ext cx="100965" cy="213360"/>
          </a:xfrm>
          <a:custGeom>
            <a:avLst/>
            <a:gdLst/>
            <a:ahLst/>
            <a:cxnLst/>
            <a:rect l="l" t="t" r="r" b="b"/>
            <a:pathLst>
              <a:path w="100965" h="213359">
                <a:moveTo>
                  <a:pt x="73128" y="0"/>
                </a:moveTo>
                <a:lnTo>
                  <a:pt x="0" y="203051"/>
                </a:lnTo>
                <a:lnTo>
                  <a:pt x="27894" y="213103"/>
                </a:lnTo>
                <a:lnTo>
                  <a:pt x="100771" y="10554"/>
                </a:lnTo>
                <a:lnTo>
                  <a:pt x="731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8982290" y="10571824"/>
            <a:ext cx="260350" cy="178435"/>
          </a:xfrm>
          <a:custGeom>
            <a:avLst/>
            <a:gdLst/>
            <a:ahLst/>
            <a:cxnLst/>
            <a:rect l="l" t="t" r="r" b="b"/>
            <a:pathLst>
              <a:path w="260350" h="178434">
                <a:moveTo>
                  <a:pt x="91473" y="44229"/>
                </a:moveTo>
                <a:lnTo>
                  <a:pt x="58301" y="44229"/>
                </a:lnTo>
                <a:lnTo>
                  <a:pt x="58301" y="177921"/>
                </a:lnTo>
                <a:lnTo>
                  <a:pt x="91473" y="177921"/>
                </a:lnTo>
                <a:lnTo>
                  <a:pt x="91473" y="44229"/>
                </a:lnTo>
                <a:close/>
              </a:path>
              <a:path w="260350" h="178434">
                <a:moveTo>
                  <a:pt x="91473" y="3266"/>
                </a:moveTo>
                <a:lnTo>
                  <a:pt x="66594" y="3266"/>
                </a:lnTo>
                <a:lnTo>
                  <a:pt x="0" y="43726"/>
                </a:lnTo>
                <a:lnTo>
                  <a:pt x="15580" y="70364"/>
                </a:lnTo>
                <a:lnTo>
                  <a:pt x="58301" y="44229"/>
                </a:lnTo>
                <a:lnTo>
                  <a:pt x="91473" y="44229"/>
                </a:lnTo>
                <a:lnTo>
                  <a:pt x="91473" y="3266"/>
                </a:lnTo>
                <a:close/>
              </a:path>
              <a:path w="260350" h="178434">
                <a:moveTo>
                  <a:pt x="250755" y="29150"/>
                </a:moveTo>
                <a:lnTo>
                  <a:pt x="194891" y="29150"/>
                </a:lnTo>
                <a:lnTo>
                  <a:pt x="208061" y="31051"/>
                </a:lnTo>
                <a:lnTo>
                  <a:pt x="216943" y="36250"/>
                </a:lnTo>
                <a:lnTo>
                  <a:pt x="221961" y="43993"/>
                </a:lnTo>
                <a:lnTo>
                  <a:pt x="223540" y="53527"/>
                </a:lnTo>
                <a:lnTo>
                  <a:pt x="222287" y="63375"/>
                </a:lnTo>
                <a:lnTo>
                  <a:pt x="218420" y="72186"/>
                </a:lnTo>
                <a:lnTo>
                  <a:pt x="211772" y="81091"/>
                </a:lnTo>
                <a:lnTo>
                  <a:pt x="202179" y="91222"/>
                </a:lnTo>
                <a:lnTo>
                  <a:pt x="140108" y="154047"/>
                </a:lnTo>
                <a:lnTo>
                  <a:pt x="146139" y="177921"/>
                </a:lnTo>
                <a:lnTo>
                  <a:pt x="260230" y="177921"/>
                </a:lnTo>
                <a:lnTo>
                  <a:pt x="260230" y="149524"/>
                </a:lnTo>
                <a:lnTo>
                  <a:pt x="185845" y="149524"/>
                </a:lnTo>
                <a:lnTo>
                  <a:pt x="227058" y="107305"/>
                </a:lnTo>
                <a:lnTo>
                  <a:pt x="238822" y="94587"/>
                </a:lnTo>
                <a:lnTo>
                  <a:pt x="248042" y="81892"/>
                </a:lnTo>
                <a:lnTo>
                  <a:pt x="254057" y="67831"/>
                </a:lnTo>
                <a:lnTo>
                  <a:pt x="256209" y="51014"/>
                </a:lnTo>
                <a:lnTo>
                  <a:pt x="252589" y="31911"/>
                </a:lnTo>
                <a:lnTo>
                  <a:pt x="250755" y="29150"/>
                </a:lnTo>
                <a:close/>
              </a:path>
              <a:path w="260350" h="178434">
                <a:moveTo>
                  <a:pt x="198661" y="0"/>
                </a:moveTo>
                <a:lnTo>
                  <a:pt x="177587" y="2560"/>
                </a:lnTo>
                <a:lnTo>
                  <a:pt x="160683" y="8984"/>
                </a:lnTo>
                <a:lnTo>
                  <a:pt x="147879" y="17386"/>
                </a:lnTo>
                <a:lnTo>
                  <a:pt x="139103" y="25884"/>
                </a:lnTo>
                <a:lnTo>
                  <a:pt x="156191" y="46742"/>
                </a:lnTo>
                <a:lnTo>
                  <a:pt x="164323" y="39858"/>
                </a:lnTo>
                <a:lnTo>
                  <a:pt x="173374" y="34271"/>
                </a:lnTo>
                <a:lnTo>
                  <a:pt x="183508" y="30521"/>
                </a:lnTo>
                <a:lnTo>
                  <a:pt x="194891" y="29150"/>
                </a:lnTo>
                <a:lnTo>
                  <a:pt x="250755" y="29150"/>
                </a:lnTo>
                <a:lnTo>
                  <a:pt x="241759" y="15612"/>
                </a:lnTo>
                <a:lnTo>
                  <a:pt x="223768" y="4260"/>
                </a:lnTo>
                <a:lnTo>
                  <a:pt x="1986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666076" y="4082975"/>
            <a:ext cx="5696869" cy="2470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671783" y="4669344"/>
            <a:ext cx="5051796" cy="2470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256665"/>
            <a:chOff x="0" y="0"/>
            <a:chExt cx="20104100" cy="1256665"/>
          </a:xfrm>
        </p:grpSpPr>
        <p:sp>
          <p:nvSpPr>
            <p:cNvPr id="3" name="object 3"/>
            <p:cNvSpPr/>
            <p:nvPr/>
          </p:nvSpPr>
          <p:spPr>
            <a:xfrm>
              <a:off x="1434595" y="455232"/>
              <a:ext cx="2868930" cy="337185"/>
            </a:xfrm>
            <a:custGeom>
              <a:avLst/>
              <a:gdLst/>
              <a:ahLst/>
              <a:cxnLst/>
              <a:rect l="l" t="t" r="r" b="b"/>
              <a:pathLst>
                <a:path w="2868929" h="337184">
                  <a:moveTo>
                    <a:pt x="163220" y="202423"/>
                  </a:moveTo>
                  <a:lnTo>
                    <a:pt x="126591" y="208136"/>
                  </a:lnTo>
                  <a:lnTo>
                    <a:pt x="100033" y="223249"/>
                  </a:lnTo>
                  <a:lnTo>
                    <a:pt x="83865" y="244724"/>
                  </a:lnTo>
                  <a:lnTo>
                    <a:pt x="78405" y="269520"/>
                  </a:lnTo>
                  <a:lnTo>
                    <a:pt x="83865" y="294635"/>
                  </a:lnTo>
                  <a:lnTo>
                    <a:pt x="100033" y="316074"/>
                  </a:lnTo>
                  <a:lnTo>
                    <a:pt x="126591" y="331010"/>
                  </a:lnTo>
                  <a:lnTo>
                    <a:pt x="163220" y="336618"/>
                  </a:lnTo>
                  <a:lnTo>
                    <a:pt x="199313" y="331010"/>
                  </a:lnTo>
                  <a:lnTo>
                    <a:pt x="225794" y="316074"/>
                  </a:lnTo>
                  <a:lnTo>
                    <a:pt x="229663" y="310985"/>
                  </a:lnTo>
                  <a:lnTo>
                    <a:pt x="163220" y="310985"/>
                  </a:lnTo>
                  <a:lnTo>
                    <a:pt x="138836" y="307374"/>
                  </a:lnTo>
                  <a:lnTo>
                    <a:pt x="121943" y="297933"/>
                  </a:lnTo>
                  <a:lnTo>
                    <a:pt x="112119" y="284745"/>
                  </a:lnTo>
                  <a:lnTo>
                    <a:pt x="108939" y="269897"/>
                  </a:lnTo>
                  <a:lnTo>
                    <a:pt x="112119" y="254395"/>
                  </a:lnTo>
                  <a:lnTo>
                    <a:pt x="121943" y="240872"/>
                  </a:lnTo>
                  <a:lnTo>
                    <a:pt x="138836" y="231307"/>
                  </a:lnTo>
                  <a:lnTo>
                    <a:pt x="163220" y="227678"/>
                  </a:lnTo>
                  <a:lnTo>
                    <a:pt x="229403" y="227678"/>
                  </a:lnTo>
                  <a:lnTo>
                    <a:pt x="226076" y="223249"/>
                  </a:lnTo>
                  <a:lnTo>
                    <a:pt x="199631" y="208136"/>
                  </a:lnTo>
                  <a:lnTo>
                    <a:pt x="163220" y="202423"/>
                  </a:lnTo>
                  <a:close/>
                </a:path>
                <a:path w="2868929" h="337184">
                  <a:moveTo>
                    <a:pt x="229403" y="227678"/>
                  </a:moveTo>
                  <a:lnTo>
                    <a:pt x="163220" y="227678"/>
                  </a:lnTo>
                  <a:lnTo>
                    <a:pt x="187545" y="231307"/>
                  </a:lnTo>
                  <a:lnTo>
                    <a:pt x="204307" y="240872"/>
                  </a:lnTo>
                  <a:lnTo>
                    <a:pt x="214002" y="254395"/>
                  </a:lnTo>
                  <a:lnTo>
                    <a:pt x="217124" y="269897"/>
                  </a:lnTo>
                  <a:lnTo>
                    <a:pt x="214002" y="284745"/>
                  </a:lnTo>
                  <a:lnTo>
                    <a:pt x="204307" y="297933"/>
                  </a:lnTo>
                  <a:lnTo>
                    <a:pt x="187545" y="307374"/>
                  </a:lnTo>
                  <a:lnTo>
                    <a:pt x="163220" y="310985"/>
                  </a:lnTo>
                  <a:lnTo>
                    <a:pt x="229663" y="310985"/>
                  </a:lnTo>
                  <a:lnTo>
                    <a:pt x="242097" y="294635"/>
                  </a:lnTo>
                  <a:lnTo>
                    <a:pt x="247657" y="269520"/>
                  </a:lnTo>
                  <a:lnTo>
                    <a:pt x="242203" y="244724"/>
                  </a:lnTo>
                  <a:lnTo>
                    <a:pt x="229403" y="227678"/>
                  </a:lnTo>
                  <a:close/>
                </a:path>
                <a:path w="2868929" h="337184">
                  <a:moveTo>
                    <a:pt x="146634" y="37695"/>
                  </a:moveTo>
                  <a:lnTo>
                    <a:pt x="13570" y="37695"/>
                  </a:lnTo>
                  <a:lnTo>
                    <a:pt x="13570" y="63327"/>
                  </a:lnTo>
                  <a:lnTo>
                    <a:pt x="115724" y="63327"/>
                  </a:lnTo>
                  <a:lnTo>
                    <a:pt x="107130" y="91611"/>
                  </a:lnTo>
                  <a:lnTo>
                    <a:pt x="84295" y="117985"/>
                  </a:lnTo>
                  <a:lnTo>
                    <a:pt x="48243" y="141250"/>
                  </a:lnTo>
                  <a:lnTo>
                    <a:pt x="0" y="160204"/>
                  </a:lnTo>
                  <a:lnTo>
                    <a:pt x="11685" y="186214"/>
                  </a:lnTo>
                  <a:lnTo>
                    <a:pt x="40952" y="175836"/>
                  </a:lnTo>
                  <a:lnTo>
                    <a:pt x="66579" y="163974"/>
                  </a:lnTo>
                  <a:lnTo>
                    <a:pt x="88601" y="150698"/>
                  </a:lnTo>
                  <a:lnTo>
                    <a:pt x="107054" y="136079"/>
                  </a:lnTo>
                  <a:lnTo>
                    <a:pt x="158030" y="136079"/>
                  </a:lnTo>
                  <a:lnTo>
                    <a:pt x="124017" y="117609"/>
                  </a:lnTo>
                  <a:lnTo>
                    <a:pt x="133912" y="101865"/>
                  </a:lnTo>
                  <a:lnTo>
                    <a:pt x="140980" y="85238"/>
                  </a:lnTo>
                  <a:lnTo>
                    <a:pt x="145220" y="67833"/>
                  </a:lnTo>
                  <a:lnTo>
                    <a:pt x="146634" y="49757"/>
                  </a:lnTo>
                  <a:lnTo>
                    <a:pt x="146634" y="37695"/>
                  </a:lnTo>
                  <a:close/>
                </a:path>
                <a:path w="2868929" h="337184">
                  <a:moveTo>
                    <a:pt x="158030" y="136079"/>
                  </a:moveTo>
                  <a:lnTo>
                    <a:pt x="107054" y="136079"/>
                  </a:lnTo>
                  <a:lnTo>
                    <a:pt x="164727" y="174151"/>
                  </a:lnTo>
                  <a:lnTo>
                    <a:pt x="180936" y="148519"/>
                  </a:lnTo>
                  <a:lnTo>
                    <a:pt x="158030" y="136079"/>
                  </a:lnTo>
                  <a:close/>
                </a:path>
                <a:path w="2868929" h="337184">
                  <a:moveTo>
                    <a:pt x="96876" y="0"/>
                  </a:moveTo>
                  <a:lnTo>
                    <a:pt x="67097" y="0"/>
                  </a:lnTo>
                  <a:lnTo>
                    <a:pt x="67097" y="37695"/>
                  </a:lnTo>
                  <a:lnTo>
                    <a:pt x="96876" y="37695"/>
                  </a:lnTo>
                  <a:lnTo>
                    <a:pt x="96876" y="0"/>
                  </a:lnTo>
                  <a:close/>
                </a:path>
                <a:path w="2868929" h="337184">
                  <a:moveTo>
                    <a:pt x="249165" y="5654"/>
                  </a:moveTo>
                  <a:lnTo>
                    <a:pt x="218632" y="5654"/>
                  </a:lnTo>
                  <a:lnTo>
                    <a:pt x="218632" y="189606"/>
                  </a:lnTo>
                  <a:lnTo>
                    <a:pt x="249165" y="189606"/>
                  </a:lnTo>
                  <a:lnTo>
                    <a:pt x="249165" y="108562"/>
                  </a:lnTo>
                  <a:lnTo>
                    <a:pt x="302315" y="108562"/>
                  </a:lnTo>
                  <a:lnTo>
                    <a:pt x="302315" y="81421"/>
                  </a:lnTo>
                  <a:lnTo>
                    <a:pt x="249165" y="81421"/>
                  </a:lnTo>
                  <a:lnTo>
                    <a:pt x="249165" y="5654"/>
                  </a:lnTo>
                  <a:close/>
                </a:path>
                <a:path w="2868929" h="337184">
                  <a:moveTo>
                    <a:pt x="585741" y="5654"/>
                  </a:moveTo>
                  <a:lnTo>
                    <a:pt x="555208" y="5654"/>
                  </a:lnTo>
                  <a:lnTo>
                    <a:pt x="555208" y="79913"/>
                  </a:lnTo>
                  <a:lnTo>
                    <a:pt x="500550" y="79913"/>
                  </a:lnTo>
                  <a:lnTo>
                    <a:pt x="500550" y="105546"/>
                  </a:lnTo>
                  <a:lnTo>
                    <a:pt x="555208" y="105546"/>
                  </a:lnTo>
                  <a:lnTo>
                    <a:pt x="555208" y="177167"/>
                  </a:lnTo>
                  <a:lnTo>
                    <a:pt x="585741" y="177167"/>
                  </a:lnTo>
                  <a:lnTo>
                    <a:pt x="585741" y="5654"/>
                  </a:lnTo>
                  <a:close/>
                </a:path>
                <a:path w="2868929" h="337184">
                  <a:moveTo>
                    <a:pt x="430814" y="196768"/>
                  </a:moveTo>
                  <a:lnTo>
                    <a:pt x="400281" y="196768"/>
                  </a:lnTo>
                  <a:lnTo>
                    <a:pt x="400281" y="332094"/>
                  </a:lnTo>
                  <a:lnTo>
                    <a:pt x="585741" y="332094"/>
                  </a:lnTo>
                  <a:lnTo>
                    <a:pt x="585741" y="306838"/>
                  </a:lnTo>
                  <a:lnTo>
                    <a:pt x="430814" y="306838"/>
                  </a:lnTo>
                  <a:lnTo>
                    <a:pt x="430814" y="262735"/>
                  </a:lnTo>
                  <a:lnTo>
                    <a:pt x="585741" y="262735"/>
                  </a:lnTo>
                  <a:lnTo>
                    <a:pt x="585741" y="238233"/>
                  </a:lnTo>
                  <a:lnTo>
                    <a:pt x="430814" y="238233"/>
                  </a:lnTo>
                  <a:lnTo>
                    <a:pt x="430814" y="196768"/>
                  </a:lnTo>
                  <a:close/>
                </a:path>
                <a:path w="2868929" h="337184">
                  <a:moveTo>
                    <a:pt x="585741" y="262735"/>
                  </a:moveTo>
                  <a:lnTo>
                    <a:pt x="555208" y="262735"/>
                  </a:lnTo>
                  <a:lnTo>
                    <a:pt x="555208" y="306838"/>
                  </a:lnTo>
                  <a:lnTo>
                    <a:pt x="585741" y="306838"/>
                  </a:lnTo>
                  <a:lnTo>
                    <a:pt x="585741" y="262735"/>
                  </a:lnTo>
                  <a:close/>
                </a:path>
                <a:path w="2868929" h="337184">
                  <a:moveTo>
                    <a:pt x="585741" y="196768"/>
                  </a:moveTo>
                  <a:lnTo>
                    <a:pt x="555208" y="196768"/>
                  </a:lnTo>
                  <a:lnTo>
                    <a:pt x="555208" y="238233"/>
                  </a:lnTo>
                  <a:lnTo>
                    <a:pt x="585741" y="238233"/>
                  </a:lnTo>
                  <a:lnTo>
                    <a:pt x="585741" y="196768"/>
                  </a:lnTo>
                  <a:close/>
                </a:path>
                <a:path w="2868929" h="337184">
                  <a:moveTo>
                    <a:pt x="407066" y="16585"/>
                  </a:moveTo>
                  <a:lnTo>
                    <a:pt x="373453" y="22811"/>
                  </a:lnTo>
                  <a:lnTo>
                    <a:pt x="347649" y="39532"/>
                  </a:lnTo>
                  <a:lnTo>
                    <a:pt x="331105" y="63816"/>
                  </a:lnTo>
                  <a:lnTo>
                    <a:pt x="325268" y="92730"/>
                  </a:lnTo>
                  <a:lnTo>
                    <a:pt x="331105" y="121902"/>
                  </a:lnTo>
                  <a:lnTo>
                    <a:pt x="347649" y="146021"/>
                  </a:lnTo>
                  <a:lnTo>
                    <a:pt x="373453" y="162436"/>
                  </a:lnTo>
                  <a:lnTo>
                    <a:pt x="407066" y="168497"/>
                  </a:lnTo>
                  <a:lnTo>
                    <a:pt x="440939" y="162436"/>
                  </a:lnTo>
                  <a:lnTo>
                    <a:pt x="466578" y="146021"/>
                  </a:lnTo>
                  <a:lnTo>
                    <a:pt x="469211" y="142110"/>
                  </a:lnTo>
                  <a:lnTo>
                    <a:pt x="407066" y="142110"/>
                  </a:lnTo>
                  <a:lnTo>
                    <a:pt x="386116" y="138465"/>
                  </a:lnTo>
                  <a:lnTo>
                    <a:pt x="369795" y="128210"/>
                  </a:lnTo>
                  <a:lnTo>
                    <a:pt x="359199" y="112372"/>
                  </a:lnTo>
                  <a:lnTo>
                    <a:pt x="355424" y="91976"/>
                  </a:lnTo>
                  <a:lnTo>
                    <a:pt x="359199" y="72074"/>
                  </a:lnTo>
                  <a:lnTo>
                    <a:pt x="369795" y="56589"/>
                  </a:lnTo>
                  <a:lnTo>
                    <a:pt x="386116" y="46547"/>
                  </a:lnTo>
                  <a:lnTo>
                    <a:pt x="407066" y="42972"/>
                  </a:lnTo>
                  <a:lnTo>
                    <a:pt x="468878" y="42972"/>
                  </a:lnTo>
                  <a:lnTo>
                    <a:pt x="466578" y="39532"/>
                  </a:lnTo>
                  <a:lnTo>
                    <a:pt x="440939" y="22811"/>
                  </a:lnTo>
                  <a:lnTo>
                    <a:pt x="407066" y="16585"/>
                  </a:lnTo>
                  <a:close/>
                </a:path>
                <a:path w="2868929" h="337184">
                  <a:moveTo>
                    <a:pt x="468878" y="42972"/>
                  </a:moveTo>
                  <a:lnTo>
                    <a:pt x="407066" y="42972"/>
                  </a:lnTo>
                  <a:lnTo>
                    <a:pt x="427799" y="46547"/>
                  </a:lnTo>
                  <a:lnTo>
                    <a:pt x="444008" y="56589"/>
                  </a:lnTo>
                  <a:lnTo>
                    <a:pt x="454562" y="72074"/>
                  </a:lnTo>
                  <a:lnTo>
                    <a:pt x="458332" y="91976"/>
                  </a:lnTo>
                  <a:lnTo>
                    <a:pt x="454562" y="112372"/>
                  </a:lnTo>
                  <a:lnTo>
                    <a:pt x="444008" y="128210"/>
                  </a:lnTo>
                  <a:lnTo>
                    <a:pt x="427799" y="138465"/>
                  </a:lnTo>
                  <a:lnTo>
                    <a:pt x="407066" y="142110"/>
                  </a:lnTo>
                  <a:lnTo>
                    <a:pt x="469211" y="142110"/>
                  </a:lnTo>
                  <a:lnTo>
                    <a:pt x="482816" y="121902"/>
                  </a:lnTo>
                  <a:lnTo>
                    <a:pt x="488488" y="92730"/>
                  </a:lnTo>
                  <a:lnTo>
                    <a:pt x="482816" y="63816"/>
                  </a:lnTo>
                  <a:lnTo>
                    <a:pt x="468878" y="42972"/>
                  </a:lnTo>
                  <a:close/>
                </a:path>
                <a:path w="2868929" h="337184">
                  <a:moveTo>
                    <a:pt x="880854" y="5654"/>
                  </a:moveTo>
                  <a:lnTo>
                    <a:pt x="850320" y="5654"/>
                  </a:lnTo>
                  <a:lnTo>
                    <a:pt x="850320" y="320786"/>
                  </a:lnTo>
                  <a:lnTo>
                    <a:pt x="880854" y="320786"/>
                  </a:lnTo>
                  <a:lnTo>
                    <a:pt x="880854" y="144372"/>
                  </a:lnTo>
                  <a:lnTo>
                    <a:pt x="934004" y="144372"/>
                  </a:lnTo>
                  <a:lnTo>
                    <a:pt x="934004" y="117609"/>
                  </a:lnTo>
                  <a:lnTo>
                    <a:pt x="880854" y="117609"/>
                  </a:lnTo>
                  <a:lnTo>
                    <a:pt x="880854" y="5654"/>
                  </a:lnTo>
                  <a:close/>
                </a:path>
                <a:path w="2868929" h="337184">
                  <a:moveTo>
                    <a:pt x="719895" y="26763"/>
                  </a:moveTo>
                  <a:lnTo>
                    <a:pt x="684320" y="34273"/>
                  </a:lnTo>
                  <a:lnTo>
                    <a:pt x="657510" y="54893"/>
                  </a:lnTo>
                  <a:lnTo>
                    <a:pt x="640594" y="85762"/>
                  </a:lnTo>
                  <a:lnTo>
                    <a:pt x="634704" y="124017"/>
                  </a:lnTo>
                  <a:lnTo>
                    <a:pt x="640594" y="162213"/>
                  </a:lnTo>
                  <a:lnTo>
                    <a:pt x="657510" y="192952"/>
                  </a:lnTo>
                  <a:lnTo>
                    <a:pt x="684320" y="213443"/>
                  </a:lnTo>
                  <a:lnTo>
                    <a:pt x="719895" y="220893"/>
                  </a:lnTo>
                  <a:lnTo>
                    <a:pt x="755311" y="213443"/>
                  </a:lnTo>
                  <a:lnTo>
                    <a:pt x="780103" y="194507"/>
                  </a:lnTo>
                  <a:lnTo>
                    <a:pt x="719895" y="194507"/>
                  </a:lnTo>
                  <a:lnTo>
                    <a:pt x="697997" y="189695"/>
                  </a:lnTo>
                  <a:lnTo>
                    <a:pt x="680692" y="175800"/>
                  </a:lnTo>
                  <a:lnTo>
                    <a:pt x="669325" y="153637"/>
                  </a:lnTo>
                  <a:lnTo>
                    <a:pt x="665237" y="124017"/>
                  </a:lnTo>
                  <a:lnTo>
                    <a:pt x="669272" y="94237"/>
                  </a:lnTo>
                  <a:lnTo>
                    <a:pt x="680551" y="72092"/>
                  </a:lnTo>
                  <a:lnTo>
                    <a:pt x="697838" y="58286"/>
                  </a:lnTo>
                  <a:lnTo>
                    <a:pt x="719895" y="53527"/>
                  </a:lnTo>
                  <a:lnTo>
                    <a:pt x="780361" y="53527"/>
                  </a:lnTo>
                  <a:lnTo>
                    <a:pt x="755311" y="34273"/>
                  </a:lnTo>
                  <a:lnTo>
                    <a:pt x="719895" y="26763"/>
                  </a:lnTo>
                  <a:close/>
                </a:path>
                <a:path w="2868929" h="337184">
                  <a:moveTo>
                    <a:pt x="780361" y="53527"/>
                  </a:moveTo>
                  <a:lnTo>
                    <a:pt x="719895" y="53527"/>
                  </a:lnTo>
                  <a:lnTo>
                    <a:pt x="741853" y="58286"/>
                  </a:lnTo>
                  <a:lnTo>
                    <a:pt x="759287" y="72092"/>
                  </a:lnTo>
                  <a:lnTo>
                    <a:pt x="770784" y="94237"/>
                  </a:lnTo>
                  <a:lnTo>
                    <a:pt x="774930" y="124017"/>
                  </a:lnTo>
                  <a:lnTo>
                    <a:pt x="770784" y="153637"/>
                  </a:lnTo>
                  <a:lnTo>
                    <a:pt x="759287" y="175800"/>
                  </a:lnTo>
                  <a:lnTo>
                    <a:pt x="741853" y="189695"/>
                  </a:lnTo>
                  <a:lnTo>
                    <a:pt x="719895" y="194507"/>
                  </a:lnTo>
                  <a:lnTo>
                    <a:pt x="780103" y="194507"/>
                  </a:lnTo>
                  <a:lnTo>
                    <a:pt x="782139" y="192952"/>
                  </a:lnTo>
                  <a:lnTo>
                    <a:pt x="799143" y="162213"/>
                  </a:lnTo>
                  <a:lnTo>
                    <a:pt x="805086" y="124017"/>
                  </a:lnTo>
                  <a:lnTo>
                    <a:pt x="799143" y="85762"/>
                  </a:lnTo>
                  <a:lnTo>
                    <a:pt x="782139" y="54893"/>
                  </a:lnTo>
                  <a:lnTo>
                    <a:pt x="780361" y="53527"/>
                  </a:lnTo>
                  <a:close/>
                </a:path>
                <a:path w="2868929" h="337184">
                  <a:moveTo>
                    <a:pt x="1214038" y="5654"/>
                  </a:moveTo>
                  <a:lnTo>
                    <a:pt x="1183505" y="5654"/>
                  </a:lnTo>
                  <a:lnTo>
                    <a:pt x="1183505" y="320786"/>
                  </a:lnTo>
                  <a:lnTo>
                    <a:pt x="1214038" y="320786"/>
                  </a:lnTo>
                  <a:lnTo>
                    <a:pt x="1214038" y="5654"/>
                  </a:lnTo>
                  <a:close/>
                </a:path>
                <a:path w="2868929" h="337184">
                  <a:moveTo>
                    <a:pt x="1042902" y="27517"/>
                  </a:moveTo>
                  <a:lnTo>
                    <a:pt x="1006655" y="34968"/>
                  </a:lnTo>
                  <a:lnTo>
                    <a:pt x="979103" y="55459"/>
                  </a:lnTo>
                  <a:lnTo>
                    <a:pt x="961586" y="86198"/>
                  </a:lnTo>
                  <a:lnTo>
                    <a:pt x="955449" y="124394"/>
                  </a:lnTo>
                  <a:lnTo>
                    <a:pt x="961586" y="162648"/>
                  </a:lnTo>
                  <a:lnTo>
                    <a:pt x="979103" y="193517"/>
                  </a:lnTo>
                  <a:lnTo>
                    <a:pt x="1006655" y="214138"/>
                  </a:lnTo>
                  <a:lnTo>
                    <a:pt x="1042902" y="221647"/>
                  </a:lnTo>
                  <a:lnTo>
                    <a:pt x="1078871" y="214138"/>
                  </a:lnTo>
                  <a:lnTo>
                    <a:pt x="1103873" y="195261"/>
                  </a:lnTo>
                  <a:lnTo>
                    <a:pt x="1042902" y="195261"/>
                  </a:lnTo>
                  <a:lnTo>
                    <a:pt x="1020332" y="190390"/>
                  </a:lnTo>
                  <a:lnTo>
                    <a:pt x="1002285" y="176366"/>
                  </a:lnTo>
                  <a:lnTo>
                    <a:pt x="990317" y="154073"/>
                  </a:lnTo>
                  <a:lnTo>
                    <a:pt x="985982" y="124394"/>
                  </a:lnTo>
                  <a:lnTo>
                    <a:pt x="990317" y="94614"/>
                  </a:lnTo>
                  <a:lnTo>
                    <a:pt x="1002285" y="72469"/>
                  </a:lnTo>
                  <a:lnTo>
                    <a:pt x="1020332" y="58663"/>
                  </a:lnTo>
                  <a:lnTo>
                    <a:pt x="1042902" y="53904"/>
                  </a:lnTo>
                  <a:lnTo>
                    <a:pt x="1104110" y="53904"/>
                  </a:lnTo>
                  <a:lnTo>
                    <a:pt x="1078871" y="34968"/>
                  </a:lnTo>
                  <a:lnTo>
                    <a:pt x="1042902" y="27517"/>
                  </a:lnTo>
                  <a:close/>
                </a:path>
                <a:path w="2868929" h="337184">
                  <a:moveTo>
                    <a:pt x="1104110" y="53904"/>
                  </a:moveTo>
                  <a:lnTo>
                    <a:pt x="1042902" y="53904"/>
                  </a:lnTo>
                  <a:lnTo>
                    <a:pt x="1065413" y="58663"/>
                  </a:lnTo>
                  <a:lnTo>
                    <a:pt x="1083330" y="72469"/>
                  </a:lnTo>
                  <a:lnTo>
                    <a:pt x="1095168" y="94614"/>
                  </a:lnTo>
                  <a:lnTo>
                    <a:pt x="1099444" y="124394"/>
                  </a:lnTo>
                  <a:lnTo>
                    <a:pt x="1095168" y="154073"/>
                  </a:lnTo>
                  <a:lnTo>
                    <a:pt x="1083330" y="176366"/>
                  </a:lnTo>
                  <a:lnTo>
                    <a:pt x="1065413" y="190390"/>
                  </a:lnTo>
                  <a:lnTo>
                    <a:pt x="1042902" y="195261"/>
                  </a:lnTo>
                  <a:lnTo>
                    <a:pt x="1103873" y="195261"/>
                  </a:lnTo>
                  <a:lnTo>
                    <a:pt x="1106182" y="193517"/>
                  </a:lnTo>
                  <a:lnTo>
                    <a:pt x="1123528" y="162648"/>
                  </a:lnTo>
                  <a:lnTo>
                    <a:pt x="1129601" y="124394"/>
                  </a:lnTo>
                  <a:lnTo>
                    <a:pt x="1123528" y="86198"/>
                  </a:lnTo>
                  <a:lnTo>
                    <a:pt x="1106182" y="55459"/>
                  </a:lnTo>
                  <a:lnTo>
                    <a:pt x="1104110" y="53904"/>
                  </a:lnTo>
                  <a:close/>
                </a:path>
                <a:path w="2868929" h="337184">
                  <a:moveTo>
                    <a:pt x="1537421" y="216370"/>
                  </a:moveTo>
                  <a:lnTo>
                    <a:pt x="1342914" y="216370"/>
                  </a:lnTo>
                  <a:lnTo>
                    <a:pt x="1342914" y="328702"/>
                  </a:lnTo>
                  <a:lnTo>
                    <a:pt x="1537421" y="328702"/>
                  </a:lnTo>
                  <a:lnTo>
                    <a:pt x="1537421" y="303069"/>
                  </a:lnTo>
                  <a:lnTo>
                    <a:pt x="1373070" y="303069"/>
                  </a:lnTo>
                  <a:lnTo>
                    <a:pt x="1373070" y="241626"/>
                  </a:lnTo>
                  <a:lnTo>
                    <a:pt x="1537421" y="241626"/>
                  </a:lnTo>
                  <a:lnTo>
                    <a:pt x="1537421" y="216370"/>
                  </a:lnTo>
                  <a:close/>
                </a:path>
                <a:path w="2868929" h="337184">
                  <a:moveTo>
                    <a:pt x="1537421" y="241626"/>
                  </a:moveTo>
                  <a:lnTo>
                    <a:pt x="1507265" y="241626"/>
                  </a:lnTo>
                  <a:lnTo>
                    <a:pt x="1507265" y="303069"/>
                  </a:lnTo>
                  <a:lnTo>
                    <a:pt x="1537421" y="303069"/>
                  </a:lnTo>
                  <a:lnTo>
                    <a:pt x="1537421" y="241626"/>
                  </a:lnTo>
                  <a:close/>
                </a:path>
                <a:path w="2868929" h="337184">
                  <a:moveTo>
                    <a:pt x="1472209" y="9046"/>
                  </a:moveTo>
                  <a:lnTo>
                    <a:pt x="1442429" y="9046"/>
                  </a:lnTo>
                  <a:lnTo>
                    <a:pt x="1442429" y="79913"/>
                  </a:lnTo>
                  <a:lnTo>
                    <a:pt x="1405865" y="79913"/>
                  </a:lnTo>
                  <a:lnTo>
                    <a:pt x="1405865" y="105169"/>
                  </a:lnTo>
                  <a:lnTo>
                    <a:pt x="1442429" y="105169"/>
                  </a:lnTo>
                  <a:lnTo>
                    <a:pt x="1442429" y="191114"/>
                  </a:lnTo>
                  <a:lnTo>
                    <a:pt x="1472209" y="191114"/>
                  </a:lnTo>
                  <a:lnTo>
                    <a:pt x="1472209" y="9046"/>
                  </a:lnTo>
                  <a:close/>
                </a:path>
                <a:path w="2868929" h="337184">
                  <a:moveTo>
                    <a:pt x="1397195" y="19978"/>
                  </a:moveTo>
                  <a:lnTo>
                    <a:pt x="1275063" y="19978"/>
                  </a:lnTo>
                  <a:lnTo>
                    <a:pt x="1275063" y="181313"/>
                  </a:lnTo>
                  <a:lnTo>
                    <a:pt x="1289010" y="181313"/>
                  </a:lnTo>
                  <a:lnTo>
                    <a:pt x="1324120" y="180695"/>
                  </a:lnTo>
                  <a:lnTo>
                    <a:pt x="1358416" y="178628"/>
                  </a:lnTo>
                  <a:lnTo>
                    <a:pt x="1391370" y="174793"/>
                  </a:lnTo>
                  <a:lnTo>
                    <a:pt x="1422451" y="168874"/>
                  </a:lnTo>
                  <a:lnTo>
                    <a:pt x="1420605" y="154927"/>
                  </a:lnTo>
                  <a:lnTo>
                    <a:pt x="1305219" y="154927"/>
                  </a:lnTo>
                  <a:lnTo>
                    <a:pt x="1305219" y="112708"/>
                  </a:lnTo>
                  <a:lnTo>
                    <a:pt x="1387017" y="112708"/>
                  </a:lnTo>
                  <a:lnTo>
                    <a:pt x="1387017" y="87075"/>
                  </a:lnTo>
                  <a:lnTo>
                    <a:pt x="1305219" y="87075"/>
                  </a:lnTo>
                  <a:lnTo>
                    <a:pt x="1305219" y="46365"/>
                  </a:lnTo>
                  <a:lnTo>
                    <a:pt x="1397195" y="46365"/>
                  </a:lnTo>
                  <a:lnTo>
                    <a:pt x="1397195" y="19978"/>
                  </a:lnTo>
                  <a:close/>
                </a:path>
                <a:path w="2868929" h="337184">
                  <a:moveTo>
                    <a:pt x="1419058" y="143241"/>
                  </a:moveTo>
                  <a:lnTo>
                    <a:pt x="1391040" y="148884"/>
                  </a:lnTo>
                  <a:lnTo>
                    <a:pt x="1361997" y="152477"/>
                  </a:lnTo>
                  <a:lnTo>
                    <a:pt x="1333025" y="154373"/>
                  </a:lnTo>
                  <a:lnTo>
                    <a:pt x="1305219" y="154927"/>
                  </a:lnTo>
                  <a:lnTo>
                    <a:pt x="1420605" y="154927"/>
                  </a:lnTo>
                  <a:lnTo>
                    <a:pt x="1419058" y="143241"/>
                  </a:lnTo>
                  <a:close/>
                </a:path>
                <a:path w="2868929" h="337184">
                  <a:moveTo>
                    <a:pt x="1537421" y="5654"/>
                  </a:moveTo>
                  <a:lnTo>
                    <a:pt x="1507642" y="5654"/>
                  </a:lnTo>
                  <a:lnTo>
                    <a:pt x="1507642" y="194507"/>
                  </a:lnTo>
                  <a:lnTo>
                    <a:pt x="1537421" y="194507"/>
                  </a:lnTo>
                  <a:lnTo>
                    <a:pt x="1537421" y="5654"/>
                  </a:lnTo>
                  <a:close/>
                </a:path>
                <a:path w="2868929" h="337184">
                  <a:moveTo>
                    <a:pt x="1846857" y="5654"/>
                  </a:moveTo>
                  <a:lnTo>
                    <a:pt x="1816325" y="5654"/>
                  </a:lnTo>
                  <a:lnTo>
                    <a:pt x="1816325" y="320786"/>
                  </a:lnTo>
                  <a:lnTo>
                    <a:pt x="1846857" y="320786"/>
                  </a:lnTo>
                  <a:lnTo>
                    <a:pt x="1846857" y="5654"/>
                  </a:lnTo>
                  <a:close/>
                </a:path>
                <a:path w="2868929" h="337184">
                  <a:moveTo>
                    <a:pt x="1684768" y="18470"/>
                  </a:moveTo>
                  <a:lnTo>
                    <a:pt x="1650837" y="24401"/>
                  </a:lnTo>
                  <a:lnTo>
                    <a:pt x="1625068" y="40475"/>
                  </a:lnTo>
                  <a:lnTo>
                    <a:pt x="1608701" y="64111"/>
                  </a:lnTo>
                  <a:lnTo>
                    <a:pt x="1602970" y="92730"/>
                  </a:lnTo>
                  <a:lnTo>
                    <a:pt x="1608701" y="121349"/>
                  </a:lnTo>
                  <a:lnTo>
                    <a:pt x="1625068" y="144985"/>
                  </a:lnTo>
                  <a:lnTo>
                    <a:pt x="1650837" y="161058"/>
                  </a:lnTo>
                  <a:lnTo>
                    <a:pt x="1684768" y="166989"/>
                  </a:lnTo>
                  <a:lnTo>
                    <a:pt x="1718482" y="161058"/>
                  </a:lnTo>
                  <a:lnTo>
                    <a:pt x="1744138" y="144985"/>
                  </a:lnTo>
                  <a:lnTo>
                    <a:pt x="1747165" y="140603"/>
                  </a:lnTo>
                  <a:lnTo>
                    <a:pt x="1684768" y="140603"/>
                  </a:lnTo>
                  <a:lnTo>
                    <a:pt x="1664772" y="137204"/>
                  </a:lnTo>
                  <a:lnTo>
                    <a:pt x="1648345" y="127551"/>
                  </a:lnTo>
                  <a:lnTo>
                    <a:pt x="1637219" y="112455"/>
                  </a:lnTo>
                  <a:lnTo>
                    <a:pt x="1633126" y="92730"/>
                  </a:lnTo>
                  <a:lnTo>
                    <a:pt x="1637219" y="72946"/>
                  </a:lnTo>
                  <a:lnTo>
                    <a:pt x="1648345" y="57720"/>
                  </a:lnTo>
                  <a:lnTo>
                    <a:pt x="1664772" y="47937"/>
                  </a:lnTo>
                  <a:lnTo>
                    <a:pt x="1684768" y="44480"/>
                  </a:lnTo>
                  <a:lnTo>
                    <a:pt x="1746905" y="44480"/>
                  </a:lnTo>
                  <a:lnTo>
                    <a:pt x="1744138" y="40475"/>
                  </a:lnTo>
                  <a:lnTo>
                    <a:pt x="1718482" y="24401"/>
                  </a:lnTo>
                  <a:lnTo>
                    <a:pt x="1684768" y="18470"/>
                  </a:lnTo>
                  <a:close/>
                </a:path>
                <a:path w="2868929" h="337184">
                  <a:moveTo>
                    <a:pt x="1746905" y="44480"/>
                  </a:moveTo>
                  <a:lnTo>
                    <a:pt x="1684768" y="44480"/>
                  </a:lnTo>
                  <a:lnTo>
                    <a:pt x="1704387" y="47937"/>
                  </a:lnTo>
                  <a:lnTo>
                    <a:pt x="1720720" y="57720"/>
                  </a:lnTo>
                  <a:lnTo>
                    <a:pt x="1731893" y="72946"/>
                  </a:lnTo>
                  <a:lnTo>
                    <a:pt x="1736034" y="92730"/>
                  </a:lnTo>
                  <a:lnTo>
                    <a:pt x="1731893" y="112455"/>
                  </a:lnTo>
                  <a:lnTo>
                    <a:pt x="1720720" y="127551"/>
                  </a:lnTo>
                  <a:lnTo>
                    <a:pt x="1704387" y="137204"/>
                  </a:lnTo>
                  <a:lnTo>
                    <a:pt x="1684768" y="140603"/>
                  </a:lnTo>
                  <a:lnTo>
                    <a:pt x="1747165" y="140603"/>
                  </a:lnTo>
                  <a:lnTo>
                    <a:pt x="1760465" y="121349"/>
                  </a:lnTo>
                  <a:lnTo>
                    <a:pt x="1766190" y="92730"/>
                  </a:lnTo>
                  <a:lnTo>
                    <a:pt x="1760465" y="64111"/>
                  </a:lnTo>
                  <a:lnTo>
                    <a:pt x="1746905" y="44480"/>
                  </a:lnTo>
                  <a:close/>
                </a:path>
                <a:path w="2868929" h="337184">
                  <a:moveTo>
                    <a:pt x="1797477" y="200161"/>
                  </a:moveTo>
                  <a:lnTo>
                    <a:pt x="1743956" y="206398"/>
                  </a:lnTo>
                  <a:lnTo>
                    <a:pt x="1689904" y="210197"/>
                  </a:lnTo>
                  <a:lnTo>
                    <a:pt x="1635641" y="212088"/>
                  </a:lnTo>
                  <a:lnTo>
                    <a:pt x="1581483" y="212600"/>
                  </a:lnTo>
                  <a:lnTo>
                    <a:pt x="1581483" y="238987"/>
                  </a:lnTo>
                  <a:lnTo>
                    <a:pt x="1638539" y="238251"/>
                  </a:lnTo>
                  <a:lnTo>
                    <a:pt x="1694428" y="235924"/>
                  </a:lnTo>
                  <a:lnTo>
                    <a:pt x="1748408" y="231831"/>
                  </a:lnTo>
                  <a:lnTo>
                    <a:pt x="1799738" y="225794"/>
                  </a:lnTo>
                  <a:lnTo>
                    <a:pt x="1799226" y="219509"/>
                  </a:lnTo>
                  <a:lnTo>
                    <a:pt x="1798662" y="212088"/>
                  </a:lnTo>
                  <a:lnTo>
                    <a:pt x="1798172" y="206398"/>
                  </a:lnTo>
                  <a:lnTo>
                    <a:pt x="1797477" y="200161"/>
                  </a:lnTo>
                  <a:close/>
                </a:path>
                <a:path w="2868929" h="337184">
                  <a:moveTo>
                    <a:pt x="2129227" y="30910"/>
                  </a:moveTo>
                  <a:lnTo>
                    <a:pt x="1988624" y="30910"/>
                  </a:lnTo>
                  <a:lnTo>
                    <a:pt x="1988624" y="221647"/>
                  </a:lnTo>
                  <a:lnTo>
                    <a:pt x="2129227" y="221647"/>
                  </a:lnTo>
                  <a:lnTo>
                    <a:pt x="2129227" y="195638"/>
                  </a:lnTo>
                  <a:lnTo>
                    <a:pt x="2018780" y="195638"/>
                  </a:lnTo>
                  <a:lnTo>
                    <a:pt x="2018780" y="56919"/>
                  </a:lnTo>
                  <a:lnTo>
                    <a:pt x="2129227" y="56919"/>
                  </a:lnTo>
                  <a:lnTo>
                    <a:pt x="2129227" y="30910"/>
                  </a:lnTo>
                  <a:close/>
                </a:path>
                <a:path w="2868929" h="337184">
                  <a:moveTo>
                    <a:pt x="2129227" y="56919"/>
                  </a:moveTo>
                  <a:lnTo>
                    <a:pt x="2099071" y="56919"/>
                  </a:lnTo>
                  <a:lnTo>
                    <a:pt x="2099071" y="195638"/>
                  </a:lnTo>
                  <a:lnTo>
                    <a:pt x="2129227" y="195638"/>
                  </a:lnTo>
                  <a:lnTo>
                    <a:pt x="2129227" y="56919"/>
                  </a:lnTo>
                  <a:close/>
                </a:path>
                <a:path w="2868929" h="337184">
                  <a:moveTo>
                    <a:pt x="2219695" y="5654"/>
                  </a:moveTo>
                  <a:lnTo>
                    <a:pt x="2189162" y="5654"/>
                  </a:lnTo>
                  <a:lnTo>
                    <a:pt x="2189162" y="320786"/>
                  </a:lnTo>
                  <a:lnTo>
                    <a:pt x="2219695" y="320786"/>
                  </a:lnTo>
                  <a:lnTo>
                    <a:pt x="2219695" y="145126"/>
                  </a:lnTo>
                  <a:lnTo>
                    <a:pt x="2272846" y="145126"/>
                  </a:lnTo>
                  <a:lnTo>
                    <a:pt x="2272846" y="118362"/>
                  </a:lnTo>
                  <a:lnTo>
                    <a:pt x="2219695" y="118362"/>
                  </a:lnTo>
                  <a:lnTo>
                    <a:pt x="2219695" y="5654"/>
                  </a:lnTo>
                  <a:close/>
                </a:path>
                <a:path w="2868929" h="337184">
                  <a:moveTo>
                    <a:pt x="2492567" y="143241"/>
                  </a:moveTo>
                  <a:lnTo>
                    <a:pt x="2462788" y="143241"/>
                  </a:lnTo>
                  <a:lnTo>
                    <a:pt x="2462788" y="306838"/>
                  </a:lnTo>
                  <a:lnTo>
                    <a:pt x="2492567" y="306838"/>
                  </a:lnTo>
                  <a:lnTo>
                    <a:pt x="2492567" y="143241"/>
                  </a:lnTo>
                  <a:close/>
                </a:path>
                <a:path w="2868929" h="337184">
                  <a:moveTo>
                    <a:pt x="2415669" y="32794"/>
                  </a:moveTo>
                  <a:lnTo>
                    <a:pt x="2302584" y="32794"/>
                  </a:lnTo>
                  <a:lnTo>
                    <a:pt x="2302584" y="58804"/>
                  </a:lnTo>
                  <a:lnTo>
                    <a:pt x="2385513" y="58804"/>
                  </a:lnTo>
                  <a:lnTo>
                    <a:pt x="2385218" y="73988"/>
                  </a:lnTo>
                  <a:lnTo>
                    <a:pt x="2384288" y="88960"/>
                  </a:lnTo>
                  <a:lnTo>
                    <a:pt x="2382650" y="103650"/>
                  </a:lnTo>
                  <a:lnTo>
                    <a:pt x="2380236" y="117985"/>
                  </a:lnTo>
                  <a:lnTo>
                    <a:pt x="2292029" y="117985"/>
                  </a:lnTo>
                  <a:lnTo>
                    <a:pt x="2292029" y="144372"/>
                  </a:lnTo>
                  <a:lnTo>
                    <a:pt x="2373827" y="144372"/>
                  </a:lnTo>
                  <a:lnTo>
                    <a:pt x="2364775" y="170087"/>
                  </a:lnTo>
                  <a:lnTo>
                    <a:pt x="2353425" y="194601"/>
                  </a:lnTo>
                  <a:lnTo>
                    <a:pt x="2339743" y="217842"/>
                  </a:lnTo>
                  <a:lnTo>
                    <a:pt x="2323693" y="239741"/>
                  </a:lnTo>
                  <a:lnTo>
                    <a:pt x="2348572" y="257081"/>
                  </a:lnTo>
                  <a:lnTo>
                    <a:pt x="2367260" y="231342"/>
                  </a:lnTo>
                  <a:lnTo>
                    <a:pt x="2382733" y="204119"/>
                  </a:lnTo>
                  <a:lnTo>
                    <a:pt x="2395166" y="174917"/>
                  </a:lnTo>
                  <a:lnTo>
                    <a:pt x="2404737" y="143241"/>
                  </a:lnTo>
                  <a:lnTo>
                    <a:pt x="2492567" y="143241"/>
                  </a:lnTo>
                  <a:lnTo>
                    <a:pt x="2492567" y="117609"/>
                  </a:lnTo>
                  <a:lnTo>
                    <a:pt x="2409638" y="117609"/>
                  </a:lnTo>
                  <a:lnTo>
                    <a:pt x="2412329" y="98154"/>
                  </a:lnTo>
                  <a:lnTo>
                    <a:pt x="2414208" y="77604"/>
                  </a:lnTo>
                  <a:lnTo>
                    <a:pt x="2415310" y="55853"/>
                  </a:lnTo>
                  <a:lnTo>
                    <a:pt x="2415669" y="32794"/>
                  </a:lnTo>
                  <a:close/>
                </a:path>
                <a:path w="2868929" h="337184">
                  <a:moveTo>
                    <a:pt x="2492567" y="9046"/>
                  </a:moveTo>
                  <a:lnTo>
                    <a:pt x="2462788" y="9046"/>
                  </a:lnTo>
                  <a:lnTo>
                    <a:pt x="2462788" y="117609"/>
                  </a:lnTo>
                  <a:lnTo>
                    <a:pt x="2492567" y="117609"/>
                  </a:lnTo>
                  <a:lnTo>
                    <a:pt x="2492567" y="9046"/>
                  </a:lnTo>
                  <a:close/>
                </a:path>
                <a:path w="2868929" h="337184">
                  <a:moveTo>
                    <a:pt x="2560419" y="5654"/>
                  </a:moveTo>
                  <a:lnTo>
                    <a:pt x="2530639" y="5654"/>
                  </a:lnTo>
                  <a:lnTo>
                    <a:pt x="2530639" y="320786"/>
                  </a:lnTo>
                  <a:lnTo>
                    <a:pt x="2560419" y="320786"/>
                  </a:lnTo>
                  <a:lnTo>
                    <a:pt x="2560419" y="5654"/>
                  </a:lnTo>
                  <a:close/>
                </a:path>
                <a:path w="2868929" h="337184">
                  <a:moveTo>
                    <a:pt x="2782779" y="204307"/>
                  </a:moveTo>
                  <a:lnTo>
                    <a:pt x="2746150" y="209962"/>
                  </a:lnTo>
                  <a:lnTo>
                    <a:pt x="2719592" y="224946"/>
                  </a:lnTo>
                  <a:lnTo>
                    <a:pt x="2703425" y="246290"/>
                  </a:lnTo>
                  <a:lnTo>
                    <a:pt x="2697965" y="271028"/>
                  </a:lnTo>
                  <a:lnTo>
                    <a:pt x="2703425" y="295430"/>
                  </a:lnTo>
                  <a:lnTo>
                    <a:pt x="2719592" y="316403"/>
                  </a:lnTo>
                  <a:lnTo>
                    <a:pt x="2746150" y="331087"/>
                  </a:lnTo>
                  <a:lnTo>
                    <a:pt x="2782779" y="336618"/>
                  </a:lnTo>
                  <a:lnTo>
                    <a:pt x="2818813" y="331087"/>
                  </a:lnTo>
                  <a:lnTo>
                    <a:pt x="2845165" y="316403"/>
                  </a:lnTo>
                  <a:lnTo>
                    <a:pt x="2849343" y="310985"/>
                  </a:lnTo>
                  <a:lnTo>
                    <a:pt x="2782779" y="310985"/>
                  </a:lnTo>
                  <a:lnTo>
                    <a:pt x="2758236" y="307498"/>
                  </a:lnTo>
                  <a:lnTo>
                    <a:pt x="2741361" y="298357"/>
                  </a:lnTo>
                  <a:lnTo>
                    <a:pt x="2731625" y="285541"/>
                  </a:lnTo>
                  <a:lnTo>
                    <a:pt x="2728498" y="271028"/>
                  </a:lnTo>
                  <a:lnTo>
                    <a:pt x="2731625" y="255920"/>
                  </a:lnTo>
                  <a:lnTo>
                    <a:pt x="2741361" y="242898"/>
                  </a:lnTo>
                  <a:lnTo>
                    <a:pt x="2758236" y="233763"/>
                  </a:lnTo>
                  <a:lnTo>
                    <a:pt x="2782779" y="230317"/>
                  </a:lnTo>
                  <a:lnTo>
                    <a:pt x="2849473" y="230317"/>
                  </a:lnTo>
                  <a:lnTo>
                    <a:pt x="2845447" y="224946"/>
                  </a:lnTo>
                  <a:lnTo>
                    <a:pt x="2819131" y="209962"/>
                  </a:lnTo>
                  <a:lnTo>
                    <a:pt x="2782779" y="204307"/>
                  </a:lnTo>
                  <a:close/>
                </a:path>
                <a:path w="2868929" h="337184">
                  <a:moveTo>
                    <a:pt x="2849473" y="230317"/>
                  </a:moveTo>
                  <a:lnTo>
                    <a:pt x="2782779" y="230317"/>
                  </a:lnTo>
                  <a:lnTo>
                    <a:pt x="2806886" y="233763"/>
                  </a:lnTo>
                  <a:lnTo>
                    <a:pt x="2823537" y="242898"/>
                  </a:lnTo>
                  <a:lnTo>
                    <a:pt x="2833191" y="255920"/>
                  </a:lnTo>
                  <a:lnTo>
                    <a:pt x="2836306" y="271028"/>
                  </a:lnTo>
                  <a:lnTo>
                    <a:pt x="2833191" y="285541"/>
                  </a:lnTo>
                  <a:lnTo>
                    <a:pt x="2823537" y="298357"/>
                  </a:lnTo>
                  <a:lnTo>
                    <a:pt x="2806886" y="307498"/>
                  </a:lnTo>
                  <a:lnTo>
                    <a:pt x="2782779" y="310985"/>
                  </a:lnTo>
                  <a:lnTo>
                    <a:pt x="2849343" y="310985"/>
                  </a:lnTo>
                  <a:lnTo>
                    <a:pt x="2861338" y="295430"/>
                  </a:lnTo>
                  <a:lnTo>
                    <a:pt x="2866839" y="271028"/>
                  </a:lnTo>
                  <a:lnTo>
                    <a:pt x="2861444" y="246290"/>
                  </a:lnTo>
                  <a:lnTo>
                    <a:pt x="2849473" y="230317"/>
                  </a:lnTo>
                  <a:close/>
                </a:path>
                <a:path w="2868929" h="337184">
                  <a:moveTo>
                    <a:pt x="2768078" y="21109"/>
                  </a:moveTo>
                  <a:lnTo>
                    <a:pt x="2621067" y="21109"/>
                  </a:lnTo>
                  <a:lnTo>
                    <a:pt x="2621067" y="179429"/>
                  </a:lnTo>
                  <a:lnTo>
                    <a:pt x="2635014" y="179429"/>
                  </a:lnTo>
                  <a:lnTo>
                    <a:pt x="2678534" y="178751"/>
                  </a:lnTo>
                  <a:lnTo>
                    <a:pt x="2721948" y="176554"/>
                  </a:lnTo>
                  <a:lnTo>
                    <a:pt x="2764302" y="172590"/>
                  </a:lnTo>
                  <a:lnTo>
                    <a:pt x="2804642" y="166612"/>
                  </a:lnTo>
                  <a:lnTo>
                    <a:pt x="2804171" y="160051"/>
                  </a:lnTo>
                  <a:lnTo>
                    <a:pt x="2803417" y="153419"/>
                  </a:lnTo>
                  <a:lnTo>
                    <a:pt x="2803315" y="152665"/>
                  </a:lnTo>
                  <a:lnTo>
                    <a:pt x="2651600" y="152665"/>
                  </a:lnTo>
                  <a:lnTo>
                    <a:pt x="2651600" y="110823"/>
                  </a:lnTo>
                  <a:lnTo>
                    <a:pt x="2757523" y="110823"/>
                  </a:lnTo>
                  <a:lnTo>
                    <a:pt x="2757523" y="85191"/>
                  </a:lnTo>
                  <a:lnTo>
                    <a:pt x="2651600" y="85191"/>
                  </a:lnTo>
                  <a:lnTo>
                    <a:pt x="2651600" y="47495"/>
                  </a:lnTo>
                  <a:lnTo>
                    <a:pt x="2768078" y="47495"/>
                  </a:lnTo>
                  <a:lnTo>
                    <a:pt x="2768078" y="21109"/>
                  </a:lnTo>
                  <a:close/>
                </a:path>
                <a:path w="2868929" h="337184">
                  <a:moveTo>
                    <a:pt x="2801627" y="140226"/>
                  </a:moveTo>
                  <a:lnTo>
                    <a:pt x="2764509" y="146145"/>
                  </a:lnTo>
                  <a:lnTo>
                    <a:pt x="2726048" y="149979"/>
                  </a:lnTo>
                  <a:lnTo>
                    <a:pt x="2687870" y="152047"/>
                  </a:lnTo>
                  <a:lnTo>
                    <a:pt x="2651600" y="152665"/>
                  </a:lnTo>
                  <a:lnTo>
                    <a:pt x="2803315" y="152665"/>
                  </a:lnTo>
                  <a:lnTo>
                    <a:pt x="2801627" y="140226"/>
                  </a:lnTo>
                  <a:close/>
                </a:path>
                <a:path w="2868929" h="337184">
                  <a:moveTo>
                    <a:pt x="2868724" y="5654"/>
                  </a:moveTo>
                  <a:lnTo>
                    <a:pt x="2838191" y="5654"/>
                  </a:lnTo>
                  <a:lnTo>
                    <a:pt x="2838191" y="192999"/>
                  </a:lnTo>
                  <a:lnTo>
                    <a:pt x="2868724" y="192999"/>
                  </a:lnTo>
                  <a:lnTo>
                    <a:pt x="2868724" y="5654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76951" y="251301"/>
              <a:ext cx="628253" cy="75390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386904" y="0"/>
              <a:ext cx="2717800" cy="1256665"/>
            </a:xfrm>
            <a:custGeom>
              <a:avLst/>
              <a:gdLst/>
              <a:ahLst/>
              <a:cxnLst/>
              <a:rect l="l" t="t" r="r" b="b"/>
              <a:pathLst>
                <a:path w="2717800" h="1256665">
                  <a:moveTo>
                    <a:pt x="2717194" y="0"/>
                  </a:moveTo>
                  <a:lnTo>
                    <a:pt x="706784" y="0"/>
                  </a:lnTo>
                  <a:lnTo>
                    <a:pt x="0" y="1256506"/>
                  </a:lnTo>
                  <a:lnTo>
                    <a:pt x="2717194" y="1256506"/>
                  </a:lnTo>
                  <a:lnTo>
                    <a:pt x="2717194" y="0"/>
                  </a:lnTo>
                  <a:close/>
                </a:path>
              </a:pathLst>
            </a:custGeom>
            <a:solidFill>
              <a:srgbClr val="6B6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443139" y="2102302"/>
            <a:ext cx="5688965" cy="450850"/>
          </a:xfrm>
          <a:custGeom>
            <a:avLst/>
            <a:gdLst/>
            <a:ahLst/>
            <a:cxnLst/>
            <a:rect l="l" t="t" r="r" b="b"/>
            <a:pathLst>
              <a:path w="5688965" h="450850">
                <a:moveTo>
                  <a:pt x="23119" y="308095"/>
                </a:moveTo>
                <a:lnTo>
                  <a:pt x="0" y="361873"/>
                </a:lnTo>
                <a:lnTo>
                  <a:pt x="60249" y="385621"/>
                </a:lnTo>
                <a:lnTo>
                  <a:pt x="124645" y="393537"/>
                </a:lnTo>
                <a:lnTo>
                  <a:pt x="181659" y="385865"/>
                </a:lnTo>
                <a:lnTo>
                  <a:pt x="223783" y="363821"/>
                </a:lnTo>
                <a:lnTo>
                  <a:pt x="247008" y="332722"/>
                </a:lnTo>
                <a:lnTo>
                  <a:pt x="122635" y="332722"/>
                </a:lnTo>
                <a:lnTo>
                  <a:pt x="99452" y="331419"/>
                </a:lnTo>
                <a:lnTo>
                  <a:pt x="75139" y="327194"/>
                </a:lnTo>
                <a:lnTo>
                  <a:pt x="49694" y="319576"/>
                </a:lnTo>
                <a:lnTo>
                  <a:pt x="23119" y="308095"/>
                </a:lnTo>
                <a:close/>
              </a:path>
              <a:path w="5688965" h="450850">
                <a:moveTo>
                  <a:pt x="144246" y="22617"/>
                </a:moveTo>
                <a:lnTo>
                  <a:pt x="91355" y="29818"/>
                </a:lnTo>
                <a:lnTo>
                  <a:pt x="50951" y="50448"/>
                </a:lnTo>
                <a:lnTo>
                  <a:pt x="25153" y="83047"/>
                </a:lnTo>
                <a:lnTo>
                  <a:pt x="16083" y="126153"/>
                </a:lnTo>
                <a:lnTo>
                  <a:pt x="21580" y="165442"/>
                </a:lnTo>
                <a:lnTo>
                  <a:pt x="38574" y="195826"/>
                </a:lnTo>
                <a:lnTo>
                  <a:pt x="67819" y="218388"/>
                </a:lnTo>
                <a:lnTo>
                  <a:pt x="110069" y="234212"/>
                </a:lnTo>
                <a:lnTo>
                  <a:pt x="146877" y="245654"/>
                </a:lnTo>
                <a:lnTo>
                  <a:pt x="168560" y="257144"/>
                </a:lnTo>
                <a:lnTo>
                  <a:pt x="178840" y="270612"/>
                </a:lnTo>
                <a:lnTo>
                  <a:pt x="181439" y="287991"/>
                </a:lnTo>
                <a:lnTo>
                  <a:pt x="177693" y="307278"/>
                </a:lnTo>
                <a:lnTo>
                  <a:pt x="166549" y="321288"/>
                </a:lnTo>
                <a:lnTo>
                  <a:pt x="148149" y="329832"/>
                </a:lnTo>
                <a:lnTo>
                  <a:pt x="122635" y="332722"/>
                </a:lnTo>
                <a:lnTo>
                  <a:pt x="247008" y="332722"/>
                </a:lnTo>
                <a:lnTo>
                  <a:pt x="249887" y="328866"/>
                </a:lnTo>
                <a:lnTo>
                  <a:pt x="258840" y="282462"/>
                </a:lnTo>
                <a:lnTo>
                  <a:pt x="254921" y="248026"/>
                </a:lnTo>
                <a:lnTo>
                  <a:pt x="240683" y="218820"/>
                </a:lnTo>
                <a:lnTo>
                  <a:pt x="212404" y="195174"/>
                </a:lnTo>
                <a:lnTo>
                  <a:pt x="166361" y="177418"/>
                </a:lnTo>
                <a:lnTo>
                  <a:pt x="131202" y="166330"/>
                </a:lnTo>
                <a:lnTo>
                  <a:pt x="108248" y="154298"/>
                </a:lnTo>
                <a:lnTo>
                  <a:pt x="95753" y="140383"/>
                </a:lnTo>
                <a:lnTo>
                  <a:pt x="91976" y="123640"/>
                </a:lnTo>
                <a:lnTo>
                  <a:pt x="95965" y="106653"/>
                </a:lnTo>
                <a:lnTo>
                  <a:pt x="107682" y="93295"/>
                </a:lnTo>
                <a:lnTo>
                  <a:pt x="126750" y="84555"/>
                </a:lnTo>
                <a:lnTo>
                  <a:pt x="152791" y="81421"/>
                </a:lnTo>
                <a:lnTo>
                  <a:pt x="243771" y="81421"/>
                </a:lnTo>
                <a:lnTo>
                  <a:pt x="256327" y="50762"/>
                </a:lnTo>
                <a:lnTo>
                  <a:pt x="236340" y="40004"/>
                </a:lnTo>
                <a:lnTo>
                  <a:pt x="211784" y="31035"/>
                </a:lnTo>
                <a:lnTo>
                  <a:pt x="181478" y="24894"/>
                </a:lnTo>
                <a:lnTo>
                  <a:pt x="144246" y="22617"/>
                </a:lnTo>
                <a:close/>
              </a:path>
              <a:path w="5688965" h="450850">
                <a:moveTo>
                  <a:pt x="243771" y="81421"/>
                </a:moveTo>
                <a:lnTo>
                  <a:pt x="152791" y="81421"/>
                </a:lnTo>
                <a:lnTo>
                  <a:pt x="174567" y="82968"/>
                </a:lnTo>
                <a:lnTo>
                  <a:pt x="195826" y="87390"/>
                </a:lnTo>
                <a:lnTo>
                  <a:pt x="216048" y="94355"/>
                </a:lnTo>
                <a:lnTo>
                  <a:pt x="234715" y="103536"/>
                </a:lnTo>
                <a:lnTo>
                  <a:pt x="243771" y="81421"/>
                </a:lnTo>
                <a:close/>
              </a:path>
              <a:path w="5688965" h="450850">
                <a:moveTo>
                  <a:pt x="480326" y="30156"/>
                </a:moveTo>
                <a:lnTo>
                  <a:pt x="398402" y="30156"/>
                </a:lnTo>
                <a:lnTo>
                  <a:pt x="285819" y="385998"/>
                </a:lnTo>
                <a:lnTo>
                  <a:pt x="361712" y="385998"/>
                </a:lnTo>
                <a:lnTo>
                  <a:pt x="381816" y="304074"/>
                </a:lnTo>
                <a:lnTo>
                  <a:pt x="567377" y="304074"/>
                </a:lnTo>
                <a:lnTo>
                  <a:pt x="550446" y="250798"/>
                </a:lnTo>
                <a:lnTo>
                  <a:pt x="395387" y="250798"/>
                </a:lnTo>
                <a:lnTo>
                  <a:pt x="438108" y="86950"/>
                </a:lnTo>
                <a:lnTo>
                  <a:pt x="498375" y="86950"/>
                </a:lnTo>
                <a:lnTo>
                  <a:pt x="480326" y="30156"/>
                </a:lnTo>
                <a:close/>
              </a:path>
              <a:path w="5688965" h="450850">
                <a:moveTo>
                  <a:pt x="567377" y="304074"/>
                </a:moveTo>
                <a:lnTo>
                  <a:pt x="494399" y="304074"/>
                </a:lnTo>
                <a:lnTo>
                  <a:pt x="515006" y="385998"/>
                </a:lnTo>
                <a:lnTo>
                  <a:pt x="593412" y="385998"/>
                </a:lnTo>
                <a:lnTo>
                  <a:pt x="567377" y="304074"/>
                </a:lnTo>
                <a:close/>
              </a:path>
              <a:path w="5688965" h="450850">
                <a:moveTo>
                  <a:pt x="498375" y="86950"/>
                </a:moveTo>
                <a:lnTo>
                  <a:pt x="438108" y="86950"/>
                </a:lnTo>
                <a:lnTo>
                  <a:pt x="480326" y="250798"/>
                </a:lnTo>
                <a:lnTo>
                  <a:pt x="550446" y="250798"/>
                </a:lnTo>
                <a:lnTo>
                  <a:pt x="498375" y="86950"/>
                </a:lnTo>
                <a:close/>
              </a:path>
              <a:path w="5688965" h="450850">
                <a:moveTo>
                  <a:pt x="858201" y="30156"/>
                </a:moveTo>
                <a:lnTo>
                  <a:pt x="637559" y="30156"/>
                </a:lnTo>
                <a:lnTo>
                  <a:pt x="637559" y="385998"/>
                </a:lnTo>
                <a:lnTo>
                  <a:pt x="711441" y="385998"/>
                </a:lnTo>
                <a:lnTo>
                  <a:pt x="711441" y="241249"/>
                </a:lnTo>
                <a:lnTo>
                  <a:pt x="846139" y="241249"/>
                </a:lnTo>
                <a:lnTo>
                  <a:pt x="846139" y="183449"/>
                </a:lnTo>
                <a:lnTo>
                  <a:pt x="711441" y="183449"/>
                </a:lnTo>
                <a:lnTo>
                  <a:pt x="711441" y="88960"/>
                </a:lnTo>
                <a:lnTo>
                  <a:pt x="858201" y="88960"/>
                </a:lnTo>
                <a:lnTo>
                  <a:pt x="858201" y="30156"/>
                </a:lnTo>
                <a:close/>
              </a:path>
              <a:path w="5688965" h="450850">
                <a:moveTo>
                  <a:pt x="1144877" y="30156"/>
                </a:moveTo>
                <a:lnTo>
                  <a:pt x="922727" y="30156"/>
                </a:lnTo>
                <a:lnTo>
                  <a:pt x="922727" y="385998"/>
                </a:lnTo>
                <a:lnTo>
                  <a:pt x="1148395" y="385998"/>
                </a:lnTo>
                <a:lnTo>
                  <a:pt x="1148395" y="326691"/>
                </a:lnTo>
                <a:lnTo>
                  <a:pt x="996609" y="326691"/>
                </a:lnTo>
                <a:lnTo>
                  <a:pt x="996609" y="233207"/>
                </a:lnTo>
                <a:lnTo>
                  <a:pt x="1132814" y="233207"/>
                </a:lnTo>
                <a:lnTo>
                  <a:pt x="1132814" y="176413"/>
                </a:lnTo>
                <a:lnTo>
                  <a:pt x="996609" y="176413"/>
                </a:lnTo>
                <a:lnTo>
                  <a:pt x="996609" y="87955"/>
                </a:lnTo>
                <a:lnTo>
                  <a:pt x="1144877" y="87955"/>
                </a:lnTo>
                <a:lnTo>
                  <a:pt x="1144877" y="30156"/>
                </a:lnTo>
                <a:close/>
              </a:path>
              <a:path w="5688965" h="450850">
                <a:moveTo>
                  <a:pt x="1420861" y="30156"/>
                </a:moveTo>
                <a:lnTo>
                  <a:pt x="1318330" y="30156"/>
                </a:lnTo>
                <a:lnTo>
                  <a:pt x="1318330" y="385998"/>
                </a:lnTo>
                <a:lnTo>
                  <a:pt x="1392212" y="385998"/>
                </a:lnTo>
                <a:lnTo>
                  <a:pt x="1392212" y="277939"/>
                </a:lnTo>
                <a:lnTo>
                  <a:pt x="1415835" y="277939"/>
                </a:lnTo>
                <a:lnTo>
                  <a:pt x="1463168" y="274236"/>
                </a:lnTo>
                <a:lnTo>
                  <a:pt x="1504518" y="261823"/>
                </a:lnTo>
                <a:lnTo>
                  <a:pt x="1537279" y="238748"/>
                </a:lnTo>
                <a:lnTo>
                  <a:pt x="1548524" y="220139"/>
                </a:lnTo>
                <a:lnTo>
                  <a:pt x="1392212" y="220139"/>
                </a:lnTo>
                <a:lnTo>
                  <a:pt x="1392212" y="87955"/>
                </a:lnTo>
                <a:lnTo>
                  <a:pt x="1549720" y="87955"/>
                </a:lnTo>
                <a:lnTo>
                  <a:pt x="1544983" y="78140"/>
                </a:lnTo>
                <a:lnTo>
                  <a:pt x="1516677" y="52335"/>
                </a:lnTo>
                <a:lnTo>
                  <a:pt x="1475584" y="35913"/>
                </a:lnTo>
                <a:lnTo>
                  <a:pt x="1420861" y="30156"/>
                </a:lnTo>
                <a:close/>
              </a:path>
              <a:path w="5688965" h="450850">
                <a:moveTo>
                  <a:pt x="1549720" y="87955"/>
                </a:moveTo>
                <a:lnTo>
                  <a:pt x="1425887" y="87955"/>
                </a:lnTo>
                <a:lnTo>
                  <a:pt x="1454252" y="92290"/>
                </a:lnTo>
                <a:lnTo>
                  <a:pt x="1474514" y="104918"/>
                </a:lnTo>
                <a:lnTo>
                  <a:pt x="1486670" y="125273"/>
                </a:lnTo>
                <a:lnTo>
                  <a:pt x="1490723" y="152791"/>
                </a:lnTo>
                <a:lnTo>
                  <a:pt x="1485304" y="185366"/>
                </a:lnTo>
                <a:lnTo>
                  <a:pt x="1469990" y="206067"/>
                </a:lnTo>
                <a:lnTo>
                  <a:pt x="1446195" y="216967"/>
                </a:lnTo>
                <a:lnTo>
                  <a:pt x="1415332" y="220139"/>
                </a:lnTo>
                <a:lnTo>
                  <a:pt x="1548524" y="220139"/>
                </a:lnTo>
                <a:lnTo>
                  <a:pt x="1558847" y="203055"/>
                </a:lnTo>
                <a:lnTo>
                  <a:pt x="1566615" y="152791"/>
                </a:lnTo>
                <a:lnTo>
                  <a:pt x="1561348" y="112052"/>
                </a:lnTo>
                <a:lnTo>
                  <a:pt x="1549720" y="87955"/>
                </a:lnTo>
                <a:close/>
              </a:path>
              <a:path w="5688965" h="450850">
                <a:moveTo>
                  <a:pt x="1765791" y="30156"/>
                </a:moveTo>
                <a:lnTo>
                  <a:pt x="1683867" y="30156"/>
                </a:lnTo>
                <a:lnTo>
                  <a:pt x="1571284" y="385998"/>
                </a:lnTo>
                <a:lnTo>
                  <a:pt x="1647177" y="385998"/>
                </a:lnTo>
                <a:lnTo>
                  <a:pt x="1667281" y="304074"/>
                </a:lnTo>
                <a:lnTo>
                  <a:pt x="1852842" y="304074"/>
                </a:lnTo>
                <a:lnTo>
                  <a:pt x="1835911" y="250798"/>
                </a:lnTo>
                <a:lnTo>
                  <a:pt x="1680851" y="250798"/>
                </a:lnTo>
                <a:lnTo>
                  <a:pt x="1723573" y="86950"/>
                </a:lnTo>
                <a:lnTo>
                  <a:pt x="1783840" y="86950"/>
                </a:lnTo>
                <a:lnTo>
                  <a:pt x="1765791" y="30156"/>
                </a:lnTo>
                <a:close/>
              </a:path>
              <a:path w="5688965" h="450850">
                <a:moveTo>
                  <a:pt x="1852842" y="304074"/>
                </a:moveTo>
                <a:lnTo>
                  <a:pt x="1779864" y="304074"/>
                </a:lnTo>
                <a:lnTo>
                  <a:pt x="1800471" y="385998"/>
                </a:lnTo>
                <a:lnTo>
                  <a:pt x="1878877" y="385998"/>
                </a:lnTo>
                <a:lnTo>
                  <a:pt x="1852842" y="304074"/>
                </a:lnTo>
                <a:close/>
              </a:path>
              <a:path w="5688965" h="450850">
                <a:moveTo>
                  <a:pt x="1783840" y="86950"/>
                </a:moveTo>
                <a:lnTo>
                  <a:pt x="1723573" y="86950"/>
                </a:lnTo>
                <a:lnTo>
                  <a:pt x="1765791" y="250798"/>
                </a:lnTo>
                <a:lnTo>
                  <a:pt x="1835911" y="250798"/>
                </a:lnTo>
                <a:lnTo>
                  <a:pt x="1783840" y="86950"/>
                </a:lnTo>
                <a:close/>
              </a:path>
              <a:path w="5688965" h="450850">
                <a:moveTo>
                  <a:pt x="1926039" y="308095"/>
                </a:moveTo>
                <a:lnTo>
                  <a:pt x="1902919" y="361873"/>
                </a:lnTo>
                <a:lnTo>
                  <a:pt x="1963169" y="385621"/>
                </a:lnTo>
                <a:lnTo>
                  <a:pt x="2027565" y="393537"/>
                </a:lnTo>
                <a:lnTo>
                  <a:pt x="2084579" y="385865"/>
                </a:lnTo>
                <a:lnTo>
                  <a:pt x="2126703" y="363821"/>
                </a:lnTo>
                <a:lnTo>
                  <a:pt x="2149927" y="332722"/>
                </a:lnTo>
                <a:lnTo>
                  <a:pt x="2025554" y="332722"/>
                </a:lnTo>
                <a:lnTo>
                  <a:pt x="2002372" y="331419"/>
                </a:lnTo>
                <a:lnTo>
                  <a:pt x="1978058" y="327194"/>
                </a:lnTo>
                <a:lnTo>
                  <a:pt x="1952614" y="319576"/>
                </a:lnTo>
                <a:lnTo>
                  <a:pt x="1926039" y="308095"/>
                </a:lnTo>
                <a:close/>
              </a:path>
              <a:path w="5688965" h="450850">
                <a:moveTo>
                  <a:pt x="2047166" y="22617"/>
                </a:moveTo>
                <a:lnTo>
                  <a:pt x="1994275" y="29818"/>
                </a:lnTo>
                <a:lnTo>
                  <a:pt x="1953871" y="50448"/>
                </a:lnTo>
                <a:lnTo>
                  <a:pt x="1928073" y="83047"/>
                </a:lnTo>
                <a:lnTo>
                  <a:pt x="1919003" y="126153"/>
                </a:lnTo>
                <a:lnTo>
                  <a:pt x="1924500" y="165442"/>
                </a:lnTo>
                <a:lnTo>
                  <a:pt x="1941494" y="195826"/>
                </a:lnTo>
                <a:lnTo>
                  <a:pt x="1970739" y="218388"/>
                </a:lnTo>
                <a:lnTo>
                  <a:pt x="2012989" y="234212"/>
                </a:lnTo>
                <a:lnTo>
                  <a:pt x="2049797" y="245654"/>
                </a:lnTo>
                <a:lnTo>
                  <a:pt x="2071480" y="257144"/>
                </a:lnTo>
                <a:lnTo>
                  <a:pt x="2081759" y="270612"/>
                </a:lnTo>
                <a:lnTo>
                  <a:pt x="2084359" y="287991"/>
                </a:lnTo>
                <a:lnTo>
                  <a:pt x="2080613" y="307278"/>
                </a:lnTo>
                <a:lnTo>
                  <a:pt x="2069469" y="321288"/>
                </a:lnTo>
                <a:lnTo>
                  <a:pt x="2051069" y="329832"/>
                </a:lnTo>
                <a:lnTo>
                  <a:pt x="2025554" y="332722"/>
                </a:lnTo>
                <a:lnTo>
                  <a:pt x="2149927" y="332722"/>
                </a:lnTo>
                <a:lnTo>
                  <a:pt x="2152807" y="328866"/>
                </a:lnTo>
                <a:lnTo>
                  <a:pt x="2161760" y="282462"/>
                </a:lnTo>
                <a:lnTo>
                  <a:pt x="2157841" y="248026"/>
                </a:lnTo>
                <a:lnTo>
                  <a:pt x="2143603" y="218820"/>
                </a:lnTo>
                <a:lnTo>
                  <a:pt x="2115324" y="195174"/>
                </a:lnTo>
                <a:lnTo>
                  <a:pt x="2069281" y="177418"/>
                </a:lnTo>
                <a:lnTo>
                  <a:pt x="2034122" y="166330"/>
                </a:lnTo>
                <a:lnTo>
                  <a:pt x="2011167" y="154298"/>
                </a:lnTo>
                <a:lnTo>
                  <a:pt x="1998673" y="140383"/>
                </a:lnTo>
                <a:lnTo>
                  <a:pt x="1994896" y="123640"/>
                </a:lnTo>
                <a:lnTo>
                  <a:pt x="1998885" y="106653"/>
                </a:lnTo>
                <a:lnTo>
                  <a:pt x="2010602" y="93295"/>
                </a:lnTo>
                <a:lnTo>
                  <a:pt x="2029669" y="84555"/>
                </a:lnTo>
                <a:lnTo>
                  <a:pt x="2055710" y="81421"/>
                </a:lnTo>
                <a:lnTo>
                  <a:pt x="2146691" y="81421"/>
                </a:lnTo>
                <a:lnTo>
                  <a:pt x="2159247" y="50762"/>
                </a:lnTo>
                <a:lnTo>
                  <a:pt x="2139260" y="40004"/>
                </a:lnTo>
                <a:lnTo>
                  <a:pt x="2114703" y="31035"/>
                </a:lnTo>
                <a:lnTo>
                  <a:pt x="2084398" y="24894"/>
                </a:lnTo>
                <a:lnTo>
                  <a:pt x="2047166" y="22617"/>
                </a:lnTo>
                <a:close/>
              </a:path>
              <a:path w="5688965" h="450850">
                <a:moveTo>
                  <a:pt x="2146691" y="81421"/>
                </a:moveTo>
                <a:lnTo>
                  <a:pt x="2055710" y="81421"/>
                </a:lnTo>
                <a:lnTo>
                  <a:pt x="2077487" y="82968"/>
                </a:lnTo>
                <a:lnTo>
                  <a:pt x="2098746" y="87390"/>
                </a:lnTo>
                <a:lnTo>
                  <a:pt x="2118968" y="94355"/>
                </a:lnTo>
                <a:lnTo>
                  <a:pt x="2137635" y="103536"/>
                </a:lnTo>
                <a:lnTo>
                  <a:pt x="2146691" y="81421"/>
                </a:lnTo>
                <a:close/>
              </a:path>
              <a:path w="5688965" h="450850">
                <a:moveTo>
                  <a:pt x="2225932" y="308095"/>
                </a:moveTo>
                <a:lnTo>
                  <a:pt x="2202812" y="361873"/>
                </a:lnTo>
                <a:lnTo>
                  <a:pt x="2263061" y="385621"/>
                </a:lnTo>
                <a:lnTo>
                  <a:pt x="2327457" y="393537"/>
                </a:lnTo>
                <a:lnTo>
                  <a:pt x="2384471" y="385865"/>
                </a:lnTo>
                <a:lnTo>
                  <a:pt x="2426596" y="363821"/>
                </a:lnTo>
                <a:lnTo>
                  <a:pt x="2449820" y="332722"/>
                </a:lnTo>
                <a:lnTo>
                  <a:pt x="2325447" y="332722"/>
                </a:lnTo>
                <a:lnTo>
                  <a:pt x="2302264" y="331419"/>
                </a:lnTo>
                <a:lnTo>
                  <a:pt x="2277951" y="327194"/>
                </a:lnTo>
                <a:lnTo>
                  <a:pt x="2252507" y="319576"/>
                </a:lnTo>
                <a:lnTo>
                  <a:pt x="2225932" y="308095"/>
                </a:lnTo>
                <a:close/>
              </a:path>
              <a:path w="5688965" h="450850">
                <a:moveTo>
                  <a:pt x="2347059" y="22617"/>
                </a:moveTo>
                <a:lnTo>
                  <a:pt x="2294168" y="29818"/>
                </a:lnTo>
                <a:lnTo>
                  <a:pt x="2253763" y="50448"/>
                </a:lnTo>
                <a:lnTo>
                  <a:pt x="2227966" y="83047"/>
                </a:lnTo>
                <a:lnTo>
                  <a:pt x="2218895" y="126153"/>
                </a:lnTo>
                <a:lnTo>
                  <a:pt x="2224393" y="165442"/>
                </a:lnTo>
                <a:lnTo>
                  <a:pt x="2241387" y="195826"/>
                </a:lnTo>
                <a:lnTo>
                  <a:pt x="2270632" y="218388"/>
                </a:lnTo>
                <a:lnTo>
                  <a:pt x="2312882" y="234212"/>
                </a:lnTo>
                <a:lnTo>
                  <a:pt x="2349690" y="245654"/>
                </a:lnTo>
                <a:lnTo>
                  <a:pt x="2371372" y="257144"/>
                </a:lnTo>
                <a:lnTo>
                  <a:pt x="2381652" y="270612"/>
                </a:lnTo>
                <a:lnTo>
                  <a:pt x="2384252" y="287991"/>
                </a:lnTo>
                <a:lnTo>
                  <a:pt x="2380506" y="307278"/>
                </a:lnTo>
                <a:lnTo>
                  <a:pt x="2369362" y="321288"/>
                </a:lnTo>
                <a:lnTo>
                  <a:pt x="2350962" y="329832"/>
                </a:lnTo>
                <a:lnTo>
                  <a:pt x="2325447" y="332722"/>
                </a:lnTo>
                <a:lnTo>
                  <a:pt x="2449820" y="332722"/>
                </a:lnTo>
                <a:lnTo>
                  <a:pt x="2452700" y="328866"/>
                </a:lnTo>
                <a:lnTo>
                  <a:pt x="2461652" y="282462"/>
                </a:lnTo>
                <a:lnTo>
                  <a:pt x="2457734" y="248026"/>
                </a:lnTo>
                <a:lnTo>
                  <a:pt x="2443496" y="218820"/>
                </a:lnTo>
                <a:lnTo>
                  <a:pt x="2415217" y="195174"/>
                </a:lnTo>
                <a:lnTo>
                  <a:pt x="2369173" y="177418"/>
                </a:lnTo>
                <a:lnTo>
                  <a:pt x="2334015" y="166330"/>
                </a:lnTo>
                <a:lnTo>
                  <a:pt x="2311060" y="154298"/>
                </a:lnTo>
                <a:lnTo>
                  <a:pt x="2298566" y="140383"/>
                </a:lnTo>
                <a:lnTo>
                  <a:pt x="2294788" y="123640"/>
                </a:lnTo>
                <a:lnTo>
                  <a:pt x="2298778" y="106653"/>
                </a:lnTo>
                <a:lnTo>
                  <a:pt x="2310495" y="93295"/>
                </a:lnTo>
                <a:lnTo>
                  <a:pt x="2329562" y="84555"/>
                </a:lnTo>
                <a:lnTo>
                  <a:pt x="2355603" y="81421"/>
                </a:lnTo>
                <a:lnTo>
                  <a:pt x="2446584" y="81421"/>
                </a:lnTo>
                <a:lnTo>
                  <a:pt x="2459139" y="50762"/>
                </a:lnTo>
                <a:lnTo>
                  <a:pt x="2439153" y="40004"/>
                </a:lnTo>
                <a:lnTo>
                  <a:pt x="2414596" y="31035"/>
                </a:lnTo>
                <a:lnTo>
                  <a:pt x="2384291" y="24894"/>
                </a:lnTo>
                <a:lnTo>
                  <a:pt x="2347059" y="22617"/>
                </a:lnTo>
                <a:close/>
              </a:path>
              <a:path w="5688965" h="450850">
                <a:moveTo>
                  <a:pt x="2446584" y="81421"/>
                </a:moveTo>
                <a:lnTo>
                  <a:pt x="2355603" y="81421"/>
                </a:lnTo>
                <a:lnTo>
                  <a:pt x="2377380" y="82968"/>
                </a:lnTo>
                <a:lnTo>
                  <a:pt x="2398639" y="87390"/>
                </a:lnTo>
                <a:lnTo>
                  <a:pt x="2418860" y="94355"/>
                </a:lnTo>
                <a:lnTo>
                  <a:pt x="2437527" y="103536"/>
                </a:lnTo>
                <a:lnTo>
                  <a:pt x="2446584" y="81421"/>
                </a:lnTo>
                <a:close/>
              </a:path>
              <a:path w="5688965" h="450850">
                <a:moveTo>
                  <a:pt x="2959166" y="281457"/>
                </a:moveTo>
                <a:lnTo>
                  <a:pt x="2698315" y="281457"/>
                </a:lnTo>
                <a:lnTo>
                  <a:pt x="2698315" y="440279"/>
                </a:lnTo>
                <a:lnTo>
                  <a:pt x="2959166" y="440279"/>
                </a:lnTo>
                <a:lnTo>
                  <a:pt x="2959166" y="389516"/>
                </a:lnTo>
                <a:lnTo>
                  <a:pt x="2761643" y="389516"/>
                </a:lnTo>
                <a:lnTo>
                  <a:pt x="2761643" y="332220"/>
                </a:lnTo>
                <a:lnTo>
                  <a:pt x="2959166" y="332220"/>
                </a:lnTo>
                <a:lnTo>
                  <a:pt x="2959166" y="281457"/>
                </a:lnTo>
                <a:close/>
              </a:path>
              <a:path w="5688965" h="450850">
                <a:moveTo>
                  <a:pt x="2959166" y="332220"/>
                </a:moveTo>
                <a:lnTo>
                  <a:pt x="2895838" y="332220"/>
                </a:lnTo>
                <a:lnTo>
                  <a:pt x="2895838" y="389516"/>
                </a:lnTo>
                <a:lnTo>
                  <a:pt x="2959166" y="389516"/>
                </a:lnTo>
                <a:lnTo>
                  <a:pt x="2959166" y="332220"/>
                </a:lnTo>
                <a:close/>
              </a:path>
              <a:path w="5688965" h="450850">
                <a:moveTo>
                  <a:pt x="2817432" y="24124"/>
                </a:moveTo>
                <a:lnTo>
                  <a:pt x="2616894" y="24124"/>
                </a:lnTo>
                <a:lnTo>
                  <a:pt x="2616894" y="246777"/>
                </a:lnTo>
                <a:lnTo>
                  <a:pt x="2643532" y="246777"/>
                </a:lnTo>
                <a:lnTo>
                  <a:pt x="2700491" y="245992"/>
                </a:lnTo>
                <a:lnTo>
                  <a:pt x="2756931" y="243510"/>
                </a:lnTo>
                <a:lnTo>
                  <a:pt x="2809697" y="239144"/>
                </a:lnTo>
                <a:lnTo>
                  <a:pt x="2855630" y="232704"/>
                </a:lnTo>
                <a:lnTo>
                  <a:pt x="2851121" y="194004"/>
                </a:lnTo>
                <a:lnTo>
                  <a:pt x="2680222" y="194004"/>
                </a:lnTo>
                <a:lnTo>
                  <a:pt x="2680222" y="158822"/>
                </a:lnTo>
                <a:lnTo>
                  <a:pt x="2803862" y="158822"/>
                </a:lnTo>
                <a:lnTo>
                  <a:pt x="2803862" y="109567"/>
                </a:lnTo>
                <a:lnTo>
                  <a:pt x="2680222" y="109567"/>
                </a:lnTo>
                <a:lnTo>
                  <a:pt x="2680222" y="76395"/>
                </a:lnTo>
                <a:lnTo>
                  <a:pt x="2817432" y="76395"/>
                </a:lnTo>
                <a:lnTo>
                  <a:pt x="2817432" y="24124"/>
                </a:lnTo>
                <a:close/>
              </a:path>
              <a:path w="5688965" h="450850">
                <a:moveTo>
                  <a:pt x="2849599" y="180936"/>
                </a:moveTo>
                <a:lnTo>
                  <a:pt x="2809422" y="186795"/>
                </a:lnTo>
                <a:lnTo>
                  <a:pt x="2763779" y="190863"/>
                </a:lnTo>
                <a:lnTo>
                  <a:pt x="2718702" y="193234"/>
                </a:lnTo>
                <a:lnTo>
                  <a:pt x="2680222" y="194004"/>
                </a:lnTo>
                <a:lnTo>
                  <a:pt x="2851121" y="194004"/>
                </a:lnTo>
                <a:lnTo>
                  <a:pt x="2849599" y="180936"/>
                </a:lnTo>
                <a:close/>
              </a:path>
              <a:path w="5688965" h="450850">
                <a:moveTo>
                  <a:pt x="2959166" y="9549"/>
                </a:moveTo>
                <a:lnTo>
                  <a:pt x="2894833" y="9549"/>
                </a:lnTo>
                <a:lnTo>
                  <a:pt x="2894833" y="258337"/>
                </a:lnTo>
                <a:lnTo>
                  <a:pt x="2959166" y="258337"/>
                </a:lnTo>
                <a:lnTo>
                  <a:pt x="2959166" y="9549"/>
                </a:lnTo>
                <a:close/>
              </a:path>
              <a:path w="5688965" h="450850">
                <a:moveTo>
                  <a:pt x="3160152" y="22114"/>
                </a:moveTo>
                <a:lnTo>
                  <a:pt x="3111635" y="30588"/>
                </a:lnTo>
                <a:lnTo>
                  <a:pt x="3075463" y="53338"/>
                </a:lnTo>
                <a:lnTo>
                  <a:pt x="3052862" y="86361"/>
                </a:lnTo>
                <a:lnTo>
                  <a:pt x="3045056" y="125650"/>
                </a:lnTo>
                <a:lnTo>
                  <a:pt x="3052862" y="165152"/>
                </a:lnTo>
                <a:lnTo>
                  <a:pt x="3075463" y="198151"/>
                </a:lnTo>
                <a:lnTo>
                  <a:pt x="3111635" y="220783"/>
                </a:lnTo>
                <a:lnTo>
                  <a:pt x="3160152" y="229186"/>
                </a:lnTo>
                <a:lnTo>
                  <a:pt x="3208881" y="220783"/>
                </a:lnTo>
                <a:lnTo>
                  <a:pt x="3245029" y="198151"/>
                </a:lnTo>
                <a:lnTo>
                  <a:pt x="3259497" y="176916"/>
                </a:lnTo>
                <a:lnTo>
                  <a:pt x="3160152" y="176916"/>
                </a:lnTo>
                <a:lnTo>
                  <a:pt x="3139765" y="173075"/>
                </a:lnTo>
                <a:lnTo>
                  <a:pt x="3123336" y="162403"/>
                </a:lnTo>
                <a:lnTo>
                  <a:pt x="3112373" y="146170"/>
                </a:lnTo>
                <a:lnTo>
                  <a:pt x="3108384" y="125650"/>
                </a:lnTo>
                <a:lnTo>
                  <a:pt x="3112373" y="104918"/>
                </a:lnTo>
                <a:lnTo>
                  <a:pt x="3123336" y="88709"/>
                </a:lnTo>
                <a:lnTo>
                  <a:pt x="3139765" y="78154"/>
                </a:lnTo>
                <a:lnTo>
                  <a:pt x="3160152" y="74385"/>
                </a:lnTo>
                <a:lnTo>
                  <a:pt x="3259359" y="74385"/>
                </a:lnTo>
                <a:lnTo>
                  <a:pt x="3245029" y="53338"/>
                </a:lnTo>
                <a:lnTo>
                  <a:pt x="3208881" y="30588"/>
                </a:lnTo>
                <a:lnTo>
                  <a:pt x="3160152" y="22114"/>
                </a:lnTo>
                <a:close/>
              </a:path>
              <a:path w="5688965" h="450850">
                <a:moveTo>
                  <a:pt x="3259359" y="74385"/>
                </a:moveTo>
                <a:lnTo>
                  <a:pt x="3160152" y="74385"/>
                </a:lnTo>
                <a:lnTo>
                  <a:pt x="3180751" y="78154"/>
                </a:lnTo>
                <a:lnTo>
                  <a:pt x="3197156" y="88709"/>
                </a:lnTo>
                <a:lnTo>
                  <a:pt x="3208001" y="104918"/>
                </a:lnTo>
                <a:lnTo>
                  <a:pt x="3211920" y="125650"/>
                </a:lnTo>
                <a:lnTo>
                  <a:pt x="3208001" y="146170"/>
                </a:lnTo>
                <a:lnTo>
                  <a:pt x="3197156" y="162403"/>
                </a:lnTo>
                <a:lnTo>
                  <a:pt x="3180751" y="173075"/>
                </a:lnTo>
                <a:lnTo>
                  <a:pt x="3160152" y="176916"/>
                </a:lnTo>
                <a:lnTo>
                  <a:pt x="3259497" y="176916"/>
                </a:lnTo>
                <a:lnTo>
                  <a:pt x="3267513" y="165152"/>
                </a:lnTo>
                <a:lnTo>
                  <a:pt x="3275248" y="125650"/>
                </a:lnTo>
                <a:lnTo>
                  <a:pt x="3267513" y="86361"/>
                </a:lnTo>
                <a:lnTo>
                  <a:pt x="3259359" y="74385"/>
                </a:lnTo>
                <a:close/>
              </a:path>
              <a:path w="5688965" h="450850">
                <a:moveTo>
                  <a:pt x="3381800" y="9549"/>
                </a:moveTo>
                <a:lnTo>
                  <a:pt x="3317969" y="9549"/>
                </a:lnTo>
                <a:lnTo>
                  <a:pt x="3317969" y="429725"/>
                </a:lnTo>
                <a:lnTo>
                  <a:pt x="3381800" y="429725"/>
                </a:lnTo>
                <a:lnTo>
                  <a:pt x="3381800" y="9549"/>
                </a:lnTo>
                <a:close/>
              </a:path>
              <a:path w="5688965" h="450850">
                <a:moveTo>
                  <a:pt x="3022439" y="277436"/>
                </a:moveTo>
                <a:lnTo>
                  <a:pt x="3022439" y="329707"/>
                </a:lnTo>
                <a:lnTo>
                  <a:pt x="3077818" y="329538"/>
                </a:lnTo>
                <a:lnTo>
                  <a:pt x="3134837" y="328235"/>
                </a:lnTo>
                <a:lnTo>
                  <a:pt x="3191760" y="325509"/>
                </a:lnTo>
                <a:lnTo>
                  <a:pt x="3246849" y="321070"/>
                </a:lnTo>
                <a:lnTo>
                  <a:pt x="3298368" y="314629"/>
                </a:lnTo>
                <a:lnTo>
                  <a:pt x="3295070" y="277617"/>
                </a:lnTo>
                <a:lnTo>
                  <a:pt x="3076672" y="277617"/>
                </a:lnTo>
                <a:lnTo>
                  <a:pt x="3022439" y="277436"/>
                </a:lnTo>
                <a:close/>
              </a:path>
              <a:path w="5688965" h="450850">
                <a:moveTo>
                  <a:pt x="3293844" y="263866"/>
                </a:moveTo>
                <a:lnTo>
                  <a:pt x="3242265" y="270199"/>
                </a:lnTo>
                <a:lnTo>
                  <a:pt x="3187960" y="274360"/>
                </a:lnTo>
                <a:lnTo>
                  <a:pt x="3132304" y="276712"/>
                </a:lnTo>
                <a:lnTo>
                  <a:pt x="3076672" y="277617"/>
                </a:lnTo>
                <a:lnTo>
                  <a:pt x="3295070" y="277617"/>
                </a:lnTo>
                <a:lnTo>
                  <a:pt x="3293844" y="263866"/>
                </a:lnTo>
                <a:close/>
              </a:path>
              <a:path w="5688965" h="450850">
                <a:moveTo>
                  <a:pt x="3758292" y="40208"/>
                </a:moveTo>
                <a:lnTo>
                  <a:pt x="3557251" y="40208"/>
                </a:lnTo>
                <a:lnTo>
                  <a:pt x="3557251" y="300053"/>
                </a:lnTo>
                <a:lnTo>
                  <a:pt x="3758292" y="300053"/>
                </a:lnTo>
                <a:lnTo>
                  <a:pt x="3758292" y="249290"/>
                </a:lnTo>
                <a:lnTo>
                  <a:pt x="3620579" y="249290"/>
                </a:lnTo>
                <a:lnTo>
                  <a:pt x="3620579" y="90468"/>
                </a:lnTo>
                <a:lnTo>
                  <a:pt x="3758292" y="90468"/>
                </a:lnTo>
                <a:lnTo>
                  <a:pt x="3758292" y="40208"/>
                </a:lnTo>
                <a:close/>
              </a:path>
              <a:path w="5688965" h="450850">
                <a:moveTo>
                  <a:pt x="3758292" y="90468"/>
                </a:moveTo>
                <a:lnTo>
                  <a:pt x="3694964" y="90468"/>
                </a:lnTo>
                <a:lnTo>
                  <a:pt x="3694964" y="249290"/>
                </a:lnTo>
                <a:lnTo>
                  <a:pt x="3758292" y="249290"/>
                </a:lnTo>
                <a:lnTo>
                  <a:pt x="3758292" y="90468"/>
                </a:lnTo>
                <a:close/>
              </a:path>
              <a:path w="5688965" h="450850">
                <a:moveTo>
                  <a:pt x="3878917" y="9549"/>
                </a:moveTo>
                <a:lnTo>
                  <a:pt x="3814584" y="9549"/>
                </a:lnTo>
                <a:lnTo>
                  <a:pt x="3814584" y="429725"/>
                </a:lnTo>
                <a:lnTo>
                  <a:pt x="3878917" y="429725"/>
                </a:lnTo>
                <a:lnTo>
                  <a:pt x="3878917" y="205061"/>
                </a:lnTo>
                <a:lnTo>
                  <a:pt x="3944255" y="205061"/>
                </a:lnTo>
                <a:lnTo>
                  <a:pt x="3944255" y="149775"/>
                </a:lnTo>
                <a:lnTo>
                  <a:pt x="3878917" y="149775"/>
                </a:lnTo>
                <a:lnTo>
                  <a:pt x="3878917" y="9549"/>
                </a:lnTo>
                <a:close/>
              </a:path>
              <a:path w="5688965" h="450850">
                <a:moveTo>
                  <a:pt x="4140215" y="42721"/>
                </a:moveTo>
                <a:lnTo>
                  <a:pt x="3978377" y="42721"/>
                </a:lnTo>
                <a:lnTo>
                  <a:pt x="3978377" y="93986"/>
                </a:lnTo>
                <a:lnTo>
                  <a:pt x="4076887" y="93986"/>
                </a:lnTo>
                <a:lnTo>
                  <a:pt x="4076683" y="108303"/>
                </a:lnTo>
                <a:lnTo>
                  <a:pt x="4076007" y="122572"/>
                </a:lnTo>
                <a:lnTo>
                  <a:pt x="4074767" y="136747"/>
                </a:lnTo>
                <a:lnTo>
                  <a:pt x="4072866" y="150780"/>
                </a:lnTo>
                <a:lnTo>
                  <a:pt x="3964807" y="150780"/>
                </a:lnTo>
                <a:lnTo>
                  <a:pt x="3964807" y="202046"/>
                </a:lnTo>
                <a:lnTo>
                  <a:pt x="4178916" y="202046"/>
                </a:lnTo>
                <a:lnTo>
                  <a:pt x="4178916" y="411128"/>
                </a:lnTo>
                <a:lnTo>
                  <a:pt x="4239228" y="411128"/>
                </a:lnTo>
                <a:lnTo>
                  <a:pt x="4239228" y="148770"/>
                </a:lnTo>
                <a:lnTo>
                  <a:pt x="4136194" y="148770"/>
                </a:lnTo>
                <a:lnTo>
                  <a:pt x="4138095" y="132726"/>
                </a:lnTo>
                <a:lnTo>
                  <a:pt x="4139335" y="116164"/>
                </a:lnTo>
                <a:lnTo>
                  <a:pt x="4140011" y="98942"/>
                </a:lnTo>
                <a:lnTo>
                  <a:pt x="4140215" y="80919"/>
                </a:lnTo>
                <a:lnTo>
                  <a:pt x="4140215" y="42721"/>
                </a:lnTo>
                <a:close/>
              </a:path>
              <a:path w="5688965" h="450850">
                <a:moveTo>
                  <a:pt x="4125640" y="202046"/>
                </a:moveTo>
                <a:lnTo>
                  <a:pt x="4060301" y="202046"/>
                </a:lnTo>
                <a:lnTo>
                  <a:pt x="4049998" y="228440"/>
                </a:lnTo>
                <a:lnTo>
                  <a:pt x="4037056" y="254128"/>
                </a:lnTo>
                <a:lnTo>
                  <a:pt x="4021287" y="279156"/>
                </a:lnTo>
                <a:lnTo>
                  <a:pt x="4002502" y="303571"/>
                </a:lnTo>
                <a:lnTo>
                  <a:pt x="4055778" y="338251"/>
                </a:lnTo>
                <a:lnTo>
                  <a:pt x="4078002" y="308205"/>
                </a:lnTo>
                <a:lnTo>
                  <a:pt x="4097117" y="275803"/>
                </a:lnTo>
                <a:lnTo>
                  <a:pt x="4113027" y="240573"/>
                </a:lnTo>
                <a:lnTo>
                  <a:pt x="4125640" y="202046"/>
                </a:lnTo>
                <a:close/>
              </a:path>
              <a:path w="5688965" h="450850">
                <a:moveTo>
                  <a:pt x="4239228" y="14072"/>
                </a:moveTo>
                <a:lnTo>
                  <a:pt x="4178916" y="14072"/>
                </a:lnTo>
                <a:lnTo>
                  <a:pt x="4178916" y="148770"/>
                </a:lnTo>
                <a:lnTo>
                  <a:pt x="4239228" y="148770"/>
                </a:lnTo>
                <a:lnTo>
                  <a:pt x="4239228" y="14072"/>
                </a:lnTo>
                <a:close/>
              </a:path>
              <a:path w="5688965" h="450850">
                <a:moveTo>
                  <a:pt x="4333214" y="9549"/>
                </a:moveTo>
                <a:lnTo>
                  <a:pt x="4271897" y="9549"/>
                </a:lnTo>
                <a:lnTo>
                  <a:pt x="4271897" y="429725"/>
                </a:lnTo>
                <a:lnTo>
                  <a:pt x="4333214" y="429725"/>
                </a:lnTo>
                <a:lnTo>
                  <a:pt x="4333214" y="9549"/>
                </a:lnTo>
                <a:close/>
              </a:path>
              <a:path w="5688965" h="450850">
                <a:moveTo>
                  <a:pt x="4602554" y="24124"/>
                </a:moveTo>
                <a:lnTo>
                  <a:pt x="4402016" y="24124"/>
                </a:lnTo>
                <a:lnTo>
                  <a:pt x="4402016" y="246777"/>
                </a:lnTo>
                <a:lnTo>
                  <a:pt x="4428654" y="246777"/>
                </a:lnTo>
                <a:lnTo>
                  <a:pt x="4485613" y="245992"/>
                </a:lnTo>
                <a:lnTo>
                  <a:pt x="4542054" y="243510"/>
                </a:lnTo>
                <a:lnTo>
                  <a:pt x="4594819" y="239144"/>
                </a:lnTo>
                <a:lnTo>
                  <a:pt x="4640752" y="232704"/>
                </a:lnTo>
                <a:lnTo>
                  <a:pt x="4636243" y="194004"/>
                </a:lnTo>
                <a:lnTo>
                  <a:pt x="4465344" y="194004"/>
                </a:lnTo>
                <a:lnTo>
                  <a:pt x="4465344" y="158822"/>
                </a:lnTo>
                <a:lnTo>
                  <a:pt x="4588984" y="158822"/>
                </a:lnTo>
                <a:lnTo>
                  <a:pt x="4588984" y="109064"/>
                </a:lnTo>
                <a:lnTo>
                  <a:pt x="4465344" y="109064"/>
                </a:lnTo>
                <a:lnTo>
                  <a:pt x="4465344" y="76395"/>
                </a:lnTo>
                <a:lnTo>
                  <a:pt x="4602554" y="76395"/>
                </a:lnTo>
                <a:lnTo>
                  <a:pt x="4602554" y="24124"/>
                </a:lnTo>
                <a:close/>
              </a:path>
              <a:path w="5688965" h="450850">
                <a:moveTo>
                  <a:pt x="4634721" y="180936"/>
                </a:moveTo>
                <a:lnTo>
                  <a:pt x="4594544" y="186795"/>
                </a:lnTo>
                <a:lnTo>
                  <a:pt x="4548902" y="190863"/>
                </a:lnTo>
                <a:lnTo>
                  <a:pt x="4503824" y="193234"/>
                </a:lnTo>
                <a:lnTo>
                  <a:pt x="4465344" y="194004"/>
                </a:lnTo>
                <a:lnTo>
                  <a:pt x="4636243" y="194004"/>
                </a:lnTo>
                <a:lnTo>
                  <a:pt x="4634721" y="180936"/>
                </a:lnTo>
                <a:close/>
              </a:path>
              <a:path w="5688965" h="450850">
                <a:moveTo>
                  <a:pt x="4622659" y="265876"/>
                </a:moveTo>
                <a:lnTo>
                  <a:pt x="4571527" y="273407"/>
                </a:lnTo>
                <a:lnTo>
                  <a:pt x="4534012" y="293708"/>
                </a:lnTo>
                <a:lnTo>
                  <a:pt x="4510916" y="323338"/>
                </a:lnTo>
                <a:lnTo>
                  <a:pt x="4503039" y="358858"/>
                </a:lnTo>
                <a:lnTo>
                  <a:pt x="4510916" y="394221"/>
                </a:lnTo>
                <a:lnTo>
                  <a:pt x="4534012" y="423505"/>
                </a:lnTo>
                <a:lnTo>
                  <a:pt x="4571527" y="443460"/>
                </a:lnTo>
                <a:lnTo>
                  <a:pt x="4622659" y="450834"/>
                </a:lnTo>
                <a:lnTo>
                  <a:pt x="4673288" y="443460"/>
                </a:lnTo>
                <a:lnTo>
                  <a:pt x="4710677" y="423505"/>
                </a:lnTo>
                <a:lnTo>
                  <a:pt x="4730004" y="399066"/>
                </a:lnTo>
                <a:lnTo>
                  <a:pt x="4622659" y="399066"/>
                </a:lnTo>
                <a:lnTo>
                  <a:pt x="4597960" y="395752"/>
                </a:lnTo>
                <a:lnTo>
                  <a:pt x="4580377" y="386878"/>
                </a:lnTo>
                <a:lnTo>
                  <a:pt x="4569862" y="374046"/>
                </a:lnTo>
                <a:lnTo>
                  <a:pt x="4566367" y="358858"/>
                </a:lnTo>
                <a:lnTo>
                  <a:pt x="4569862" y="342586"/>
                </a:lnTo>
                <a:lnTo>
                  <a:pt x="4580377" y="329330"/>
                </a:lnTo>
                <a:lnTo>
                  <a:pt x="4597960" y="320409"/>
                </a:lnTo>
                <a:lnTo>
                  <a:pt x="4622659" y="317142"/>
                </a:lnTo>
                <a:lnTo>
                  <a:pt x="4729183" y="317142"/>
                </a:lnTo>
                <a:lnTo>
                  <a:pt x="4711054" y="293708"/>
                </a:lnTo>
                <a:lnTo>
                  <a:pt x="4673712" y="273407"/>
                </a:lnTo>
                <a:lnTo>
                  <a:pt x="4622659" y="265876"/>
                </a:lnTo>
                <a:close/>
              </a:path>
              <a:path w="5688965" h="450850">
                <a:moveTo>
                  <a:pt x="4729183" y="317142"/>
                </a:moveTo>
                <a:lnTo>
                  <a:pt x="4622659" y="317142"/>
                </a:lnTo>
                <a:lnTo>
                  <a:pt x="4647145" y="320409"/>
                </a:lnTo>
                <a:lnTo>
                  <a:pt x="4664751" y="329330"/>
                </a:lnTo>
                <a:lnTo>
                  <a:pt x="4675385" y="342586"/>
                </a:lnTo>
                <a:lnTo>
                  <a:pt x="4678950" y="358858"/>
                </a:lnTo>
                <a:lnTo>
                  <a:pt x="4675385" y="374046"/>
                </a:lnTo>
                <a:lnTo>
                  <a:pt x="4664751" y="386878"/>
                </a:lnTo>
                <a:lnTo>
                  <a:pt x="4647145" y="395752"/>
                </a:lnTo>
                <a:lnTo>
                  <a:pt x="4622659" y="399066"/>
                </a:lnTo>
                <a:lnTo>
                  <a:pt x="4730004" y="399066"/>
                </a:lnTo>
                <a:lnTo>
                  <a:pt x="4733836" y="394221"/>
                </a:lnTo>
                <a:lnTo>
                  <a:pt x="4741775" y="358858"/>
                </a:lnTo>
                <a:lnTo>
                  <a:pt x="4733977" y="323338"/>
                </a:lnTo>
                <a:lnTo>
                  <a:pt x="4729183" y="317142"/>
                </a:lnTo>
                <a:close/>
              </a:path>
              <a:path w="5688965" h="450850">
                <a:moveTo>
                  <a:pt x="4744288" y="9549"/>
                </a:moveTo>
                <a:lnTo>
                  <a:pt x="4679955" y="9549"/>
                </a:lnTo>
                <a:lnTo>
                  <a:pt x="4679955" y="259342"/>
                </a:lnTo>
                <a:lnTo>
                  <a:pt x="4744288" y="259342"/>
                </a:lnTo>
                <a:lnTo>
                  <a:pt x="4744288" y="9549"/>
                </a:lnTo>
                <a:close/>
              </a:path>
              <a:path w="5688965" h="450850">
                <a:moveTo>
                  <a:pt x="5182098" y="145754"/>
                </a:moveTo>
                <a:lnTo>
                  <a:pt x="5121786" y="145754"/>
                </a:lnTo>
                <a:lnTo>
                  <a:pt x="5121786" y="200538"/>
                </a:lnTo>
                <a:lnTo>
                  <a:pt x="5064992" y="200538"/>
                </a:lnTo>
                <a:lnTo>
                  <a:pt x="5064992" y="252809"/>
                </a:lnTo>
                <a:lnTo>
                  <a:pt x="5121786" y="252809"/>
                </a:lnTo>
                <a:lnTo>
                  <a:pt x="5121786" y="411128"/>
                </a:lnTo>
                <a:lnTo>
                  <a:pt x="5182098" y="411128"/>
                </a:lnTo>
                <a:lnTo>
                  <a:pt x="5182098" y="145754"/>
                </a:lnTo>
                <a:close/>
              </a:path>
              <a:path w="5688965" h="450850">
                <a:moveTo>
                  <a:pt x="5078562" y="43223"/>
                </a:moveTo>
                <a:lnTo>
                  <a:pt x="4916724" y="43223"/>
                </a:lnTo>
                <a:lnTo>
                  <a:pt x="4916724" y="95494"/>
                </a:lnTo>
                <a:lnTo>
                  <a:pt x="5017245" y="95494"/>
                </a:lnTo>
                <a:lnTo>
                  <a:pt x="5012054" y="134902"/>
                </a:lnTo>
                <a:lnTo>
                  <a:pt x="4997189" y="174455"/>
                </a:lnTo>
                <a:lnTo>
                  <a:pt x="4973711" y="212850"/>
                </a:lnTo>
                <a:lnTo>
                  <a:pt x="4942683" y="248784"/>
                </a:lnTo>
                <a:lnTo>
                  <a:pt x="4905164" y="280954"/>
                </a:lnTo>
                <a:lnTo>
                  <a:pt x="4946880" y="327696"/>
                </a:lnTo>
                <a:lnTo>
                  <a:pt x="4980925" y="298208"/>
                </a:lnTo>
                <a:lnTo>
                  <a:pt x="5011278" y="265245"/>
                </a:lnTo>
                <a:lnTo>
                  <a:pt x="5037023" y="228832"/>
                </a:lnTo>
                <a:lnTo>
                  <a:pt x="5057244" y="188994"/>
                </a:lnTo>
                <a:lnTo>
                  <a:pt x="5071023" y="145754"/>
                </a:lnTo>
                <a:lnTo>
                  <a:pt x="5182098" y="145754"/>
                </a:lnTo>
                <a:lnTo>
                  <a:pt x="5182098" y="93484"/>
                </a:lnTo>
                <a:lnTo>
                  <a:pt x="5078059" y="93484"/>
                </a:lnTo>
                <a:lnTo>
                  <a:pt x="5078562" y="89463"/>
                </a:lnTo>
                <a:lnTo>
                  <a:pt x="5078562" y="43223"/>
                </a:lnTo>
                <a:close/>
              </a:path>
              <a:path w="5688965" h="450850">
                <a:moveTo>
                  <a:pt x="5182098" y="14072"/>
                </a:moveTo>
                <a:lnTo>
                  <a:pt x="5121786" y="14072"/>
                </a:lnTo>
                <a:lnTo>
                  <a:pt x="5121786" y="93484"/>
                </a:lnTo>
                <a:lnTo>
                  <a:pt x="5182098" y="93484"/>
                </a:lnTo>
                <a:lnTo>
                  <a:pt x="5182098" y="14072"/>
                </a:lnTo>
                <a:close/>
              </a:path>
              <a:path w="5688965" h="450850">
                <a:moveTo>
                  <a:pt x="5276085" y="9549"/>
                </a:moveTo>
                <a:lnTo>
                  <a:pt x="5214767" y="9549"/>
                </a:lnTo>
                <a:lnTo>
                  <a:pt x="5214767" y="429725"/>
                </a:lnTo>
                <a:lnTo>
                  <a:pt x="5276085" y="429725"/>
                </a:lnTo>
                <a:lnTo>
                  <a:pt x="5276085" y="9549"/>
                </a:lnTo>
                <a:close/>
              </a:path>
              <a:path w="5688965" h="450850">
                <a:moveTo>
                  <a:pt x="5329306" y="238233"/>
                </a:moveTo>
                <a:lnTo>
                  <a:pt x="5329306" y="290504"/>
                </a:lnTo>
                <a:lnTo>
                  <a:pt x="5373979" y="290397"/>
                </a:lnTo>
                <a:lnTo>
                  <a:pt x="5421487" y="289480"/>
                </a:lnTo>
                <a:lnTo>
                  <a:pt x="5470223" y="287614"/>
                </a:lnTo>
                <a:lnTo>
                  <a:pt x="5518582" y="284659"/>
                </a:lnTo>
                <a:lnTo>
                  <a:pt x="5564959" y="280475"/>
                </a:lnTo>
                <a:lnTo>
                  <a:pt x="5607748" y="274923"/>
                </a:lnTo>
                <a:lnTo>
                  <a:pt x="5604105" y="238500"/>
                </a:lnTo>
                <a:lnTo>
                  <a:pt x="5355590" y="238500"/>
                </a:lnTo>
                <a:lnTo>
                  <a:pt x="5329306" y="238233"/>
                </a:lnTo>
                <a:close/>
              </a:path>
              <a:path w="5688965" h="450850">
                <a:moveTo>
                  <a:pt x="5554975" y="92981"/>
                </a:moveTo>
                <a:lnTo>
                  <a:pt x="5382079" y="92981"/>
                </a:lnTo>
                <a:lnTo>
                  <a:pt x="5376142" y="101729"/>
                </a:lnTo>
                <a:lnTo>
                  <a:pt x="5371901" y="111326"/>
                </a:lnTo>
                <a:lnTo>
                  <a:pt x="5369357" y="121676"/>
                </a:lnTo>
                <a:lnTo>
                  <a:pt x="5368509" y="132687"/>
                </a:lnTo>
                <a:lnTo>
                  <a:pt x="5373118" y="158641"/>
                </a:lnTo>
                <a:lnTo>
                  <a:pt x="5386540" y="181251"/>
                </a:lnTo>
                <a:lnTo>
                  <a:pt x="5408160" y="199054"/>
                </a:lnTo>
                <a:lnTo>
                  <a:pt x="5437366" y="210590"/>
                </a:lnTo>
                <a:lnTo>
                  <a:pt x="5437366" y="237228"/>
                </a:lnTo>
                <a:lnTo>
                  <a:pt x="5409667" y="238092"/>
                </a:lnTo>
                <a:lnTo>
                  <a:pt x="5382393" y="238484"/>
                </a:lnTo>
                <a:lnTo>
                  <a:pt x="5355590" y="238500"/>
                </a:lnTo>
                <a:lnTo>
                  <a:pt x="5604105" y="238500"/>
                </a:lnTo>
                <a:lnTo>
                  <a:pt x="5603677" y="234212"/>
                </a:lnTo>
                <a:lnTo>
                  <a:pt x="5500191" y="234212"/>
                </a:lnTo>
                <a:lnTo>
                  <a:pt x="5500191" y="210590"/>
                </a:lnTo>
                <a:lnTo>
                  <a:pt x="5529397" y="199054"/>
                </a:lnTo>
                <a:lnTo>
                  <a:pt x="5551016" y="181251"/>
                </a:lnTo>
                <a:lnTo>
                  <a:pt x="5560452" y="165356"/>
                </a:lnTo>
                <a:lnTo>
                  <a:pt x="5469029" y="165356"/>
                </a:lnTo>
                <a:lnTo>
                  <a:pt x="5452569" y="162937"/>
                </a:lnTo>
                <a:lnTo>
                  <a:pt x="5439878" y="156183"/>
                </a:lnTo>
                <a:lnTo>
                  <a:pt x="5431711" y="145848"/>
                </a:lnTo>
                <a:lnTo>
                  <a:pt x="5428821" y="132687"/>
                </a:lnTo>
                <a:lnTo>
                  <a:pt x="5431640" y="119603"/>
                </a:lnTo>
                <a:lnTo>
                  <a:pt x="5439690" y="109441"/>
                </a:lnTo>
                <a:lnTo>
                  <a:pt x="5452357" y="102860"/>
                </a:lnTo>
                <a:lnTo>
                  <a:pt x="5469029" y="100520"/>
                </a:lnTo>
                <a:lnTo>
                  <a:pt x="5560158" y="100520"/>
                </a:lnTo>
                <a:lnTo>
                  <a:pt x="5554975" y="92981"/>
                </a:lnTo>
                <a:close/>
              </a:path>
              <a:path w="5688965" h="450850">
                <a:moveTo>
                  <a:pt x="5602722" y="224663"/>
                </a:moveTo>
                <a:lnTo>
                  <a:pt x="5578361" y="227851"/>
                </a:lnTo>
                <a:lnTo>
                  <a:pt x="5552964" y="230568"/>
                </a:lnTo>
                <a:lnTo>
                  <a:pt x="5526813" y="232720"/>
                </a:lnTo>
                <a:lnTo>
                  <a:pt x="5500191" y="234212"/>
                </a:lnTo>
                <a:lnTo>
                  <a:pt x="5603677" y="234212"/>
                </a:lnTo>
                <a:lnTo>
                  <a:pt x="5602722" y="224663"/>
                </a:lnTo>
                <a:close/>
              </a:path>
              <a:path w="5688965" h="450850">
                <a:moveTo>
                  <a:pt x="5560158" y="100520"/>
                </a:moveTo>
                <a:lnTo>
                  <a:pt x="5469029" y="100520"/>
                </a:lnTo>
                <a:lnTo>
                  <a:pt x="5485278" y="102860"/>
                </a:lnTo>
                <a:lnTo>
                  <a:pt x="5497992" y="109441"/>
                </a:lnTo>
                <a:lnTo>
                  <a:pt x="5506277" y="119603"/>
                </a:lnTo>
                <a:lnTo>
                  <a:pt x="5509237" y="132687"/>
                </a:lnTo>
                <a:lnTo>
                  <a:pt x="5506277" y="145848"/>
                </a:lnTo>
                <a:lnTo>
                  <a:pt x="5497992" y="156183"/>
                </a:lnTo>
                <a:lnTo>
                  <a:pt x="5485278" y="162937"/>
                </a:lnTo>
                <a:lnTo>
                  <a:pt x="5469029" y="165356"/>
                </a:lnTo>
                <a:lnTo>
                  <a:pt x="5560452" y="165356"/>
                </a:lnTo>
                <a:lnTo>
                  <a:pt x="5564438" y="158641"/>
                </a:lnTo>
                <a:lnTo>
                  <a:pt x="5569047" y="132687"/>
                </a:lnTo>
                <a:lnTo>
                  <a:pt x="5568121" y="121676"/>
                </a:lnTo>
                <a:lnTo>
                  <a:pt x="5565403" y="111326"/>
                </a:lnTo>
                <a:lnTo>
                  <a:pt x="5560990" y="101729"/>
                </a:lnTo>
                <a:lnTo>
                  <a:pt x="5560158" y="100520"/>
                </a:lnTo>
                <a:close/>
              </a:path>
              <a:path w="5688965" h="450850">
                <a:moveTo>
                  <a:pt x="5594177" y="43726"/>
                </a:moveTo>
                <a:lnTo>
                  <a:pt x="5343379" y="43726"/>
                </a:lnTo>
                <a:lnTo>
                  <a:pt x="5343379" y="92981"/>
                </a:lnTo>
                <a:lnTo>
                  <a:pt x="5594177" y="92981"/>
                </a:lnTo>
                <a:lnTo>
                  <a:pt x="5594177" y="43726"/>
                </a:lnTo>
                <a:close/>
              </a:path>
              <a:path w="5688965" h="450850">
                <a:moveTo>
                  <a:pt x="5500191" y="0"/>
                </a:moveTo>
                <a:lnTo>
                  <a:pt x="5436360" y="0"/>
                </a:lnTo>
                <a:lnTo>
                  <a:pt x="5436360" y="43726"/>
                </a:lnTo>
                <a:lnTo>
                  <a:pt x="5500191" y="43726"/>
                </a:lnTo>
                <a:lnTo>
                  <a:pt x="5500191" y="0"/>
                </a:lnTo>
                <a:close/>
              </a:path>
              <a:path w="5688965" h="450850">
                <a:moveTo>
                  <a:pt x="5688667" y="315131"/>
                </a:moveTo>
                <a:lnTo>
                  <a:pt x="5418769" y="315131"/>
                </a:lnTo>
                <a:lnTo>
                  <a:pt x="5418769" y="366899"/>
                </a:lnTo>
                <a:lnTo>
                  <a:pt x="5624836" y="366899"/>
                </a:lnTo>
                <a:lnTo>
                  <a:pt x="5624836" y="447316"/>
                </a:lnTo>
                <a:lnTo>
                  <a:pt x="5688667" y="447316"/>
                </a:lnTo>
                <a:lnTo>
                  <a:pt x="5688667" y="315131"/>
                </a:lnTo>
                <a:close/>
              </a:path>
              <a:path w="5688965" h="450850">
                <a:moveTo>
                  <a:pt x="5688667" y="9549"/>
                </a:moveTo>
                <a:lnTo>
                  <a:pt x="5624836" y="9549"/>
                </a:lnTo>
                <a:lnTo>
                  <a:pt x="5624836" y="292012"/>
                </a:lnTo>
                <a:lnTo>
                  <a:pt x="5688667" y="292012"/>
                </a:lnTo>
                <a:lnTo>
                  <a:pt x="5688667" y="9549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37610" y="3251712"/>
            <a:ext cx="1486535" cy="335915"/>
          </a:xfrm>
          <a:custGeom>
            <a:avLst/>
            <a:gdLst/>
            <a:ahLst/>
            <a:cxnLst/>
            <a:rect l="l" t="t" r="r" b="b"/>
            <a:pathLst>
              <a:path w="1486535" h="335914">
                <a:moveTo>
                  <a:pt x="137210" y="91599"/>
                </a:moveTo>
                <a:lnTo>
                  <a:pt x="87452" y="91599"/>
                </a:lnTo>
                <a:lnTo>
                  <a:pt x="87452" y="292137"/>
                </a:lnTo>
                <a:lnTo>
                  <a:pt x="137210" y="292137"/>
                </a:lnTo>
                <a:lnTo>
                  <a:pt x="137210" y="91599"/>
                </a:lnTo>
                <a:close/>
              </a:path>
              <a:path w="1486535" h="335914">
                <a:moveTo>
                  <a:pt x="137210" y="30156"/>
                </a:moveTo>
                <a:lnTo>
                  <a:pt x="99892" y="30156"/>
                </a:lnTo>
                <a:lnTo>
                  <a:pt x="0" y="90845"/>
                </a:lnTo>
                <a:lnTo>
                  <a:pt x="23371" y="130802"/>
                </a:lnTo>
                <a:lnTo>
                  <a:pt x="87452" y="91599"/>
                </a:lnTo>
                <a:lnTo>
                  <a:pt x="137210" y="91599"/>
                </a:lnTo>
                <a:lnTo>
                  <a:pt x="137210" y="30156"/>
                </a:lnTo>
                <a:close/>
              </a:path>
              <a:path w="1486535" h="335914">
                <a:moveTo>
                  <a:pt x="342849" y="41841"/>
                </a:moveTo>
                <a:lnTo>
                  <a:pt x="204885" y="41841"/>
                </a:lnTo>
                <a:lnTo>
                  <a:pt x="204885" y="81421"/>
                </a:lnTo>
                <a:lnTo>
                  <a:pt x="294222" y="81421"/>
                </a:lnTo>
                <a:lnTo>
                  <a:pt x="284421" y="114587"/>
                </a:lnTo>
                <a:lnTo>
                  <a:pt x="261616" y="147435"/>
                </a:lnTo>
                <a:lnTo>
                  <a:pt x="228915" y="177526"/>
                </a:lnTo>
                <a:lnTo>
                  <a:pt x="189430" y="202423"/>
                </a:lnTo>
                <a:lnTo>
                  <a:pt x="214685" y="239741"/>
                </a:lnTo>
                <a:lnTo>
                  <a:pt x="236266" y="227172"/>
                </a:lnTo>
                <a:lnTo>
                  <a:pt x="257564" y="212129"/>
                </a:lnTo>
                <a:lnTo>
                  <a:pt x="277872" y="194683"/>
                </a:lnTo>
                <a:lnTo>
                  <a:pt x="296484" y="174905"/>
                </a:lnTo>
                <a:lnTo>
                  <a:pt x="360987" y="174905"/>
                </a:lnTo>
                <a:lnTo>
                  <a:pt x="319855" y="141356"/>
                </a:lnTo>
                <a:lnTo>
                  <a:pt x="329491" y="122002"/>
                </a:lnTo>
                <a:lnTo>
                  <a:pt x="336724" y="101305"/>
                </a:lnTo>
                <a:lnTo>
                  <a:pt x="341271" y="79336"/>
                </a:lnTo>
                <a:lnTo>
                  <a:pt x="342849" y="56165"/>
                </a:lnTo>
                <a:lnTo>
                  <a:pt x="342849" y="41841"/>
                </a:lnTo>
                <a:close/>
              </a:path>
              <a:path w="1486535" h="335914">
                <a:moveTo>
                  <a:pt x="360987" y="174905"/>
                </a:moveTo>
                <a:lnTo>
                  <a:pt x="296484" y="174905"/>
                </a:lnTo>
                <a:lnTo>
                  <a:pt x="355665" y="232202"/>
                </a:lnTo>
                <a:lnTo>
                  <a:pt x="387329" y="196391"/>
                </a:lnTo>
                <a:lnTo>
                  <a:pt x="360987" y="174905"/>
                </a:lnTo>
                <a:close/>
              </a:path>
              <a:path w="1486535" h="335914">
                <a:moveTo>
                  <a:pt x="298746" y="0"/>
                </a:moveTo>
                <a:lnTo>
                  <a:pt x="252004" y="0"/>
                </a:lnTo>
                <a:lnTo>
                  <a:pt x="252004" y="41841"/>
                </a:lnTo>
                <a:lnTo>
                  <a:pt x="298746" y="41841"/>
                </a:lnTo>
                <a:lnTo>
                  <a:pt x="298746" y="0"/>
                </a:lnTo>
                <a:close/>
              </a:path>
              <a:path w="1486535" h="335914">
                <a:moveTo>
                  <a:pt x="446134" y="4900"/>
                </a:moveTo>
                <a:lnTo>
                  <a:pt x="397884" y="4900"/>
                </a:lnTo>
                <a:lnTo>
                  <a:pt x="397884" y="320032"/>
                </a:lnTo>
                <a:lnTo>
                  <a:pt x="446134" y="320032"/>
                </a:lnTo>
                <a:lnTo>
                  <a:pt x="446134" y="156435"/>
                </a:lnTo>
                <a:lnTo>
                  <a:pt x="495138" y="156435"/>
                </a:lnTo>
                <a:lnTo>
                  <a:pt x="495138" y="115347"/>
                </a:lnTo>
                <a:lnTo>
                  <a:pt x="446134" y="115347"/>
                </a:lnTo>
                <a:lnTo>
                  <a:pt x="446134" y="4900"/>
                </a:lnTo>
                <a:close/>
              </a:path>
              <a:path w="1486535" h="335914">
                <a:moveTo>
                  <a:pt x="746974" y="27894"/>
                </a:moveTo>
                <a:lnTo>
                  <a:pt x="596193" y="27894"/>
                </a:lnTo>
                <a:lnTo>
                  <a:pt x="596193" y="222778"/>
                </a:lnTo>
                <a:lnTo>
                  <a:pt x="746974" y="222778"/>
                </a:lnTo>
                <a:lnTo>
                  <a:pt x="746974" y="184706"/>
                </a:lnTo>
                <a:lnTo>
                  <a:pt x="643689" y="184706"/>
                </a:lnTo>
                <a:lnTo>
                  <a:pt x="643689" y="65589"/>
                </a:lnTo>
                <a:lnTo>
                  <a:pt x="746974" y="65589"/>
                </a:lnTo>
                <a:lnTo>
                  <a:pt x="746974" y="27894"/>
                </a:lnTo>
                <a:close/>
              </a:path>
              <a:path w="1486535" h="335914">
                <a:moveTo>
                  <a:pt x="746974" y="65589"/>
                </a:moveTo>
                <a:lnTo>
                  <a:pt x="699478" y="65589"/>
                </a:lnTo>
                <a:lnTo>
                  <a:pt x="699478" y="184706"/>
                </a:lnTo>
                <a:lnTo>
                  <a:pt x="746974" y="184706"/>
                </a:lnTo>
                <a:lnTo>
                  <a:pt x="746974" y="65589"/>
                </a:lnTo>
                <a:close/>
              </a:path>
              <a:path w="1486535" h="335914">
                <a:moveTo>
                  <a:pt x="837442" y="4900"/>
                </a:moveTo>
                <a:lnTo>
                  <a:pt x="789192" y="4900"/>
                </a:lnTo>
                <a:lnTo>
                  <a:pt x="789192" y="320032"/>
                </a:lnTo>
                <a:lnTo>
                  <a:pt x="837442" y="320032"/>
                </a:lnTo>
                <a:lnTo>
                  <a:pt x="837442" y="151534"/>
                </a:lnTo>
                <a:lnTo>
                  <a:pt x="886446" y="151534"/>
                </a:lnTo>
                <a:lnTo>
                  <a:pt x="886446" y="110069"/>
                </a:lnTo>
                <a:lnTo>
                  <a:pt x="837442" y="110069"/>
                </a:lnTo>
                <a:lnTo>
                  <a:pt x="837442" y="4900"/>
                </a:lnTo>
                <a:close/>
              </a:path>
              <a:path w="1486535" h="335914">
                <a:moveTo>
                  <a:pt x="1033416" y="29779"/>
                </a:moveTo>
                <a:lnTo>
                  <a:pt x="912038" y="29779"/>
                </a:lnTo>
                <a:lnTo>
                  <a:pt x="912038" y="68228"/>
                </a:lnTo>
                <a:lnTo>
                  <a:pt x="985920" y="68228"/>
                </a:lnTo>
                <a:lnTo>
                  <a:pt x="985767" y="78965"/>
                </a:lnTo>
                <a:lnTo>
                  <a:pt x="985260" y="89667"/>
                </a:lnTo>
                <a:lnTo>
                  <a:pt x="984330" y="100298"/>
                </a:lnTo>
                <a:lnTo>
                  <a:pt x="982904" y="110823"/>
                </a:lnTo>
                <a:lnTo>
                  <a:pt x="901860" y="110823"/>
                </a:lnTo>
                <a:lnTo>
                  <a:pt x="901860" y="149272"/>
                </a:lnTo>
                <a:lnTo>
                  <a:pt x="1062441" y="149272"/>
                </a:lnTo>
                <a:lnTo>
                  <a:pt x="1062441" y="306084"/>
                </a:lnTo>
                <a:lnTo>
                  <a:pt x="1107676" y="306084"/>
                </a:lnTo>
                <a:lnTo>
                  <a:pt x="1107676" y="109316"/>
                </a:lnTo>
                <a:lnTo>
                  <a:pt x="1030400" y="109316"/>
                </a:lnTo>
                <a:lnTo>
                  <a:pt x="1031826" y="97283"/>
                </a:lnTo>
                <a:lnTo>
                  <a:pt x="1032756" y="84861"/>
                </a:lnTo>
                <a:lnTo>
                  <a:pt x="1033263" y="71944"/>
                </a:lnTo>
                <a:lnTo>
                  <a:pt x="1033305" y="68228"/>
                </a:lnTo>
                <a:lnTo>
                  <a:pt x="1033416" y="29779"/>
                </a:lnTo>
                <a:close/>
              </a:path>
              <a:path w="1486535" h="335914">
                <a:moveTo>
                  <a:pt x="1022484" y="149272"/>
                </a:moveTo>
                <a:lnTo>
                  <a:pt x="973481" y="149272"/>
                </a:lnTo>
                <a:lnTo>
                  <a:pt x="965753" y="169068"/>
                </a:lnTo>
                <a:lnTo>
                  <a:pt x="956047" y="188334"/>
                </a:lnTo>
                <a:lnTo>
                  <a:pt x="944220" y="207105"/>
                </a:lnTo>
                <a:lnTo>
                  <a:pt x="930131" y="225417"/>
                </a:lnTo>
                <a:lnTo>
                  <a:pt x="970088" y="251426"/>
                </a:lnTo>
                <a:lnTo>
                  <a:pt x="986756" y="228892"/>
                </a:lnTo>
                <a:lnTo>
                  <a:pt x="1001092" y="204590"/>
                </a:lnTo>
                <a:lnTo>
                  <a:pt x="1013025" y="178168"/>
                </a:lnTo>
                <a:lnTo>
                  <a:pt x="1022484" y="149272"/>
                </a:lnTo>
                <a:close/>
              </a:path>
              <a:path w="1486535" h="335914">
                <a:moveTo>
                  <a:pt x="1107676" y="8292"/>
                </a:moveTo>
                <a:lnTo>
                  <a:pt x="1062441" y="8292"/>
                </a:lnTo>
                <a:lnTo>
                  <a:pt x="1062441" y="109316"/>
                </a:lnTo>
                <a:lnTo>
                  <a:pt x="1107676" y="109316"/>
                </a:lnTo>
                <a:lnTo>
                  <a:pt x="1107676" y="8292"/>
                </a:lnTo>
                <a:close/>
              </a:path>
              <a:path w="1486535" h="335914">
                <a:moveTo>
                  <a:pt x="1178166" y="4900"/>
                </a:moveTo>
                <a:lnTo>
                  <a:pt x="1132177" y="4900"/>
                </a:lnTo>
                <a:lnTo>
                  <a:pt x="1132177" y="320032"/>
                </a:lnTo>
                <a:lnTo>
                  <a:pt x="1178166" y="320032"/>
                </a:lnTo>
                <a:lnTo>
                  <a:pt x="1178166" y="4900"/>
                </a:lnTo>
                <a:close/>
              </a:path>
              <a:path w="1486535" h="335914">
                <a:moveTo>
                  <a:pt x="1380170" y="15831"/>
                </a:moveTo>
                <a:lnTo>
                  <a:pt x="1229767" y="15831"/>
                </a:lnTo>
                <a:lnTo>
                  <a:pt x="1229767" y="182821"/>
                </a:lnTo>
                <a:lnTo>
                  <a:pt x="1292464" y="182232"/>
                </a:lnTo>
                <a:lnTo>
                  <a:pt x="1334795" y="180371"/>
                </a:lnTo>
                <a:lnTo>
                  <a:pt x="1374369" y="177096"/>
                </a:lnTo>
                <a:lnTo>
                  <a:pt x="1408819" y="172267"/>
                </a:lnTo>
                <a:lnTo>
                  <a:pt x="1405437" y="143241"/>
                </a:lnTo>
                <a:lnTo>
                  <a:pt x="1277263" y="143241"/>
                </a:lnTo>
                <a:lnTo>
                  <a:pt x="1277263" y="116855"/>
                </a:lnTo>
                <a:lnTo>
                  <a:pt x="1369993" y="116855"/>
                </a:lnTo>
                <a:lnTo>
                  <a:pt x="1369993" y="79536"/>
                </a:lnTo>
                <a:lnTo>
                  <a:pt x="1277263" y="79536"/>
                </a:lnTo>
                <a:lnTo>
                  <a:pt x="1277263" y="55034"/>
                </a:lnTo>
                <a:lnTo>
                  <a:pt x="1380170" y="55034"/>
                </a:lnTo>
                <a:lnTo>
                  <a:pt x="1380170" y="15831"/>
                </a:lnTo>
                <a:close/>
              </a:path>
              <a:path w="1486535" h="335914">
                <a:moveTo>
                  <a:pt x="1404295" y="133440"/>
                </a:moveTo>
                <a:lnTo>
                  <a:pt x="1374163" y="137834"/>
                </a:lnTo>
                <a:lnTo>
                  <a:pt x="1339931" y="140885"/>
                </a:lnTo>
                <a:lnTo>
                  <a:pt x="1306123" y="142664"/>
                </a:lnTo>
                <a:lnTo>
                  <a:pt x="1277263" y="143241"/>
                </a:lnTo>
                <a:lnTo>
                  <a:pt x="1405437" y="143241"/>
                </a:lnTo>
                <a:lnTo>
                  <a:pt x="1404295" y="133440"/>
                </a:lnTo>
                <a:close/>
              </a:path>
              <a:path w="1486535" h="335914">
                <a:moveTo>
                  <a:pt x="1395249" y="197145"/>
                </a:moveTo>
                <a:lnTo>
                  <a:pt x="1356900" y="202794"/>
                </a:lnTo>
                <a:lnTo>
                  <a:pt x="1328764" y="218019"/>
                </a:lnTo>
                <a:lnTo>
                  <a:pt x="1311442" y="240242"/>
                </a:lnTo>
                <a:lnTo>
                  <a:pt x="1305534" y="266881"/>
                </a:lnTo>
                <a:lnTo>
                  <a:pt x="1311442" y="293404"/>
                </a:lnTo>
                <a:lnTo>
                  <a:pt x="1328764" y="315367"/>
                </a:lnTo>
                <a:lnTo>
                  <a:pt x="1356900" y="330333"/>
                </a:lnTo>
                <a:lnTo>
                  <a:pt x="1395249" y="335864"/>
                </a:lnTo>
                <a:lnTo>
                  <a:pt x="1433221" y="330333"/>
                </a:lnTo>
                <a:lnTo>
                  <a:pt x="1461262" y="315367"/>
                </a:lnTo>
                <a:lnTo>
                  <a:pt x="1475758" y="297038"/>
                </a:lnTo>
                <a:lnTo>
                  <a:pt x="1395249" y="297038"/>
                </a:lnTo>
                <a:lnTo>
                  <a:pt x="1376725" y="294552"/>
                </a:lnTo>
                <a:lnTo>
                  <a:pt x="1363537" y="287896"/>
                </a:lnTo>
                <a:lnTo>
                  <a:pt x="1355651" y="278272"/>
                </a:lnTo>
                <a:lnTo>
                  <a:pt x="1353030" y="266881"/>
                </a:lnTo>
                <a:lnTo>
                  <a:pt x="1355651" y="254678"/>
                </a:lnTo>
                <a:lnTo>
                  <a:pt x="1363537" y="244735"/>
                </a:lnTo>
                <a:lnTo>
                  <a:pt x="1376725" y="238045"/>
                </a:lnTo>
                <a:lnTo>
                  <a:pt x="1395249" y="235594"/>
                </a:lnTo>
                <a:lnTo>
                  <a:pt x="1475142" y="235594"/>
                </a:lnTo>
                <a:lnTo>
                  <a:pt x="1461545" y="218019"/>
                </a:lnTo>
                <a:lnTo>
                  <a:pt x="1433539" y="202794"/>
                </a:lnTo>
                <a:lnTo>
                  <a:pt x="1395249" y="197145"/>
                </a:lnTo>
                <a:close/>
              </a:path>
              <a:path w="1486535" h="335914">
                <a:moveTo>
                  <a:pt x="1475142" y="235594"/>
                </a:moveTo>
                <a:lnTo>
                  <a:pt x="1395249" y="235594"/>
                </a:lnTo>
                <a:lnTo>
                  <a:pt x="1413613" y="238045"/>
                </a:lnTo>
                <a:lnTo>
                  <a:pt x="1426818" y="244735"/>
                </a:lnTo>
                <a:lnTo>
                  <a:pt x="1434793" y="254678"/>
                </a:lnTo>
                <a:lnTo>
                  <a:pt x="1437467" y="266881"/>
                </a:lnTo>
                <a:lnTo>
                  <a:pt x="1434793" y="278272"/>
                </a:lnTo>
                <a:lnTo>
                  <a:pt x="1426818" y="287896"/>
                </a:lnTo>
                <a:lnTo>
                  <a:pt x="1413613" y="294552"/>
                </a:lnTo>
                <a:lnTo>
                  <a:pt x="1395249" y="297038"/>
                </a:lnTo>
                <a:lnTo>
                  <a:pt x="1475758" y="297038"/>
                </a:lnTo>
                <a:lnTo>
                  <a:pt x="1478631" y="293404"/>
                </a:lnTo>
                <a:lnTo>
                  <a:pt x="1484586" y="266881"/>
                </a:lnTo>
                <a:lnTo>
                  <a:pt x="1478737" y="240242"/>
                </a:lnTo>
                <a:lnTo>
                  <a:pt x="1475142" y="235594"/>
                </a:lnTo>
                <a:close/>
              </a:path>
              <a:path w="1486535" h="335914">
                <a:moveTo>
                  <a:pt x="1486471" y="4900"/>
                </a:moveTo>
                <a:lnTo>
                  <a:pt x="1438221" y="4900"/>
                </a:lnTo>
                <a:lnTo>
                  <a:pt x="1438221" y="192245"/>
                </a:lnTo>
                <a:lnTo>
                  <a:pt x="1486471" y="192245"/>
                </a:lnTo>
                <a:lnTo>
                  <a:pt x="1486471" y="4900"/>
                </a:lnTo>
                <a:close/>
              </a:path>
            </a:pathLst>
          </a:custGeom>
          <a:solidFill>
            <a:srgbClr val="6B6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46280" y="5486157"/>
            <a:ext cx="7441745" cy="7669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389391" y="5481634"/>
            <a:ext cx="3370579" cy="341630"/>
          </a:xfrm>
          <a:custGeom>
            <a:avLst/>
            <a:gdLst/>
            <a:ahLst/>
            <a:cxnLst/>
            <a:rect l="l" t="t" r="r" b="b"/>
            <a:pathLst>
              <a:path w="3370580" h="341629">
                <a:moveTo>
                  <a:pt x="300807" y="180936"/>
                </a:moveTo>
                <a:lnTo>
                  <a:pt x="0" y="180936"/>
                </a:lnTo>
                <a:lnTo>
                  <a:pt x="0" y="206569"/>
                </a:lnTo>
                <a:lnTo>
                  <a:pt x="300807" y="206569"/>
                </a:lnTo>
                <a:lnTo>
                  <a:pt x="300807" y="180936"/>
                </a:lnTo>
                <a:close/>
              </a:path>
              <a:path w="3370580" h="341629">
                <a:moveTo>
                  <a:pt x="150403" y="9046"/>
                </a:moveTo>
                <a:lnTo>
                  <a:pt x="113279" y="14736"/>
                </a:lnTo>
                <a:lnTo>
                  <a:pt x="86369" y="29967"/>
                </a:lnTo>
                <a:lnTo>
                  <a:pt x="69989" y="51984"/>
                </a:lnTo>
                <a:lnTo>
                  <a:pt x="64458" y="78029"/>
                </a:lnTo>
                <a:lnTo>
                  <a:pt x="68958" y="101670"/>
                </a:lnTo>
                <a:lnTo>
                  <a:pt x="82363" y="122132"/>
                </a:lnTo>
                <a:lnTo>
                  <a:pt x="104533" y="137504"/>
                </a:lnTo>
                <a:lnTo>
                  <a:pt x="135325" y="145880"/>
                </a:lnTo>
                <a:lnTo>
                  <a:pt x="135325" y="180936"/>
                </a:lnTo>
                <a:lnTo>
                  <a:pt x="166235" y="180936"/>
                </a:lnTo>
                <a:lnTo>
                  <a:pt x="166235" y="145880"/>
                </a:lnTo>
                <a:lnTo>
                  <a:pt x="196592" y="137504"/>
                </a:lnTo>
                <a:lnTo>
                  <a:pt x="218537" y="122132"/>
                </a:lnTo>
                <a:lnTo>
                  <a:pt x="219519" y="120624"/>
                </a:lnTo>
                <a:lnTo>
                  <a:pt x="150403" y="120624"/>
                </a:lnTo>
                <a:lnTo>
                  <a:pt x="126219" y="117202"/>
                </a:lnTo>
                <a:lnTo>
                  <a:pt x="109033" y="107949"/>
                </a:lnTo>
                <a:lnTo>
                  <a:pt x="98773" y="94385"/>
                </a:lnTo>
                <a:lnTo>
                  <a:pt x="95368" y="78029"/>
                </a:lnTo>
                <a:lnTo>
                  <a:pt x="98773" y="61772"/>
                </a:lnTo>
                <a:lnTo>
                  <a:pt x="109033" y="48061"/>
                </a:lnTo>
                <a:lnTo>
                  <a:pt x="126219" y="38590"/>
                </a:lnTo>
                <a:lnTo>
                  <a:pt x="150403" y="35056"/>
                </a:lnTo>
                <a:lnTo>
                  <a:pt x="218224" y="35056"/>
                </a:lnTo>
                <a:lnTo>
                  <a:pt x="214438" y="29967"/>
                </a:lnTo>
                <a:lnTo>
                  <a:pt x="187527" y="14736"/>
                </a:lnTo>
                <a:lnTo>
                  <a:pt x="150403" y="9046"/>
                </a:lnTo>
                <a:close/>
              </a:path>
              <a:path w="3370580" h="341629">
                <a:moveTo>
                  <a:pt x="218224" y="35056"/>
                </a:moveTo>
                <a:lnTo>
                  <a:pt x="150403" y="35056"/>
                </a:lnTo>
                <a:lnTo>
                  <a:pt x="174746" y="38537"/>
                </a:lnTo>
                <a:lnTo>
                  <a:pt x="191915" y="47920"/>
                </a:lnTo>
                <a:lnTo>
                  <a:pt x="202087" y="61613"/>
                </a:lnTo>
                <a:lnTo>
                  <a:pt x="205438" y="78029"/>
                </a:lnTo>
                <a:lnTo>
                  <a:pt x="202087" y="94385"/>
                </a:lnTo>
                <a:lnTo>
                  <a:pt x="191915" y="107949"/>
                </a:lnTo>
                <a:lnTo>
                  <a:pt x="174746" y="117202"/>
                </a:lnTo>
                <a:lnTo>
                  <a:pt x="150403" y="120624"/>
                </a:lnTo>
                <a:lnTo>
                  <a:pt x="219519" y="120624"/>
                </a:lnTo>
                <a:lnTo>
                  <a:pt x="231860" y="101670"/>
                </a:lnTo>
                <a:lnTo>
                  <a:pt x="236348" y="78029"/>
                </a:lnTo>
                <a:lnTo>
                  <a:pt x="230818" y="51984"/>
                </a:lnTo>
                <a:lnTo>
                  <a:pt x="218224" y="35056"/>
                </a:lnTo>
                <a:close/>
              </a:path>
              <a:path w="3370580" h="341629">
                <a:moveTo>
                  <a:pt x="83683" y="238233"/>
                </a:moveTo>
                <a:lnTo>
                  <a:pt x="52396" y="238233"/>
                </a:lnTo>
                <a:lnTo>
                  <a:pt x="52396" y="326817"/>
                </a:lnTo>
                <a:lnTo>
                  <a:pt x="251803" y="326817"/>
                </a:lnTo>
                <a:lnTo>
                  <a:pt x="251803" y="301184"/>
                </a:lnTo>
                <a:lnTo>
                  <a:pt x="83683" y="301184"/>
                </a:lnTo>
                <a:lnTo>
                  <a:pt x="83683" y="238233"/>
                </a:lnTo>
                <a:close/>
              </a:path>
              <a:path w="3370580" h="341629">
                <a:moveTo>
                  <a:pt x="568025" y="5277"/>
                </a:moveTo>
                <a:lnTo>
                  <a:pt x="537492" y="5277"/>
                </a:lnTo>
                <a:lnTo>
                  <a:pt x="537492" y="320409"/>
                </a:lnTo>
                <a:lnTo>
                  <a:pt x="568025" y="320409"/>
                </a:lnTo>
                <a:lnTo>
                  <a:pt x="568025" y="145503"/>
                </a:lnTo>
                <a:lnTo>
                  <a:pt x="621175" y="145503"/>
                </a:lnTo>
                <a:lnTo>
                  <a:pt x="621175" y="118739"/>
                </a:lnTo>
                <a:lnTo>
                  <a:pt x="568025" y="118739"/>
                </a:lnTo>
                <a:lnTo>
                  <a:pt x="568025" y="5277"/>
                </a:lnTo>
                <a:close/>
              </a:path>
              <a:path w="3370580" h="341629">
                <a:moveTo>
                  <a:pt x="478310" y="31287"/>
                </a:moveTo>
                <a:lnTo>
                  <a:pt x="336953" y="31287"/>
                </a:lnTo>
                <a:lnTo>
                  <a:pt x="336953" y="57296"/>
                </a:lnTo>
                <a:lnTo>
                  <a:pt x="448154" y="57296"/>
                </a:lnTo>
                <a:lnTo>
                  <a:pt x="448154" y="113085"/>
                </a:lnTo>
                <a:lnTo>
                  <a:pt x="336953" y="113085"/>
                </a:lnTo>
                <a:lnTo>
                  <a:pt x="336953" y="225794"/>
                </a:lnTo>
                <a:lnTo>
                  <a:pt x="351277" y="225794"/>
                </a:lnTo>
                <a:lnTo>
                  <a:pt x="393396" y="225063"/>
                </a:lnTo>
                <a:lnTo>
                  <a:pt x="434065" y="222778"/>
                </a:lnTo>
                <a:lnTo>
                  <a:pt x="473675" y="218797"/>
                </a:lnTo>
                <a:lnTo>
                  <a:pt x="512613" y="212977"/>
                </a:lnTo>
                <a:lnTo>
                  <a:pt x="511977" y="206475"/>
                </a:lnTo>
                <a:lnTo>
                  <a:pt x="511173" y="199784"/>
                </a:lnTo>
                <a:lnTo>
                  <a:pt x="366732" y="199784"/>
                </a:lnTo>
                <a:lnTo>
                  <a:pt x="366732" y="138341"/>
                </a:lnTo>
                <a:lnTo>
                  <a:pt x="478310" y="138341"/>
                </a:lnTo>
                <a:lnTo>
                  <a:pt x="478310" y="31287"/>
                </a:lnTo>
                <a:close/>
              </a:path>
              <a:path w="3370580" h="341629">
                <a:moveTo>
                  <a:pt x="509220" y="186968"/>
                </a:moveTo>
                <a:lnTo>
                  <a:pt x="473916" y="192628"/>
                </a:lnTo>
                <a:lnTo>
                  <a:pt x="437976" y="196627"/>
                </a:lnTo>
                <a:lnTo>
                  <a:pt x="402036" y="199001"/>
                </a:lnTo>
                <a:lnTo>
                  <a:pt x="366732" y="199784"/>
                </a:lnTo>
                <a:lnTo>
                  <a:pt x="511173" y="199784"/>
                </a:lnTo>
                <a:lnTo>
                  <a:pt x="510280" y="193470"/>
                </a:lnTo>
                <a:lnTo>
                  <a:pt x="509220" y="186968"/>
                </a:lnTo>
                <a:close/>
              </a:path>
              <a:path w="3370580" h="341629">
                <a:moveTo>
                  <a:pt x="741758" y="217124"/>
                </a:moveTo>
                <a:lnTo>
                  <a:pt x="711602" y="217124"/>
                </a:lnTo>
                <a:lnTo>
                  <a:pt x="711602" y="323047"/>
                </a:lnTo>
                <a:lnTo>
                  <a:pt x="907994" y="323047"/>
                </a:lnTo>
                <a:lnTo>
                  <a:pt x="907994" y="297415"/>
                </a:lnTo>
                <a:lnTo>
                  <a:pt x="741758" y="297415"/>
                </a:lnTo>
                <a:lnTo>
                  <a:pt x="741758" y="217124"/>
                </a:lnTo>
                <a:close/>
              </a:path>
              <a:path w="3370580" h="341629">
                <a:moveTo>
                  <a:pt x="901209" y="5277"/>
                </a:moveTo>
                <a:lnTo>
                  <a:pt x="870676" y="5277"/>
                </a:lnTo>
                <a:lnTo>
                  <a:pt x="870676" y="237479"/>
                </a:lnTo>
                <a:lnTo>
                  <a:pt x="901209" y="237479"/>
                </a:lnTo>
                <a:lnTo>
                  <a:pt x="901209" y="5277"/>
                </a:lnTo>
                <a:close/>
              </a:path>
              <a:path w="3370580" h="341629">
                <a:moveTo>
                  <a:pt x="729696" y="21863"/>
                </a:moveTo>
                <a:lnTo>
                  <a:pt x="696601" y="27859"/>
                </a:lnTo>
                <a:lnTo>
                  <a:pt x="670467" y="44386"/>
                </a:lnTo>
                <a:lnTo>
                  <a:pt x="653310" y="69253"/>
                </a:lnTo>
                <a:lnTo>
                  <a:pt x="647143" y="100269"/>
                </a:lnTo>
                <a:lnTo>
                  <a:pt x="653310" y="131444"/>
                </a:lnTo>
                <a:lnTo>
                  <a:pt x="670467" y="156293"/>
                </a:lnTo>
                <a:lnTo>
                  <a:pt x="696601" y="172732"/>
                </a:lnTo>
                <a:lnTo>
                  <a:pt x="729696" y="178675"/>
                </a:lnTo>
                <a:lnTo>
                  <a:pt x="762573" y="172732"/>
                </a:lnTo>
                <a:lnTo>
                  <a:pt x="788595" y="156293"/>
                </a:lnTo>
                <a:lnTo>
                  <a:pt x="791613" y="151911"/>
                </a:lnTo>
                <a:lnTo>
                  <a:pt x="729696" y="151911"/>
                </a:lnTo>
                <a:lnTo>
                  <a:pt x="708946" y="148295"/>
                </a:lnTo>
                <a:lnTo>
                  <a:pt x="692331" y="137964"/>
                </a:lnTo>
                <a:lnTo>
                  <a:pt x="681299" y="121696"/>
                </a:lnTo>
                <a:lnTo>
                  <a:pt x="677300" y="100269"/>
                </a:lnTo>
                <a:lnTo>
                  <a:pt x="681299" y="79000"/>
                </a:lnTo>
                <a:lnTo>
                  <a:pt x="692331" y="62715"/>
                </a:lnTo>
                <a:lnTo>
                  <a:pt x="708946" y="52296"/>
                </a:lnTo>
                <a:lnTo>
                  <a:pt x="729696" y="48626"/>
                </a:lnTo>
                <a:lnTo>
                  <a:pt x="791513" y="48626"/>
                </a:lnTo>
                <a:lnTo>
                  <a:pt x="788595" y="44386"/>
                </a:lnTo>
                <a:lnTo>
                  <a:pt x="762573" y="27859"/>
                </a:lnTo>
                <a:lnTo>
                  <a:pt x="729696" y="21863"/>
                </a:lnTo>
                <a:close/>
              </a:path>
              <a:path w="3370580" h="341629">
                <a:moveTo>
                  <a:pt x="791513" y="48626"/>
                </a:moveTo>
                <a:lnTo>
                  <a:pt x="729696" y="48626"/>
                </a:lnTo>
                <a:lnTo>
                  <a:pt x="750228" y="52296"/>
                </a:lnTo>
                <a:lnTo>
                  <a:pt x="766731" y="62715"/>
                </a:lnTo>
                <a:lnTo>
                  <a:pt x="777722" y="79000"/>
                </a:lnTo>
                <a:lnTo>
                  <a:pt x="781715" y="100269"/>
                </a:lnTo>
                <a:lnTo>
                  <a:pt x="777722" y="121696"/>
                </a:lnTo>
                <a:lnTo>
                  <a:pt x="766731" y="137964"/>
                </a:lnTo>
                <a:lnTo>
                  <a:pt x="750228" y="148295"/>
                </a:lnTo>
                <a:lnTo>
                  <a:pt x="729696" y="151911"/>
                </a:lnTo>
                <a:lnTo>
                  <a:pt x="791613" y="151911"/>
                </a:lnTo>
                <a:lnTo>
                  <a:pt x="805711" y="131444"/>
                </a:lnTo>
                <a:lnTo>
                  <a:pt x="811871" y="100269"/>
                </a:lnTo>
                <a:lnTo>
                  <a:pt x="805711" y="69253"/>
                </a:lnTo>
                <a:lnTo>
                  <a:pt x="791513" y="48626"/>
                </a:lnTo>
                <a:close/>
              </a:path>
              <a:path w="3370580" h="341629">
                <a:moveTo>
                  <a:pt x="1188102" y="208454"/>
                </a:moveTo>
                <a:lnTo>
                  <a:pt x="1152050" y="213443"/>
                </a:lnTo>
                <a:lnTo>
                  <a:pt x="1125292" y="227160"/>
                </a:lnTo>
                <a:lnTo>
                  <a:pt x="1108641" y="247733"/>
                </a:lnTo>
                <a:lnTo>
                  <a:pt x="1102911" y="273290"/>
                </a:lnTo>
                <a:lnTo>
                  <a:pt x="1108641" y="299164"/>
                </a:lnTo>
                <a:lnTo>
                  <a:pt x="1125292" y="319702"/>
                </a:lnTo>
                <a:lnTo>
                  <a:pt x="1152050" y="333243"/>
                </a:lnTo>
                <a:lnTo>
                  <a:pt x="1188102" y="338125"/>
                </a:lnTo>
                <a:lnTo>
                  <a:pt x="1223995" y="333243"/>
                </a:lnTo>
                <a:lnTo>
                  <a:pt x="1250770" y="319702"/>
                </a:lnTo>
                <a:lnTo>
                  <a:pt x="1257260" y="311739"/>
                </a:lnTo>
                <a:lnTo>
                  <a:pt x="1188102" y="311739"/>
                </a:lnTo>
                <a:lnTo>
                  <a:pt x="1163600" y="308541"/>
                </a:lnTo>
                <a:lnTo>
                  <a:pt x="1146449" y="300006"/>
                </a:lnTo>
                <a:lnTo>
                  <a:pt x="1136365" y="287726"/>
                </a:lnTo>
                <a:lnTo>
                  <a:pt x="1133067" y="273290"/>
                </a:lnTo>
                <a:lnTo>
                  <a:pt x="1136365" y="258636"/>
                </a:lnTo>
                <a:lnTo>
                  <a:pt x="1146449" y="246243"/>
                </a:lnTo>
                <a:lnTo>
                  <a:pt x="1163600" y="237668"/>
                </a:lnTo>
                <a:lnTo>
                  <a:pt x="1188102" y="234464"/>
                </a:lnTo>
                <a:lnTo>
                  <a:pt x="1256822" y="234464"/>
                </a:lnTo>
                <a:lnTo>
                  <a:pt x="1250911" y="227160"/>
                </a:lnTo>
                <a:lnTo>
                  <a:pt x="1224154" y="213443"/>
                </a:lnTo>
                <a:lnTo>
                  <a:pt x="1188102" y="208454"/>
                </a:lnTo>
                <a:close/>
              </a:path>
              <a:path w="3370580" h="341629">
                <a:moveTo>
                  <a:pt x="1256822" y="234464"/>
                </a:moveTo>
                <a:lnTo>
                  <a:pt x="1188102" y="234464"/>
                </a:lnTo>
                <a:lnTo>
                  <a:pt x="1212662" y="237668"/>
                </a:lnTo>
                <a:lnTo>
                  <a:pt x="1229943" y="246243"/>
                </a:lnTo>
                <a:lnTo>
                  <a:pt x="1240156" y="258636"/>
                </a:lnTo>
                <a:lnTo>
                  <a:pt x="1243514" y="273290"/>
                </a:lnTo>
                <a:lnTo>
                  <a:pt x="1240156" y="287726"/>
                </a:lnTo>
                <a:lnTo>
                  <a:pt x="1229943" y="300006"/>
                </a:lnTo>
                <a:lnTo>
                  <a:pt x="1212662" y="308541"/>
                </a:lnTo>
                <a:lnTo>
                  <a:pt x="1188102" y="311739"/>
                </a:lnTo>
                <a:lnTo>
                  <a:pt x="1257260" y="311739"/>
                </a:lnTo>
                <a:lnTo>
                  <a:pt x="1267509" y="299164"/>
                </a:lnTo>
                <a:lnTo>
                  <a:pt x="1273293" y="273290"/>
                </a:lnTo>
                <a:lnTo>
                  <a:pt x="1267562" y="247733"/>
                </a:lnTo>
                <a:lnTo>
                  <a:pt x="1256822" y="234464"/>
                </a:lnTo>
                <a:close/>
              </a:path>
              <a:path w="3370580" h="341629">
                <a:moveTo>
                  <a:pt x="1118743" y="91222"/>
                </a:moveTo>
                <a:lnTo>
                  <a:pt x="1088586" y="91222"/>
                </a:lnTo>
                <a:lnTo>
                  <a:pt x="1088586" y="159827"/>
                </a:lnTo>
                <a:lnTo>
                  <a:pt x="1071629" y="160263"/>
                </a:lnTo>
                <a:lnTo>
                  <a:pt x="1054708" y="160487"/>
                </a:lnTo>
                <a:lnTo>
                  <a:pt x="1021112" y="160581"/>
                </a:lnTo>
                <a:lnTo>
                  <a:pt x="1021112" y="186968"/>
                </a:lnTo>
                <a:lnTo>
                  <a:pt x="1074892" y="186337"/>
                </a:lnTo>
                <a:lnTo>
                  <a:pt x="1129344" y="184188"/>
                </a:lnTo>
                <a:lnTo>
                  <a:pt x="1183584" y="180129"/>
                </a:lnTo>
                <a:lnTo>
                  <a:pt x="1236729" y="173774"/>
                </a:lnTo>
                <a:lnTo>
                  <a:pt x="1235945" y="167278"/>
                </a:lnTo>
                <a:lnTo>
                  <a:pt x="1235067" y="158696"/>
                </a:lnTo>
                <a:lnTo>
                  <a:pt x="1118743" y="158696"/>
                </a:lnTo>
                <a:lnTo>
                  <a:pt x="1118743" y="91222"/>
                </a:lnTo>
                <a:close/>
              </a:path>
              <a:path w="3370580" h="341629">
                <a:moveTo>
                  <a:pt x="1234090" y="148142"/>
                </a:moveTo>
                <a:lnTo>
                  <a:pt x="1205253" y="151699"/>
                </a:lnTo>
                <a:lnTo>
                  <a:pt x="1176416" y="154550"/>
                </a:lnTo>
                <a:lnTo>
                  <a:pt x="1147579" y="156835"/>
                </a:lnTo>
                <a:lnTo>
                  <a:pt x="1118743" y="158696"/>
                </a:lnTo>
                <a:lnTo>
                  <a:pt x="1235067" y="158696"/>
                </a:lnTo>
                <a:lnTo>
                  <a:pt x="1234090" y="148142"/>
                </a:lnTo>
                <a:close/>
              </a:path>
              <a:path w="3370580" h="341629">
                <a:moveTo>
                  <a:pt x="1198279" y="20355"/>
                </a:moveTo>
                <a:lnTo>
                  <a:pt x="1042598" y="20355"/>
                </a:lnTo>
                <a:lnTo>
                  <a:pt x="1042598" y="46365"/>
                </a:lnTo>
                <a:lnTo>
                  <a:pt x="1168877" y="46365"/>
                </a:lnTo>
                <a:lnTo>
                  <a:pt x="1168430" y="65354"/>
                </a:lnTo>
                <a:lnTo>
                  <a:pt x="1166992" y="85191"/>
                </a:lnTo>
                <a:lnTo>
                  <a:pt x="1164424" y="105310"/>
                </a:lnTo>
                <a:lnTo>
                  <a:pt x="1160584" y="125148"/>
                </a:lnTo>
                <a:lnTo>
                  <a:pt x="1189610" y="128163"/>
                </a:lnTo>
                <a:lnTo>
                  <a:pt x="1193509" y="106559"/>
                </a:lnTo>
                <a:lnTo>
                  <a:pt x="1196206" y="84248"/>
                </a:lnTo>
                <a:lnTo>
                  <a:pt x="1197773" y="61372"/>
                </a:lnTo>
                <a:lnTo>
                  <a:pt x="1198279" y="38072"/>
                </a:lnTo>
                <a:lnTo>
                  <a:pt x="1198279" y="20355"/>
                </a:lnTo>
                <a:close/>
              </a:path>
              <a:path w="3370580" h="341629">
                <a:moveTo>
                  <a:pt x="1278570" y="5277"/>
                </a:moveTo>
                <a:lnTo>
                  <a:pt x="1248037" y="5277"/>
                </a:lnTo>
                <a:lnTo>
                  <a:pt x="1248037" y="200161"/>
                </a:lnTo>
                <a:lnTo>
                  <a:pt x="1278570" y="200161"/>
                </a:lnTo>
                <a:lnTo>
                  <a:pt x="1278570" y="110069"/>
                </a:lnTo>
                <a:lnTo>
                  <a:pt x="1328705" y="110069"/>
                </a:lnTo>
                <a:lnTo>
                  <a:pt x="1328705" y="83683"/>
                </a:lnTo>
                <a:lnTo>
                  <a:pt x="1278570" y="83683"/>
                </a:lnTo>
                <a:lnTo>
                  <a:pt x="1278570" y="5277"/>
                </a:lnTo>
                <a:close/>
              </a:path>
              <a:path w="3370580" h="341629">
                <a:moveTo>
                  <a:pt x="1639272" y="244264"/>
                </a:moveTo>
                <a:lnTo>
                  <a:pt x="1338464" y="244264"/>
                </a:lnTo>
                <a:lnTo>
                  <a:pt x="1338464" y="270651"/>
                </a:lnTo>
                <a:lnTo>
                  <a:pt x="1639272" y="270651"/>
                </a:lnTo>
                <a:lnTo>
                  <a:pt x="1639272" y="244264"/>
                </a:lnTo>
                <a:close/>
              </a:path>
              <a:path w="3370580" h="341629">
                <a:moveTo>
                  <a:pt x="1485852" y="123263"/>
                </a:moveTo>
                <a:lnTo>
                  <a:pt x="1454942" y="123263"/>
                </a:lnTo>
                <a:lnTo>
                  <a:pt x="1454942" y="244264"/>
                </a:lnTo>
                <a:lnTo>
                  <a:pt x="1485852" y="244264"/>
                </a:lnTo>
                <a:lnTo>
                  <a:pt x="1485852" y="123263"/>
                </a:lnTo>
                <a:close/>
              </a:path>
              <a:path w="3370580" h="341629">
                <a:moveTo>
                  <a:pt x="1590268" y="26009"/>
                </a:moveTo>
                <a:lnTo>
                  <a:pt x="1386337" y="26009"/>
                </a:lnTo>
                <a:lnTo>
                  <a:pt x="1386337" y="52396"/>
                </a:lnTo>
                <a:lnTo>
                  <a:pt x="1558981" y="52396"/>
                </a:lnTo>
                <a:lnTo>
                  <a:pt x="1558357" y="83671"/>
                </a:lnTo>
                <a:lnTo>
                  <a:pt x="1556248" y="118834"/>
                </a:lnTo>
                <a:lnTo>
                  <a:pt x="1552302" y="155551"/>
                </a:lnTo>
                <a:lnTo>
                  <a:pt x="1546165" y="191491"/>
                </a:lnTo>
                <a:lnTo>
                  <a:pt x="1576698" y="195261"/>
                </a:lnTo>
                <a:lnTo>
                  <a:pt x="1582953" y="157713"/>
                </a:lnTo>
                <a:lnTo>
                  <a:pt x="1587158" y="119635"/>
                </a:lnTo>
                <a:lnTo>
                  <a:pt x="1589526" y="81769"/>
                </a:lnTo>
                <a:lnTo>
                  <a:pt x="1590268" y="44857"/>
                </a:lnTo>
                <a:lnTo>
                  <a:pt x="1590268" y="26009"/>
                </a:lnTo>
                <a:close/>
              </a:path>
              <a:path w="3370580" h="341629">
                <a:moveTo>
                  <a:pt x="1955870" y="161335"/>
                </a:moveTo>
                <a:lnTo>
                  <a:pt x="1654309" y="161335"/>
                </a:lnTo>
                <a:lnTo>
                  <a:pt x="1654309" y="185837"/>
                </a:lnTo>
                <a:lnTo>
                  <a:pt x="1955870" y="185837"/>
                </a:lnTo>
                <a:lnTo>
                  <a:pt x="1955870" y="161335"/>
                </a:lnTo>
                <a:close/>
              </a:path>
              <a:path w="3370580" h="341629">
                <a:moveTo>
                  <a:pt x="1903097" y="212223"/>
                </a:moveTo>
                <a:lnTo>
                  <a:pt x="1707082" y="212223"/>
                </a:lnTo>
                <a:lnTo>
                  <a:pt x="1707082" y="235594"/>
                </a:lnTo>
                <a:lnTo>
                  <a:pt x="1872187" y="235594"/>
                </a:lnTo>
                <a:lnTo>
                  <a:pt x="1872187" y="262735"/>
                </a:lnTo>
                <a:lnTo>
                  <a:pt x="1707082" y="262735"/>
                </a:lnTo>
                <a:lnTo>
                  <a:pt x="1707082" y="336241"/>
                </a:lnTo>
                <a:lnTo>
                  <a:pt x="1907997" y="336241"/>
                </a:lnTo>
                <a:lnTo>
                  <a:pt x="1907997" y="312116"/>
                </a:lnTo>
                <a:lnTo>
                  <a:pt x="1738369" y="312116"/>
                </a:lnTo>
                <a:lnTo>
                  <a:pt x="1738369" y="284975"/>
                </a:lnTo>
                <a:lnTo>
                  <a:pt x="1903097" y="284975"/>
                </a:lnTo>
                <a:lnTo>
                  <a:pt x="1903097" y="212223"/>
                </a:lnTo>
                <a:close/>
              </a:path>
              <a:path w="3370580" h="341629">
                <a:moveTo>
                  <a:pt x="1899327" y="12062"/>
                </a:moveTo>
                <a:lnTo>
                  <a:pt x="1710852" y="12062"/>
                </a:lnTo>
                <a:lnTo>
                  <a:pt x="1710852" y="35433"/>
                </a:lnTo>
                <a:lnTo>
                  <a:pt x="1868417" y="35433"/>
                </a:lnTo>
                <a:lnTo>
                  <a:pt x="1868417" y="61820"/>
                </a:lnTo>
                <a:lnTo>
                  <a:pt x="1710852" y="61820"/>
                </a:lnTo>
                <a:lnTo>
                  <a:pt x="1710852" y="134571"/>
                </a:lnTo>
                <a:lnTo>
                  <a:pt x="1904228" y="134571"/>
                </a:lnTo>
                <a:lnTo>
                  <a:pt x="1904228" y="110446"/>
                </a:lnTo>
                <a:lnTo>
                  <a:pt x="1742139" y="110446"/>
                </a:lnTo>
                <a:lnTo>
                  <a:pt x="1742139" y="84437"/>
                </a:lnTo>
                <a:lnTo>
                  <a:pt x="1899327" y="84437"/>
                </a:lnTo>
                <a:lnTo>
                  <a:pt x="1899327" y="12062"/>
                </a:lnTo>
                <a:close/>
              </a:path>
              <a:path w="3370580" h="341629">
                <a:moveTo>
                  <a:pt x="2347179" y="173774"/>
                </a:moveTo>
                <a:lnTo>
                  <a:pt x="2045617" y="173774"/>
                </a:lnTo>
                <a:lnTo>
                  <a:pt x="2045617" y="199407"/>
                </a:lnTo>
                <a:lnTo>
                  <a:pt x="2347179" y="199407"/>
                </a:lnTo>
                <a:lnTo>
                  <a:pt x="2347179" y="173774"/>
                </a:lnTo>
                <a:close/>
              </a:path>
              <a:path w="3370580" h="341629">
                <a:moveTo>
                  <a:pt x="2212230" y="145503"/>
                </a:moveTo>
                <a:lnTo>
                  <a:pt x="2180943" y="145503"/>
                </a:lnTo>
                <a:lnTo>
                  <a:pt x="2180943" y="173774"/>
                </a:lnTo>
                <a:lnTo>
                  <a:pt x="2212230" y="173774"/>
                </a:lnTo>
                <a:lnTo>
                  <a:pt x="2212230" y="145503"/>
                </a:lnTo>
                <a:close/>
              </a:path>
              <a:path w="3370580" h="341629">
                <a:moveTo>
                  <a:pt x="2292898" y="13570"/>
                </a:moveTo>
                <a:lnTo>
                  <a:pt x="2099898" y="13570"/>
                </a:lnTo>
                <a:lnTo>
                  <a:pt x="2099898" y="145503"/>
                </a:lnTo>
                <a:lnTo>
                  <a:pt x="2296290" y="145503"/>
                </a:lnTo>
                <a:lnTo>
                  <a:pt x="2296290" y="120247"/>
                </a:lnTo>
                <a:lnTo>
                  <a:pt x="2130808" y="120247"/>
                </a:lnTo>
                <a:lnTo>
                  <a:pt x="2130808" y="91222"/>
                </a:lnTo>
                <a:lnTo>
                  <a:pt x="2287620" y="91222"/>
                </a:lnTo>
                <a:lnTo>
                  <a:pt x="2287620" y="67097"/>
                </a:lnTo>
                <a:lnTo>
                  <a:pt x="2130808" y="67097"/>
                </a:lnTo>
                <a:lnTo>
                  <a:pt x="2130808" y="38826"/>
                </a:lnTo>
                <a:lnTo>
                  <a:pt x="2292898" y="38826"/>
                </a:lnTo>
                <a:lnTo>
                  <a:pt x="2292898" y="13570"/>
                </a:lnTo>
                <a:close/>
              </a:path>
              <a:path w="3370580" h="341629">
                <a:moveTo>
                  <a:pt x="2196398" y="221647"/>
                </a:moveTo>
                <a:lnTo>
                  <a:pt x="2159851" y="226188"/>
                </a:lnTo>
                <a:lnTo>
                  <a:pt x="2132740" y="238751"/>
                </a:lnTo>
                <a:lnTo>
                  <a:pt x="2115877" y="257746"/>
                </a:lnTo>
                <a:lnTo>
                  <a:pt x="2110076" y="281583"/>
                </a:lnTo>
                <a:lnTo>
                  <a:pt x="2115877" y="305737"/>
                </a:lnTo>
                <a:lnTo>
                  <a:pt x="2132740" y="324696"/>
                </a:lnTo>
                <a:lnTo>
                  <a:pt x="2159851" y="337083"/>
                </a:lnTo>
                <a:lnTo>
                  <a:pt x="2196398" y="341518"/>
                </a:lnTo>
                <a:lnTo>
                  <a:pt x="2233163" y="337083"/>
                </a:lnTo>
                <a:lnTo>
                  <a:pt x="2260385" y="324696"/>
                </a:lnTo>
                <a:lnTo>
                  <a:pt x="2268241" y="315885"/>
                </a:lnTo>
                <a:lnTo>
                  <a:pt x="2196021" y="315885"/>
                </a:lnTo>
                <a:lnTo>
                  <a:pt x="2171360" y="313017"/>
                </a:lnTo>
                <a:lnTo>
                  <a:pt x="2154227" y="305378"/>
                </a:lnTo>
                <a:lnTo>
                  <a:pt x="2144231" y="294417"/>
                </a:lnTo>
                <a:lnTo>
                  <a:pt x="2140986" y="281583"/>
                </a:lnTo>
                <a:lnTo>
                  <a:pt x="2144284" y="268749"/>
                </a:lnTo>
                <a:lnTo>
                  <a:pt x="2154368" y="257787"/>
                </a:lnTo>
                <a:lnTo>
                  <a:pt x="2171519" y="250148"/>
                </a:lnTo>
                <a:lnTo>
                  <a:pt x="2196021" y="247280"/>
                </a:lnTo>
                <a:lnTo>
                  <a:pt x="2267843" y="247280"/>
                </a:lnTo>
                <a:lnTo>
                  <a:pt x="2260385" y="238893"/>
                </a:lnTo>
                <a:lnTo>
                  <a:pt x="2233163" y="226241"/>
                </a:lnTo>
                <a:lnTo>
                  <a:pt x="2196398" y="221647"/>
                </a:lnTo>
                <a:close/>
              </a:path>
              <a:path w="3370580" h="341629">
                <a:moveTo>
                  <a:pt x="2267843" y="247280"/>
                </a:moveTo>
                <a:lnTo>
                  <a:pt x="2196021" y="247280"/>
                </a:lnTo>
                <a:lnTo>
                  <a:pt x="2221177" y="250148"/>
                </a:lnTo>
                <a:lnTo>
                  <a:pt x="2238664" y="257787"/>
                </a:lnTo>
                <a:lnTo>
                  <a:pt x="2248871" y="268749"/>
                </a:lnTo>
                <a:lnTo>
                  <a:pt x="2252187" y="281583"/>
                </a:lnTo>
                <a:lnTo>
                  <a:pt x="2248871" y="294417"/>
                </a:lnTo>
                <a:lnTo>
                  <a:pt x="2238664" y="305378"/>
                </a:lnTo>
                <a:lnTo>
                  <a:pt x="2221177" y="313017"/>
                </a:lnTo>
                <a:lnTo>
                  <a:pt x="2196021" y="315885"/>
                </a:lnTo>
                <a:lnTo>
                  <a:pt x="2268241" y="315885"/>
                </a:lnTo>
                <a:lnTo>
                  <a:pt x="2277289" y="305737"/>
                </a:lnTo>
                <a:lnTo>
                  <a:pt x="2283097" y="281583"/>
                </a:lnTo>
                <a:lnTo>
                  <a:pt x="2277289" y="257905"/>
                </a:lnTo>
                <a:lnTo>
                  <a:pt x="2267843" y="247280"/>
                </a:lnTo>
                <a:close/>
              </a:path>
              <a:path w="3370580" h="341629">
                <a:moveTo>
                  <a:pt x="2548807" y="41841"/>
                </a:moveTo>
                <a:lnTo>
                  <a:pt x="2367116" y="41841"/>
                </a:lnTo>
                <a:lnTo>
                  <a:pt x="2367116" y="66343"/>
                </a:lnTo>
                <a:lnTo>
                  <a:pt x="2548807" y="66343"/>
                </a:lnTo>
                <a:lnTo>
                  <a:pt x="2548807" y="41841"/>
                </a:lnTo>
                <a:close/>
              </a:path>
              <a:path w="3370580" h="341629">
                <a:moveTo>
                  <a:pt x="2473793" y="1130"/>
                </a:moveTo>
                <a:lnTo>
                  <a:pt x="2442506" y="1130"/>
                </a:lnTo>
                <a:lnTo>
                  <a:pt x="2442506" y="41841"/>
                </a:lnTo>
                <a:lnTo>
                  <a:pt x="2473793" y="41841"/>
                </a:lnTo>
                <a:lnTo>
                  <a:pt x="2473793" y="1130"/>
                </a:lnTo>
                <a:close/>
              </a:path>
              <a:path w="3370580" h="341629">
                <a:moveTo>
                  <a:pt x="2457584" y="83683"/>
                </a:moveTo>
                <a:lnTo>
                  <a:pt x="2428483" y="88265"/>
                </a:lnTo>
                <a:lnTo>
                  <a:pt x="2405989" y="100834"/>
                </a:lnTo>
                <a:lnTo>
                  <a:pt x="2391482" y="119623"/>
                </a:lnTo>
                <a:lnTo>
                  <a:pt x="2386340" y="142864"/>
                </a:lnTo>
                <a:lnTo>
                  <a:pt x="2391482" y="166165"/>
                </a:lnTo>
                <a:lnTo>
                  <a:pt x="2405989" y="185083"/>
                </a:lnTo>
                <a:lnTo>
                  <a:pt x="2428483" y="197781"/>
                </a:lnTo>
                <a:lnTo>
                  <a:pt x="2457584" y="202423"/>
                </a:lnTo>
                <a:lnTo>
                  <a:pt x="2486468" y="197781"/>
                </a:lnTo>
                <a:lnTo>
                  <a:pt x="2508850" y="185083"/>
                </a:lnTo>
                <a:lnTo>
                  <a:pt x="2514326" y="177921"/>
                </a:lnTo>
                <a:lnTo>
                  <a:pt x="2457584" y="177921"/>
                </a:lnTo>
                <a:lnTo>
                  <a:pt x="2439756" y="174988"/>
                </a:lnTo>
                <a:lnTo>
                  <a:pt x="2426627" y="167178"/>
                </a:lnTo>
                <a:lnTo>
                  <a:pt x="2418517" y="155975"/>
                </a:lnTo>
                <a:lnTo>
                  <a:pt x="2415743" y="142864"/>
                </a:lnTo>
                <a:lnTo>
                  <a:pt x="2418464" y="129912"/>
                </a:lnTo>
                <a:lnTo>
                  <a:pt x="2426486" y="118692"/>
                </a:lnTo>
                <a:lnTo>
                  <a:pt x="2439597" y="110794"/>
                </a:lnTo>
                <a:lnTo>
                  <a:pt x="2457584" y="107808"/>
                </a:lnTo>
                <a:lnTo>
                  <a:pt x="2514219" y="107808"/>
                </a:lnTo>
                <a:lnTo>
                  <a:pt x="2508850" y="100834"/>
                </a:lnTo>
                <a:lnTo>
                  <a:pt x="2486468" y="88265"/>
                </a:lnTo>
                <a:lnTo>
                  <a:pt x="2457584" y="83683"/>
                </a:lnTo>
                <a:close/>
              </a:path>
              <a:path w="3370580" h="341629">
                <a:moveTo>
                  <a:pt x="2514219" y="107808"/>
                </a:moveTo>
                <a:lnTo>
                  <a:pt x="2457584" y="107808"/>
                </a:lnTo>
                <a:lnTo>
                  <a:pt x="2475295" y="110794"/>
                </a:lnTo>
                <a:lnTo>
                  <a:pt x="2488165" y="118692"/>
                </a:lnTo>
                <a:lnTo>
                  <a:pt x="2496016" y="129912"/>
                </a:lnTo>
                <a:lnTo>
                  <a:pt x="2498672" y="142864"/>
                </a:lnTo>
                <a:lnTo>
                  <a:pt x="2496016" y="155975"/>
                </a:lnTo>
                <a:lnTo>
                  <a:pt x="2488165" y="167178"/>
                </a:lnTo>
                <a:lnTo>
                  <a:pt x="2475295" y="174988"/>
                </a:lnTo>
                <a:lnTo>
                  <a:pt x="2457584" y="177921"/>
                </a:lnTo>
                <a:lnTo>
                  <a:pt x="2514326" y="177921"/>
                </a:lnTo>
                <a:lnTo>
                  <a:pt x="2523315" y="166165"/>
                </a:lnTo>
                <a:lnTo>
                  <a:pt x="2528451" y="142864"/>
                </a:lnTo>
                <a:lnTo>
                  <a:pt x="2523315" y="119623"/>
                </a:lnTo>
                <a:lnTo>
                  <a:pt x="2514219" y="107808"/>
                </a:lnTo>
                <a:close/>
              </a:path>
              <a:path w="3370580" h="341629">
                <a:moveTo>
                  <a:pt x="2460223" y="230317"/>
                </a:moveTo>
                <a:lnTo>
                  <a:pt x="2429690" y="230317"/>
                </a:lnTo>
                <a:lnTo>
                  <a:pt x="2429690" y="324932"/>
                </a:lnTo>
                <a:lnTo>
                  <a:pt x="2624197" y="324932"/>
                </a:lnTo>
                <a:lnTo>
                  <a:pt x="2624197" y="299299"/>
                </a:lnTo>
                <a:lnTo>
                  <a:pt x="2460223" y="299299"/>
                </a:lnTo>
                <a:lnTo>
                  <a:pt x="2460223" y="230317"/>
                </a:lnTo>
                <a:close/>
              </a:path>
              <a:path w="3370580" h="341629">
                <a:moveTo>
                  <a:pt x="2614019" y="5277"/>
                </a:moveTo>
                <a:lnTo>
                  <a:pt x="2583486" y="5277"/>
                </a:lnTo>
                <a:lnTo>
                  <a:pt x="2583486" y="245395"/>
                </a:lnTo>
                <a:lnTo>
                  <a:pt x="2614019" y="245395"/>
                </a:lnTo>
                <a:lnTo>
                  <a:pt x="2614019" y="126278"/>
                </a:lnTo>
                <a:lnTo>
                  <a:pt x="2667170" y="126278"/>
                </a:lnTo>
                <a:lnTo>
                  <a:pt x="2667170" y="100269"/>
                </a:lnTo>
                <a:lnTo>
                  <a:pt x="2614019" y="100269"/>
                </a:lnTo>
                <a:lnTo>
                  <a:pt x="2614019" y="5277"/>
                </a:lnTo>
                <a:close/>
              </a:path>
              <a:path w="3370580" h="341629">
                <a:moveTo>
                  <a:pt x="3054332" y="177921"/>
                </a:moveTo>
                <a:lnTo>
                  <a:pt x="2752770" y="177921"/>
                </a:lnTo>
                <a:lnTo>
                  <a:pt x="2752770" y="203554"/>
                </a:lnTo>
                <a:lnTo>
                  <a:pt x="3054332" y="203554"/>
                </a:lnTo>
                <a:lnTo>
                  <a:pt x="3054332" y="177921"/>
                </a:lnTo>
                <a:close/>
              </a:path>
              <a:path w="3370580" h="341629">
                <a:moveTo>
                  <a:pt x="2965371" y="60312"/>
                </a:moveTo>
                <a:lnTo>
                  <a:pt x="2841731" y="60312"/>
                </a:lnTo>
                <a:lnTo>
                  <a:pt x="2834527" y="67969"/>
                </a:lnTo>
                <a:lnTo>
                  <a:pt x="2829338" y="76615"/>
                </a:lnTo>
                <a:lnTo>
                  <a:pt x="2826199" y="85968"/>
                </a:lnTo>
                <a:lnTo>
                  <a:pt x="2825145" y="95745"/>
                </a:lnTo>
                <a:lnTo>
                  <a:pt x="2829156" y="115683"/>
                </a:lnTo>
                <a:lnTo>
                  <a:pt x="2841118" y="133111"/>
                </a:lnTo>
                <a:lnTo>
                  <a:pt x="2860926" y="146369"/>
                </a:lnTo>
                <a:lnTo>
                  <a:pt x="2888473" y="153796"/>
                </a:lnTo>
                <a:lnTo>
                  <a:pt x="2888473" y="177921"/>
                </a:lnTo>
                <a:lnTo>
                  <a:pt x="2919383" y="177921"/>
                </a:lnTo>
                <a:lnTo>
                  <a:pt x="2919383" y="153419"/>
                </a:lnTo>
                <a:lnTo>
                  <a:pt x="2946335" y="146051"/>
                </a:lnTo>
                <a:lnTo>
                  <a:pt x="2965936" y="132922"/>
                </a:lnTo>
                <a:lnTo>
                  <a:pt x="2967664" y="130425"/>
                </a:lnTo>
                <a:lnTo>
                  <a:pt x="2903551" y="130425"/>
                </a:lnTo>
                <a:lnTo>
                  <a:pt x="2882394" y="127498"/>
                </a:lnTo>
                <a:lnTo>
                  <a:pt x="2867458" y="119729"/>
                </a:lnTo>
                <a:lnTo>
                  <a:pt x="2858599" y="108638"/>
                </a:lnTo>
                <a:lnTo>
                  <a:pt x="2855678" y="95745"/>
                </a:lnTo>
                <a:lnTo>
                  <a:pt x="2858599" y="82911"/>
                </a:lnTo>
                <a:lnTo>
                  <a:pt x="2867458" y="71950"/>
                </a:lnTo>
                <a:lnTo>
                  <a:pt x="2882394" y="64311"/>
                </a:lnTo>
                <a:lnTo>
                  <a:pt x="2903551" y="61443"/>
                </a:lnTo>
                <a:lnTo>
                  <a:pt x="2966435" y="61443"/>
                </a:lnTo>
                <a:lnTo>
                  <a:pt x="2965371" y="60312"/>
                </a:lnTo>
                <a:close/>
              </a:path>
              <a:path w="3370580" h="341629">
                <a:moveTo>
                  <a:pt x="2966435" y="61443"/>
                </a:moveTo>
                <a:lnTo>
                  <a:pt x="2903551" y="61443"/>
                </a:lnTo>
                <a:lnTo>
                  <a:pt x="2924707" y="64311"/>
                </a:lnTo>
                <a:lnTo>
                  <a:pt x="2939644" y="71950"/>
                </a:lnTo>
                <a:lnTo>
                  <a:pt x="2948502" y="82911"/>
                </a:lnTo>
                <a:lnTo>
                  <a:pt x="2951424" y="95745"/>
                </a:lnTo>
                <a:lnTo>
                  <a:pt x="2948502" y="108638"/>
                </a:lnTo>
                <a:lnTo>
                  <a:pt x="2939644" y="119729"/>
                </a:lnTo>
                <a:lnTo>
                  <a:pt x="2924707" y="127498"/>
                </a:lnTo>
                <a:lnTo>
                  <a:pt x="2903551" y="130425"/>
                </a:lnTo>
                <a:lnTo>
                  <a:pt x="2967664" y="130425"/>
                </a:lnTo>
                <a:lnTo>
                  <a:pt x="2977905" y="115624"/>
                </a:lnTo>
                <a:lnTo>
                  <a:pt x="2981957" y="95745"/>
                </a:lnTo>
                <a:lnTo>
                  <a:pt x="2980902" y="85968"/>
                </a:lnTo>
                <a:lnTo>
                  <a:pt x="2977763" y="76615"/>
                </a:lnTo>
                <a:lnTo>
                  <a:pt x="2972574" y="67969"/>
                </a:lnTo>
                <a:lnTo>
                  <a:pt x="2966435" y="61443"/>
                </a:lnTo>
                <a:close/>
              </a:path>
              <a:path w="3370580" h="341629">
                <a:moveTo>
                  <a:pt x="3013621" y="35056"/>
                </a:moveTo>
                <a:lnTo>
                  <a:pt x="2793858" y="35056"/>
                </a:lnTo>
                <a:lnTo>
                  <a:pt x="2793858" y="60312"/>
                </a:lnTo>
                <a:lnTo>
                  <a:pt x="3013621" y="60312"/>
                </a:lnTo>
                <a:lnTo>
                  <a:pt x="3013621" y="35056"/>
                </a:lnTo>
                <a:close/>
              </a:path>
              <a:path w="3370580" h="341629">
                <a:moveTo>
                  <a:pt x="2919760" y="0"/>
                </a:moveTo>
                <a:lnTo>
                  <a:pt x="2887719" y="0"/>
                </a:lnTo>
                <a:lnTo>
                  <a:pt x="2887719" y="35056"/>
                </a:lnTo>
                <a:lnTo>
                  <a:pt x="2919760" y="35056"/>
                </a:lnTo>
                <a:lnTo>
                  <a:pt x="2919760" y="0"/>
                </a:lnTo>
                <a:close/>
              </a:path>
              <a:path w="3370580" h="341629">
                <a:moveTo>
                  <a:pt x="2903551" y="223909"/>
                </a:moveTo>
                <a:lnTo>
                  <a:pt x="2865773" y="228532"/>
                </a:lnTo>
                <a:lnTo>
                  <a:pt x="2838527" y="241107"/>
                </a:lnTo>
                <a:lnTo>
                  <a:pt x="2822023" y="259690"/>
                </a:lnTo>
                <a:lnTo>
                  <a:pt x="2816475" y="282336"/>
                </a:lnTo>
                <a:lnTo>
                  <a:pt x="2822129" y="305737"/>
                </a:lnTo>
                <a:lnTo>
                  <a:pt x="2838809" y="324508"/>
                </a:lnTo>
                <a:lnTo>
                  <a:pt x="2866091" y="336989"/>
                </a:lnTo>
                <a:lnTo>
                  <a:pt x="2903551" y="341518"/>
                </a:lnTo>
                <a:lnTo>
                  <a:pt x="2941128" y="336989"/>
                </a:lnTo>
                <a:lnTo>
                  <a:pt x="2968669" y="324508"/>
                </a:lnTo>
                <a:lnTo>
                  <a:pt x="2976451" y="315885"/>
                </a:lnTo>
                <a:lnTo>
                  <a:pt x="2903174" y="315885"/>
                </a:lnTo>
                <a:lnTo>
                  <a:pt x="2878236" y="313241"/>
                </a:lnTo>
                <a:lnTo>
                  <a:pt x="2860861" y="306037"/>
                </a:lnTo>
                <a:lnTo>
                  <a:pt x="2850695" y="295371"/>
                </a:lnTo>
                <a:lnTo>
                  <a:pt x="2847385" y="282336"/>
                </a:lnTo>
                <a:lnTo>
                  <a:pt x="2850636" y="269520"/>
                </a:lnTo>
                <a:lnTo>
                  <a:pt x="2860673" y="258965"/>
                </a:lnTo>
                <a:lnTo>
                  <a:pt x="2877918" y="251803"/>
                </a:lnTo>
                <a:lnTo>
                  <a:pt x="2902797" y="249165"/>
                </a:lnTo>
                <a:lnTo>
                  <a:pt x="2976426" y="249165"/>
                </a:lnTo>
                <a:lnTo>
                  <a:pt x="2969235" y="241107"/>
                </a:lnTo>
                <a:lnTo>
                  <a:pt x="2941764" y="228532"/>
                </a:lnTo>
                <a:lnTo>
                  <a:pt x="2903551" y="223909"/>
                </a:lnTo>
                <a:close/>
              </a:path>
              <a:path w="3370580" h="341629">
                <a:moveTo>
                  <a:pt x="2976426" y="249165"/>
                </a:moveTo>
                <a:lnTo>
                  <a:pt x="2902797" y="249165"/>
                </a:lnTo>
                <a:lnTo>
                  <a:pt x="2928765" y="251803"/>
                </a:lnTo>
                <a:lnTo>
                  <a:pt x="2946571" y="258965"/>
                </a:lnTo>
                <a:lnTo>
                  <a:pt x="2956813" y="269520"/>
                </a:lnTo>
                <a:lnTo>
                  <a:pt x="2960094" y="282336"/>
                </a:lnTo>
                <a:lnTo>
                  <a:pt x="2956713" y="295530"/>
                </a:lnTo>
                <a:lnTo>
                  <a:pt x="2946335" y="306179"/>
                </a:lnTo>
                <a:lnTo>
                  <a:pt x="2928606" y="313294"/>
                </a:lnTo>
                <a:lnTo>
                  <a:pt x="2903174" y="315885"/>
                </a:lnTo>
                <a:lnTo>
                  <a:pt x="2976451" y="315885"/>
                </a:lnTo>
                <a:lnTo>
                  <a:pt x="2985608" y="305737"/>
                </a:lnTo>
                <a:lnTo>
                  <a:pt x="2991380" y="282336"/>
                </a:lnTo>
                <a:lnTo>
                  <a:pt x="2985820" y="259690"/>
                </a:lnTo>
                <a:lnTo>
                  <a:pt x="2976426" y="249165"/>
                </a:lnTo>
                <a:close/>
              </a:path>
              <a:path w="3370580" h="341629">
                <a:moveTo>
                  <a:pt x="3370176" y="246149"/>
                </a:moveTo>
                <a:lnTo>
                  <a:pt x="3068614" y="246149"/>
                </a:lnTo>
                <a:lnTo>
                  <a:pt x="3068614" y="272536"/>
                </a:lnTo>
                <a:lnTo>
                  <a:pt x="3370176" y="272536"/>
                </a:lnTo>
                <a:lnTo>
                  <a:pt x="3370176" y="246149"/>
                </a:lnTo>
                <a:close/>
              </a:path>
              <a:path w="3370580" h="341629">
                <a:moveTo>
                  <a:pt x="3234850" y="179429"/>
                </a:moveTo>
                <a:lnTo>
                  <a:pt x="3203940" y="179429"/>
                </a:lnTo>
                <a:lnTo>
                  <a:pt x="3203940" y="246149"/>
                </a:lnTo>
                <a:lnTo>
                  <a:pt x="3234850" y="246149"/>
                </a:lnTo>
                <a:lnTo>
                  <a:pt x="3234850" y="179429"/>
                </a:lnTo>
                <a:close/>
              </a:path>
              <a:path w="3370580" h="341629">
                <a:moveTo>
                  <a:pt x="3153806" y="22617"/>
                </a:moveTo>
                <a:lnTo>
                  <a:pt x="3122896" y="22617"/>
                </a:lnTo>
                <a:lnTo>
                  <a:pt x="3122896" y="179429"/>
                </a:lnTo>
                <a:lnTo>
                  <a:pt x="3315518" y="179429"/>
                </a:lnTo>
                <a:lnTo>
                  <a:pt x="3315518" y="153796"/>
                </a:lnTo>
                <a:lnTo>
                  <a:pt x="3153806" y="153796"/>
                </a:lnTo>
                <a:lnTo>
                  <a:pt x="3153806" y="100646"/>
                </a:lnTo>
                <a:lnTo>
                  <a:pt x="3315518" y="100646"/>
                </a:lnTo>
                <a:lnTo>
                  <a:pt x="3315518" y="75390"/>
                </a:lnTo>
                <a:lnTo>
                  <a:pt x="3153806" y="75390"/>
                </a:lnTo>
                <a:lnTo>
                  <a:pt x="3153806" y="22617"/>
                </a:lnTo>
                <a:close/>
              </a:path>
              <a:path w="3370580" h="341629">
                <a:moveTo>
                  <a:pt x="3315518" y="100646"/>
                </a:moveTo>
                <a:lnTo>
                  <a:pt x="3284608" y="100646"/>
                </a:lnTo>
                <a:lnTo>
                  <a:pt x="3284608" y="153796"/>
                </a:lnTo>
                <a:lnTo>
                  <a:pt x="3315518" y="153796"/>
                </a:lnTo>
                <a:lnTo>
                  <a:pt x="3315518" y="100646"/>
                </a:lnTo>
                <a:close/>
              </a:path>
              <a:path w="3370580" h="341629">
                <a:moveTo>
                  <a:pt x="3315518" y="22617"/>
                </a:moveTo>
                <a:lnTo>
                  <a:pt x="3284608" y="22617"/>
                </a:lnTo>
                <a:lnTo>
                  <a:pt x="3284608" y="75390"/>
                </a:lnTo>
                <a:lnTo>
                  <a:pt x="3315518" y="75390"/>
                </a:lnTo>
                <a:lnTo>
                  <a:pt x="3315518" y="22617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378920" y="7713063"/>
            <a:ext cx="5843652" cy="7733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47034" y="7711932"/>
            <a:ext cx="7446710" cy="3415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47034" y="9502077"/>
            <a:ext cx="4744902" cy="3418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00700" y="3251712"/>
            <a:ext cx="1510665" cy="335915"/>
          </a:xfrm>
          <a:custGeom>
            <a:avLst/>
            <a:gdLst/>
            <a:ahLst/>
            <a:cxnLst/>
            <a:rect l="l" t="t" r="r" b="b"/>
            <a:pathLst>
              <a:path w="1510665" h="335914">
                <a:moveTo>
                  <a:pt x="167478" y="68982"/>
                </a:moveTo>
                <a:lnTo>
                  <a:pt x="83683" y="68982"/>
                </a:lnTo>
                <a:lnTo>
                  <a:pt x="103437" y="71832"/>
                </a:lnTo>
                <a:lnTo>
                  <a:pt x="116760" y="79631"/>
                </a:lnTo>
                <a:lnTo>
                  <a:pt x="124288" y="91245"/>
                </a:lnTo>
                <a:lnTo>
                  <a:pt x="126655" y="105546"/>
                </a:lnTo>
                <a:lnTo>
                  <a:pt x="124776" y="120318"/>
                </a:lnTo>
                <a:lnTo>
                  <a:pt x="118975" y="133535"/>
                </a:lnTo>
                <a:lnTo>
                  <a:pt x="109003" y="146893"/>
                </a:lnTo>
                <a:lnTo>
                  <a:pt x="94614" y="162089"/>
                </a:lnTo>
                <a:lnTo>
                  <a:pt x="1507" y="256327"/>
                </a:lnTo>
                <a:lnTo>
                  <a:pt x="10554" y="292137"/>
                </a:lnTo>
                <a:lnTo>
                  <a:pt x="181690" y="292137"/>
                </a:lnTo>
                <a:lnTo>
                  <a:pt x="181690" y="249542"/>
                </a:lnTo>
                <a:lnTo>
                  <a:pt x="70113" y="249542"/>
                </a:lnTo>
                <a:lnTo>
                  <a:pt x="131933" y="186214"/>
                </a:lnTo>
                <a:lnTo>
                  <a:pt x="149579" y="167136"/>
                </a:lnTo>
                <a:lnTo>
                  <a:pt x="163408" y="148094"/>
                </a:lnTo>
                <a:lnTo>
                  <a:pt x="172431" y="127003"/>
                </a:lnTo>
                <a:lnTo>
                  <a:pt x="175659" y="101777"/>
                </a:lnTo>
                <a:lnTo>
                  <a:pt x="170229" y="73122"/>
                </a:lnTo>
                <a:lnTo>
                  <a:pt x="167478" y="68982"/>
                </a:lnTo>
                <a:close/>
              </a:path>
              <a:path w="1510665" h="335914">
                <a:moveTo>
                  <a:pt x="89337" y="25255"/>
                </a:moveTo>
                <a:lnTo>
                  <a:pt x="57726" y="29095"/>
                </a:lnTo>
                <a:lnTo>
                  <a:pt x="32370" y="38731"/>
                </a:lnTo>
                <a:lnTo>
                  <a:pt x="13163" y="51336"/>
                </a:lnTo>
                <a:lnTo>
                  <a:pt x="0" y="64081"/>
                </a:lnTo>
                <a:lnTo>
                  <a:pt x="25632" y="95368"/>
                </a:lnTo>
                <a:lnTo>
                  <a:pt x="37830" y="85043"/>
                </a:lnTo>
                <a:lnTo>
                  <a:pt x="51406" y="76662"/>
                </a:lnTo>
                <a:lnTo>
                  <a:pt x="66608" y="71037"/>
                </a:lnTo>
                <a:lnTo>
                  <a:pt x="83683" y="68982"/>
                </a:lnTo>
                <a:lnTo>
                  <a:pt x="167478" y="68982"/>
                </a:lnTo>
                <a:lnTo>
                  <a:pt x="153984" y="48673"/>
                </a:lnTo>
                <a:lnTo>
                  <a:pt x="126997" y="31646"/>
                </a:lnTo>
                <a:lnTo>
                  <a:pt x="89337" y="25255"/>
                </a:lnTo>
                <a:close/>
              </a:path>
              <a:path w="1510665" h="335914">
                <a:moveTo>
                  <a:pt x="366653" y="41841"/>
                </a:moveTo>
                <a:lnTo>
                  <a:pt x="228689" y="41841"/>
                </a:lnTo>
                <a:lnTo>
                  <a:pt x="228689" y="81421"/>
                </a:lnTo>
                <a:lnTo>
                  <a:pt x="318026" y="81421"/>
                </a:lnTo>
                <a:lnTo>
                  <a:pt x="308225" y="114587"/>
                </a:lnTo>
                <a:lnTo>
                  <a:pt x="285420" y="147435"/>
                </a:lnTo>
                <a:lnTo>
                  <a:pt x="252719" y="177526"/>
                </a:lnTo>
                <a:lnTo>
                  <a:pt x="213234" y="202423"/>
                </a:lnTo>
                <a:lnTo>
                  <a:pt x="238489" y="239741"/>
                </a:lnTo>
                <a:lnTo>
                  <a:pt x="260070" y="227172"/>
                </a:lnTo>
                <a:lnTo>
                  <a:pt x="281368" y="212129"/>
                </a:lnTo>
                <a:lnTo>
                  <a:pt x="301676" y="194683"/>
                </a:lnTo>
                <a:lnTo>
                  <a:pt x="320288" y="174905"/>
                </a:lnTo>
                <a:lnTo>
                  <a:pt x="384790" y="174905"/>
                </a:lnTo>
                <a:lnTo>
                  <a:pt x="343659" y="141356"/>
                </a:lnTo>
                <a:lnTo>
                  <a:pt x="353295" y="122002"/>
                </a:lnTo>
                <a:lnTo>
                  <a:pt x="360527" y="101305"/>
                </a:lnTo>
                <a:lnTo>
                  <a:pt x="365074" y="79336"/>
                </a:lnTo>
                <a:lnTo>
                  <a:pt x="366653" y="56165"/>
                </a:lnTo>
                <a:lnTo>
                  <a:pt x="366653" y="41841"/>
                </a:lnTo>
                <a:close/>
              </a:path>
              <a:path w="1510665" h="335914">
                <a:moveTo>
                  <a:pt x="384790" y="174905"/>
                </a:moveTo>
                <a:lnTo>
                  <a:pt x="320288" y="174905"/>
                </a:lnTo>
                <a:lnTo>
                  <a:pt x="379469" y="232202"/>
                </a:lnTo>
                <a:lnTo>
                  <a:pt x="411133" y="196391"/>
                </a:lnTo>
                <a:lnTo>
                  <a:pt x="384790" y="174905"/>
                </a:lnTo>
                <a:close/>
              </a:path>
              <a:path w="1510665" h="335914">
                <a:moveTo>
                  <a:pt x="322550" y="0"/>
                </a:moveTo>
                <a:lnTo>
                  <a:pt x="275808" y="0"/>
                </a:lnTo>
                <a:lnTo>
                  <a:pt x="275808" y="41841"/>
                </a:lnTo>
                <a:lnTo>
                  <a:pt x="322550" y="41841"/>
                </a:lnTo>
                <a:lnTo>
                  <a:pt x="322550" y="0"/>
                </a:lnTo>
                <a:close/>
              </a:path>
              <a:path w="1510665" h="335914">
                <a:moveTo>
                  <a:pt x="469938" y="4900"/>
                </a:moveTo>
                <a:lnTo>
                  <a:pt x="421688" y="4900"/>
                </a:lnTo>
                <a:lnTo>
                  <a:pt x="421688" y="320032"/>
                </a:lnTo>
                <a:lnTo>
                  <a:pt x="469938" y="320032"/>
                </a:lnTo>
                <a:lnTo>
                  <a:pt x="469938" y="156435"/>
                </a:lnTo>
                <a:lnTo>
                  <a:pt x="518942" y="156435"/>
                </a:lnTo>
                <a:lnTo>
                  <a:pt x="518942" y="115347"/>
                </a:lnTo>
                <a:lnTo>
                  <a:pt x="469938" y="115347"/>
                </a:lnTo>
                <a:lnTo>
                  <a:pt x="469938" y="4900"/>
                </a:lnTo>
                <a:close/>
              </a:path>
              <a:path w="1510665" h="335914">
                <a:moveTo>
                  <a:pt x="770778" y="27894"/>
                </a:moveTo>
                <a:lnTo>
                  <a:pt x="619997" y="27894"/>
                </a:lnTo>
                <a:lnTo>
                  <a:pt x="619997" y="222778"/>
                </a:lnTo>
                <a:lnTo>
                  <a:pt x="770778" y="222778"/>
                </a:lnTo>
                <a:lnTo>
                  <a:pt x="770778" y="184706"/>
                </a:lnTo>
                <a:lnTo>
                  <a:pt x="667493" y="184706"/>
                </a:lnTo>
                <a:lnTo>
                  <a:pt x="667493" y="65589"/>
                </a:lnTo>
                <a:lnTo>
                  <a:pt x="770778" y="65589"/>
                </a:lnTo>
                <a:lnTo>
                  <a:pt x="770778" y="27894"/>
                </a:lnTo>
                <a:close/>
              </a:path>
              <a:path w="1510665" h="335914">
                <a:moveTo>
                  <a:pt x="770778" y="65589"/>
                </a:moveTo>
                <a:lnTo>
                  <a:pt x="723282" y="65589"/>
                </a:lnTo>
                <a:lnTo>
                  <a:pt x="723282" y="184706"/>
                </a:lnTo>
                <a:lnTo>
                  <a:pt x="770778" y="184706"/>
                </a:lnTo>
                <a:lnTo>
                  <a:pt x="770778" y="65589"/>
                </a:lnTo>
                <a:close/>
              </a:path>
              <a:path w="1510665" h="335914">
                <a:moveTo>
                  <a:pt x="861246" y="4900"/>
                </a:moveTo>
                <a:lnTo>
                  <a:pt x="812996" y="4900"/>
                </a:lnTo>
                <a:lnTo>
                  <a:pt x="812996" y="320032"/>
                </a:lnTo>
                <a:lnTo>
                  <a:pt x="861246" y="320032"/>
                </a:lnTo>
                <a:lnTo>
                  <a:pt x="861246" y="151534"/>
                </a:lnTo>
                <a:lnTo>
                  <a:pt x="910250" y="151534"/>
                </a:lnTo>
                <a:lnTo>
                  <a:pt x="910250" y="110069"/>
                </a:lnTo>
                <a:lnTo>
                  <a:pt x="861246" y="110069"/>
                </a:lnTo>
                <a:lnTo>
                  <a:pt x="861246" y="4900"/>
                </a:lnTo>
                <a:close/>
              </a:path>
              <a:path w="1510665" h="335914">
                <a:moveTo>
                  <a:pt x="1057220" y="29779"/>
                </a:moveTo>
                <a:lnTo>
                  <a:pt x="935841" y="29779"/>
                </a:lnTo>
                <a:lnTo>
                  <a:pt x="935841" y="68228"/>
                </a:lnTo>
                <a:lnTo>
                  <a:pt x="1009724" y="68228"/>
                </a:lnTo>
                <a:lnTo>
                  <a:pt x="1009571" y="78965"/>
                </a:lnTo>
                <a:lnTo>
                  <a:pt x="1009064" y="89667"/>
                </a:lnTo>
                <a:lnTo>
                  <a:pt x="1008134" y="100298"/>
                </a:lnTo>
                <a:lnTo>
                  <a:pt x="1006708" y="110823"/>
                </a:lnTo>
                <a:lnTo>
                  <a:pt x="925664" y="110823"/>
                </a:lnTo>
                <a:lnTo>
                  <a:pt x="925664" y="149272"/>
                </a:lnTo>
                <a:lnTo>
                  <a:pt x="1086245" y="149272"/>
                </a:lnTo>
                <a:lnTo>
                  <a:pt x="1086245" y="306084"/>
                </a:lnTo>
                <a:lnTo>
                  <a:pt x="1131479" y="306084"/>
                </a:lnTo>
                <a:lnTo>
                  <a:pt x="1131479" y="109316"/>
                </a:lnTo>
                <a:lnTo>
                  <a:pt x="1054204" y="109316"/>
                </a:lnTo>
                <a:lnTo>
                  <a:pt x="1055630" y="97283"/>
                </a:lnTo>
                <a:lnTo>
                  <a:pt x="1056560" y="84861"/>
                </a:lnTo>
                <a:lnTo>
                  <a:pt x="1057067" y="71944"/>
                </a:lnTo>
                <a:lnTo>
                  <a:pt x="1057109" y="68228"/>
                </a:lnTo>
                <a:lnTo>
                  <a:pt x="1057220" y="29779"/>
                </a:lnTo>
                <a:close/>
              </a:path>
              <a:path w="1510665" h="335914">
                <a:moveTo>
                  <a:pt x="1046288" y="149272"/>
                </a:moveTo>
                <a:lnTo>
                  <a:pt x="997285" y="149272"/>
                </a:lnTo>
                <a:lnTo>
                  <a:pt x="989557" y="169068"/>
                </a:lnTo>
                <a:lnTo>
                  <a:pt x="979851" y="188334"/>
                </a:lnTo>
                <a:lnTo>
                  <a:pt x="968024" y="207105"/>
                </a:lnTo>
                <a:lnTo>
                  <a:pt x="953935" y="225417"/>
                </a:lnTo>
                <a:lnTo>
                  <a:pt x="993892" y="251426"/>
                </a:lnTo>
                <a:lnTo>
                  <a:pt x="1010560" y="228892"/>
                </a:lnTo>
                <a:lnTo>
                  <a:pt x="1024896" y="204590"/>
                </a:lnTo>
                <a:lnTo>
                  <a:pt x="1036829" y="178168"/>
                </a:lnTo>
                <a:lnTo>
                  <a:pt x="1046288" y="149272"/>
                </a:lnTo>
                <a:close/>
              </a:path>
              <a:path w="1510665" h="335914">
                <a:moveTo>
                  <a:pt x="1131479" y="8292"/>
                </a:moveTo>
                <a:lnTo>
                  <a:pt x="1086245" y="8292"/>
                </a:lnTo>
                <a:lnTo>
                  <a:pt x="1086245" y="109316"/>
                </a:lnTo>
                <a:lnTo>
                  <a:pt x="1131479" y="109316"/>
                </a:lnTo>
                <a:lnTo>
                  <a:pt x="1131479" y="8292"/>
                </a:lnTo>
                <a:close/>
              </a:path>
              <a:path w="1510665" h="335914">
                <a:moveTo>
                  <a:pt x="1201969" y="4900"/>
                </a:moveTo>
                <a:lnTo>
                  <a:pt x="1155981" y="4900"/>
                </a:lnTo>
                <a:lnTo>
                  <a:pt x="1155981" y="320032"/>
                </a:lnTo>
                <a:lnTo>
                  <a:pt x="1201969" y="320032"/>
                </a:lnTo>
                <a:lnTo>
                  <a:pt x="1201969" y="4900"/>
                </a:lnTo>
                <a:close/>
              </a:path>
              <a:path w="1510665" h="335914">
                <a:moveTo>
                  <a:pt x="1403974" y="15831"/>
                </a:moveTo>
                <a:lnTo>
                  <a:pt x="1253571" y="15831"/>
                </a:lnTo>
                <a:lnTo>
                  <a:pt x="1253571" y="182821"/>
                </a:lnTo>
                <a:lnTo>
                  <a:pt x="1316268" y="182232"/>
                </a:lnTo>
                <a:lnTo>
                  <a:pt x="1358599" y="180371"/>
                </a:lnTo>
                <a:lnTo>
                  <a:pt x="1398173" y="177096"/>
                </a:lnTo>
                <a:lnTo>
                  <a:pt x="1432623" y="172267"/>
                </a:lnTo>
                <a:lnTo>
                  <a:pt x="1429241" y="143241"/>
                </a:lnTo>
                <a:lnTo>
                  <a:pt x="1301067" y="143241"/>
                </a:lnTo>
                <a:lnTo>
                  <a:pt x="1301067" y="116855"/>
                </a:lnTo>
                <a:lnTo>
                  <a:pt x="1393797" y="116855"/>
                </a:lnTo>
                <a:lnTo>
                  <a:pt x="1393797" y="79536"/>
                </a:lnTo>
                <a:lnTo>
                  <a:pt x="1301067" y="79536"/>
                </a:lnTo>
                <a:lnTo>
                  <a:pt x="1301067" y="55034"/>
                </a:lnTo>
                <a:lnTo>
                  <a:pt x="1403974" y="55034"/>
                </a:lnTo>
                <a:lnTo>
                  <a:pt x="1403974" y="15831"/>
                </a:lnTo>
                <a:close/>
              </a:path>
              <a:path w="1510665" h="335914">
                <a:moveTo>
                  <a:pt x="1428099" y="133440"/>
                </a:moveTo>
                <a:lnTo>
                  <a:pt x="1397967" y="137834"/>
                </a:lnTo>
                <a:lnTo>
                  <a:pt x="1363735" y="140885"/>
                </a:lnTo>
                <a:lnTo>
                  <a:pt x="1329927" y="142664"/>
                </a:lnTo>
                <a:lnTo>
                  <a:pt x="1301067" y="143241"/>
                </a:lnTo>
                <a:lnTo>
                  <a:pt x="1429241" y="143241"/>
                </a:lnTo>
                <a:lnTo>
                  <a:pt x="1428099" y="133440"/>
                </a:lnTo>
                <a:close/>
              </a:path>
              <a:path w="1510665" h="335914">
                <a:moveTo>
                  <a:pt x="1419052" y="197145"/>
                </a:moveTo>
                <a:lnTo>
                  <a:pt x="1380704" y="202794"/>
                </a:lnTo>
                <a:lnTo>
                  <a:pt x="1352568" y="218019"/>
                </a:lnTo>
                <a:lnTo>
                  <a:pt x="1335246" y="240242"/>
                </a:lnTo>
                <a:lnTo>
                  <a:pt x="1329338" y="266881"/>
                </a:lnTo>
                <a:lnTo>
                  <a:pt x="1335246" y="293404"/>
                </a:lnTo>
                <a:lnTo>
                  <a:pt x="1352568" y="315367"/>
                </a:lnTo>
                <a:lnTo>
                  <a:pt x="1380704" y="330333"/>
                </a:lnTo>
                <a:lnTo>
                  <a:pt x="1419052" y="335864"/>
                </a:lnTo>
                <a:lnTo>
                  <a:pt x="1457024" y="330333"/>
                </a:lnTo>
                <a:lnTo>
                  <a:pt x="1485066" y="315367"/>
                </a:lnTo>
                <a:lnTo>
                  <a:pt x="1499561" y="297038"/>
                </a:lnTo>
                <a:lnTo>
                  <a:pt x="1419052" y="297038"/>
                </a:lnTo>
                <a:lnTo>
                  <a:pt x="1400529" y="294552"/>
                </a:lnTo>
                <a:lnTo>
                  <a:pt x="1387341" y="287896"/>
                </a:lnTo>
                <a:lnTo>
                  <a:pt x="1379455" y="278272"/>
                </a:lnTo>
                <a:lnTo>
                  <a:pt x="1376834" y="266881"/>
                </a:lnTo>
                <a:lnTo>
                  <a:pt x="1379455" y="254678"/>
                </a:lnTo>
                <a:lnTo>
                  <a:pt x="1387341" y="244735"/>
                </a:lnTo>
                <a:lnTo>
                  <a:pt x="1400529" y="238045"/>
                </a:lnTo>
                <a:lnTo>
                  <a:pt x="1419052" y="235594"/>
                </a:lnTo>
                <a:lnTo>
                  <a:pt x="1498946" y="235594"/>
                </a:lnTo>
                <a:lnTo>
                  <a:pt x="1485349" y="218019"/>
                </a:lnTo>
                <a:lnTo>
                  <a:pt x="1457343" y="202794"/>
                </a:lnTo>
                <a:lnTo>
                  <a:pt x="1419052" y="197145"/>
                </a:lnTo>
                <a:close/>
              </a:path>
              <a:path w="1510665" h="335914">
                <a:moveTo>
                  <a:pt x="1498946" y="235594"/>
                </a:moveTo>
                <a:lnTo>
                  <a:pt x="1419052" y="235594"/>
                </a:lnTo>
                <a:lnTo>
                  <a:pt x="1437417" y="238045"/>
                </a:lnTo>
                <a:lnTo>
                  <a:pt x="1450622" y="244735"/>
                </a:lnTo>
                <a:lnTo>
                  <a:pt x="1458597" y="254678"/>
                </a:lnTo>
                <a:lnTo>
                  <a:pt x="1461271" y="266881"/>
                </a:lnTo>
                <a:lnTo>
                  <a:pt x="1458597" y="278272"/>
                </a:lnTo>
                <a:lnTo>
                  <a:pt x="1450622" y="287896"/>
                </a:lnTo>
                <a:lnTo>
                  <a:pt x="1437417" y="294552"/>
                </a:lnTo>
                <a:lnTo>
                  <a:pt x="1419052" y="297038"/>
                </a:lnTo>
                <a:lnTo>
                  <a:pt x="1499561" y="297038"/>
                </a:lnTo>
                <a:lnTo>
                  <a:pt x="1502435" y="293404"/>
                </a:lnTo>
                <a:lnTo>
                  <a:pt x="1508390" y="266881"/>
                </a:lnTo>
                <a:lnTo>
                  <a:pt x="1502541" y="240242"/>
                </a:lnTo>
                <a:lnTo>
                  <a:pt x="1498946" y="235594"/>
                </a:lnTo>
                <a:close/>
              </a:path>
              <a:path w="1510665" h="335914">
                <a:moveTo>
                  <a:pt x="1510275" y="4900"/>
                </a:moveTo>
                <a:lnTo>
                  <a:pt x="1462025" y="4900"/>
                </a:lnTo>
                <a:lnTo>
                  <a:pt x="1462025" y="192245"/>
                </a:lnTo>
                <a:lnTo>
                  <a:pt x="1510275" y="192245"/>
                </a:lnTo>
                <a:lnTo>
                  <a:pt x="1510275" y="4900"/>
                </a:lnTo>
                <a:close/>
              </a:path>
            </a:pathLst>
          </a:custGeom>
          <a:solidFill>
            <a:srgbClr val="6B6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81103" y="4366359"/>
            <a:ext cx="732961" cy="7329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486561" y="6606647"/>
            <a:ext cx="837670" cy="4826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756043" y="6523361"/>
            <a:ext cx="2369066" cy="62825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596789" y="4592897"/>
            <a:ext cx="601345" cy="381000"/>
          </a:xfrm>
          <a:custGeom>
            <a:avLst/>
            <a:gdLst/>
            <a:ahLst/>
            <a:cxnLst/>
            <a:rect l="l" t="t" r="r" b="b"/>
            <a:pathLst>
              <a:path w="601345" h="381000">
                <a:moveTo>
                  <a:pt x="271297" y="265595"/>
                </a:moveTo>
                <a:lnTo>
                  <a:pt x="254050" y="212775"/>
                </a:lnTo>
                <a:lnTo>
                  <a:pt x="236093" y="157746"/>
                </a:lnTo>
                <a:lnTo>
                  <a:pt x="204609" y="61290"/>
                </a:lnTo>
                <a:lnTo>
                  <a:pt x="184607" y="0"/>
                </a:lnTo>
                <a:lnTo>
                  <a:pt x="160121" y="0"/>
                </a:lnTo>
                <a:lnTo>
                  <a:pt x="160121" y="157746"/>
                </a:lnTo>
                <a:lnTo>
                  <a:pt x="107492" y="157746"/>
                </a:lnTo>
                <a:lnTo>
                  <a:pt x="133070" y="61290"/>
                </a:lnTo>
                <a:lnTo>
                  <a:pt x="134543" y="61290"/>
                </a:lnTo>
                <a:lnTo>
                  <a:pt x="160121" y="157746"/>
                </a:lnTo>
                <a:lnTo>
                  <a:pt x="160121" y="0"/>
                </a:lnTo>
                <a:lnTo>
                  <a:pt x="86690" y="0"/>
                </a:lnTo>
                <a:lnTo>
                  <a:pt x="0" y="265595"/>
                </a:lnTo>
                <a:lnTo>
                  <a:pt x="79514" y="265595"/>
                </a:lnTo>
                <a:lnTo>
                  <a:pt x="93319" y="212775"/>
                </a:lnTo>
                <a:lnTo>
                  <a:pt x="174294" y="212775"/>
                </a:lnTo>
                <a:lnTo>
                  <a:pt x="188099" y="265595"/>
                </a:lnTo>
                <a:lnTo>
                  <a:pt x="271297" y="265595"/>
                </a:lnTo>
                <a:close/>
              </a:path>
              <a:path w="601345" h="381000">
                <a:moveTo>
                  <a:pt x="491794" y="0"/>
                </a:moveTo>
                <a:lnTo>
                  <a:pt x="416699" y="0"/>
                </a:lnTo>
                <a:lnTo>
                  <a:pt x="416699" y="164185"/>
                </a:lnTo>
                <a:lnTo>
                  <a:pt x="414515" y="183743"/>
                </a:lnTo>
                <a:lnTo>
                  <a:pt x="408165" y="198259"/>
                </a:lnTo>
                <a:lnTo>
                  <a:pt x="397992" y="207276"/>
                </a:lnTo>
                <a:lnTo>
                  <a:pt x="384314" y="210375"/>
                </a:lnTo>
                <a:lnTo>
                  <a:pt x="370662" y="207225"/>
                </a:lnTo>
                <a:lnTo>
                  <a:pt x="360540" y="198094"/>
                </a:lnTo>
                <a:lnTo>
                  <a:pt x="354266" y="183515"/>
                </a:lnTo>
                <a:lnTo>
                  <a:pt x="352120" y="164185"/>
                </a:lnTo>
                <a:lnTo>
                  <a:pt x="352158" y="163449"/>
                </a:lnTo>
                <a:lnTo>
                  <a:pt x="354291" y="144640"/>
                </a:lnTo>
                <a:lnTo>
                  <a:pt x="360616" y="130035"/>
                </a:lnTo>
                <a:lnTo>
                  <a:pt x="370738" y="120827"/>
                </a:lnTo>
                <a:lnTo>
                  <a:pt x="384314" y="117614"/>
                </a:lnTo>
                <a:lnTo>
                  <a:pt x="397916" y="120802"/>
                </a:lnTo>
                <a:lnTo>
                  <a:pt x="408101" y="129997"/>
                </a:lnTo>
                <a:lnTo>
                  <a:pt x="414489" y="144640"/>
                </a:lnTo>
                <a:lnTo>
                  <a:pt x="416699" y="164185"/>
                </a:lnTo>
                <a:lnTo>
                  <a:pt x="416699" y="0"/>
                </a:lnTo>
                <a:lnTo>
                  <a:pt x="416331" y="0"/>
                </a:lnTo>
                <a:lnTo>
                  <a:pt x="416331" y="99021"/>
                </a:lnTo>
                <a:lnTo>
                  <a:pt x="414858" y="99021"/>
                </a:lnTo>
                <a:lnTo>
                  <a:pt x="406374" y="83210"/>
                </a:lnTo>
                <a:lnTo>
                  <a:pt x="393192" y="70675"/>
                </a:lnTo>
                <a:lnTo>
                  <a:pt x="375932" y="62433"/>
                </a:lnTo>
                <a:lnTo>
                  <a:pt x="355231" y="59448"/>
                </a:lnTo>
                <a:lnTo>
                  <a:pt x="321310" y="66509"/>
                </a:lnTo>
                <a:lnTo>
                  <a:pt x="296037" y="86944"/>
                </a:lnTo>
                <a:lnTo>
                  <a:pt x="280250" y="119634"/>
                </a:lnTo>
                <a:lnTo>
                  <a:pt x="274789" y="163449"/>
                </a:lnTo>
                <a:lnTo>
                  <a:pt x="280123" y="207822"/>
                </a:lnTo>
                <a:lnTo>
                  <a:pt x="295592" y="240842"/>
                </a:lnTo>
                <a:lnTo>
                  <a:pt x="320459" y="261442"/>
                </a:lnTo>
                <a:lnTo>
                  <a:pt x="353936" y="268541"/>
                </a:lnTo>
                <a:lnTo>
                  <a:pt x="375386" y="265595"/>
                </a:lnTo>
                <a:lnTo>
                  <a:pt x="393306" y="257505"/>
                </a:lnTo>
                <a:lnTo>
                  <a:pt x="406768" y="245402"/>
                </a:lnTo>
                <a:lnTo>
                  <a:pt x="414858" y="230441"/>
                </a:lnTo>
                <a:lnTo>
                  <a:pt x="416331" y="230441"/>
                </a:lnTo>
                <a:lnTo>
                  <a:pt x="416331" y="265595"/>
                </a:lnTo>
                <a:lnTo>
                  <a:pt x="491794" y="265595"/>
                </a:lnTo>
                <a:lnTo>
                  <a:pt x="491794" y="230441"/>
                </a:lnTo>
                <a:lnTo>
                  <a:pt x="491794" y="210375"/>
                </a:lnTo>
                <a:lnTo>
                  <a:pt x="491794" y="117614"/>
                </a:lnTo>
                <a:lnTo>
                  <a:pt x="491794" y="99021"/>
                </a:lnTo>
                <a:lnTo>
                  <a:pt x="491794" y="0"/>
                </a:lnTo>
                <a:close/>
              </a:path>
              <a:path w="601345" h="381000">
                <a:moveTo>
                  <a:pt x="591312" y="307479"/>
                </a:moveTo>
                <a:lnTo>
                  <a:pt x="4940" y="307479"/>
                </a:lnTo>
                <a:lnTo>
                  <a:pt x="4940" y="380784"/>
                </a:lnTo>
                <a:lnTo>
                  <a:pt x="591312" y="380784"/>
                </a:lnTo>
                <a:lnTo>
                  <a:pt x="591312" y="307479"/>
                </a:lnTo>
                <a:close/>
              </a:path>
              <a:path w="601345" h="381000">
                <a:moveTo>
                  <a:pt x="601319" y="229895"/>
                </a:moveTo>
                <a:lnTo>
                  <a:pt x="598309" y="214985"/>
                </a:lnTo>
                <a:lnTo>
                  <a:pt x="590105" y="202806"/>
                </a:lnTo>
                <a:lnTo>
                  <a:pt x="577938" y="194614"/>
                </a:lnTo>
                <a:lnTo>
                  <a:pt x="563029" y="191604"/>
                </a:lnTo>
                <a:lnTo>
                  <a:pt x="548119" y="194614"/>
                </a:lnTo>
                <a:lnTo>
                  <a:pt x="535952" y="202806"/>
                </a:lnTo>
                <a:lnTo>
                  <a:pt x="527748" y="214985"/>
                </a:lnTo>
                <a:lnTo>
                  <a:pt x="524751" y="229895"/>
                </a:lnTo>
                <a:lnTo>
                  <a:pt x="527748" y="244805"/>
                </a:lnTo>
                <a:lnTo>
                  <a:pt x="535952" y="256971"/>
                </a:lnTo>
                <a:lnTo>
                  <a:pt x="548119" y="265176"/>
                </a:lnTo>
                <a:lnTo>
                  <a:pt x="563029" y="268173"/>
                </a:lnTo>
                <a:lnTo>
                  <a:pt x="577938" y="265176"/>
                </a:lnTo>
                <a:lnTo>
                  <a:pt x="590105" y="256971"/>
                </a:lnTo>
                <a:lnTo>
                  <a:pt x="598309" y="244805"/>
                </a:lnTo>
                <a:lnTo>
                  <a:pt x="601319" y="229895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24040" y="6607128"/>
            <a:ext cx="1047088" cy="10470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75868" y="8659718"/>
            <a:ext cx="741016" cy="5229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67458" y="4405624"/>
            <a:ext cx="654430" cy="65443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439813" y="10570567"/>
            <a:ext cx="271145" cy="182245"/>
          </a:xfrm>
          <a:custGeom>
            <a:avLst/>
            <a:gdLst/>
            <a:ahLst/>
            <a:cxnLst/>
            <a:rect l="l" t="t" r="r" b="b"/>
            <a:pathLst>
              <a:path w="271144" h="182245">
                <a:moveTo>
                  <a:pt x="91473" y="45485"/>
                </a:moveTo>
                <a:lnTo>
                  <a:pt x="58301" y="45485"/>
                </a:lnTo>
                <a:lnTo>
                  <a:pt x="58301" y="179177"/>
                </a:lnTo>
                <a:lnTo>
                  <a:pt x="91473" y="179177"/>
                </a:lnTo>
                <a:lnTo>
                  <a:pt x="91473" y="45485"/>
                </a:lnTo>
                <a:close/>
              </a:path>
              <a:path w="271144" h="182245">
                <a:moveTo>
                  <a:pt x="91473" y="4523"/>
                </a:moveTo>
                <a:lnTo>
                  <a:pt x="66594" y="4523"/>
                </a:lnTo>
                <a:lnTo>
                  <a:pt x="0" y="44982"/>
                </a:lnTo>
                <a:lnTo>
                  <a:pt x="15580" y="71620"/>
                </a:lnTo>
                <a:lnTo>
                  <a:pt x="58301" y="45485"/>
                </a:lnTo>
                <a:lnTo>
                  <a:pt x="91473" y="45485"/>
                </a:lnTo>
                <a:lnTo>
                  <a:pt x="91473" y="4523"/>
                </a:lnTo>
                <a:close/>
              </a:path>
              <a:path w="271144" h="182245">
                <a:moveTo>
                  <a:pt x="204190" y="0"/>
                </a:moveTo>
                <a:lnTo>
                  <a:pt x="176118" y="5834"/>
                </a:lnTo>
                <a:lnTo>
                  <a:pt x="155280" y="23119"/>
                </a:lnTo>
                <a:lnTo>
                  <a:pt x="142311" y="51524"/>
                </a:lnTo>
                <a:lnTo>
                  <a:pt x="137846" y="90719"/>
                </a:lnTo>
                <a:lnTo>
                  <a:pt x="142346" y="130484"/>
                </a:lnTo>
                <a:lnTo>
                  <a:pt x="155374" y="158916"/>
                </a:lnTo>
                <a:lnTo>
                  <a:pt x="176224" y="175993"/>
                </a:lnTo>
                <a:lnTo>
                  <a:pt x="204190" y="181690"/>
                </a:lnTo>
                <a:lnTo>
                  <a:pt x="231876" y="176134"/>
                </a:lnTo>
                <a:lnTo>
                  <a:pt x="252848" y="159293"/>
                </a:lnTo>
                <a:lnTo>
                  <a:pt x="255893" y="152791"/>
                </a:lnTo>
                <a:lnTo>
                  <a:pt x="204190" y="152791"/>
                </a:lnTo>
                <a:lnTo>
                  <a:pt x="190019" y="148958"/>
                </a:lnTo>
                <a:lnTo>
                  <a:pt x="180159" y="137398"/>
                </a:lnTo>
                <a:lnTo>
                  <a:pt x="174399" y="118017"/>
                </a:lnTo>
                <a:lnTo>
                  <a:pt x="172526" y="90719"/>
                </a:lnTo>
                <a:lnTo>
                  <a:pt x="174505" y="63355"/>
                </a:lnTo>
                <a:lnTo>
                  <a:pt x="180442" y="44071"/>
                </a:lnTo>
                <a:lnTo>
                  <a:pt x="190337" y="32657"/>
                </a:lnTo>
                <a:lnTo>
                  <a:pt x="204190" y="28899"/>
                </a:lnTo>
                <a:lnTo>
                  <a:pt x="255799" y="28899"/>
                </a:lnTo>
                <a:lnTo>
                  <a:pt x="253131" y="23119"/>
                </a:lnTo>
                <a:lnTo>
                  <a:pt x="232194" y="5834"/>
                </a:lnTo>
                <a:lnTo>
                  <a:pt x="204190" y="0"/>
                </a:lnTo>
                <a:close/>
              </a:path>
              <a:path w="271144" h="182245">
                <a:moveTo>
                  <a:pt x="255799" y="28899"/>
                </a:moveTo>
                <a:lnTo>
                  <a:pt x="204190" y="28899"/>
                </a:lnTo>
                <a:lnTo>
                  <a:pt x="217937" y="32692"/>
                </a:lnTo>
                <a:lnTo>
                  <a:pt x="227843" y="44166"/>
                </a:lnTo>
                <a:lnTo>
                  <a:pt x="233839" y="63461"/>
                </a:lnTo>
                <a:lnTo>
                  <a:pt x="235854" y="90719"/>
                </a:lnTo>
                <a:lnTo>
                  <a:pt x="233698" y="118865"/>
                </a:lnTo>
                <a:lnTo>
                  <a:pt x="227466" y="138152"/>
                </a:lnTo>
                <a:lnTo>
                  <a:pt x="217513" y="149241"/>
                </a:lnTo>
                <a:lnTo>
                  <a:pt x="204190" y="152791"/>
                </a:lnTo>
                <a:lnTo>
                  <a:pt x="255893" y="152791"/>
                </a:lnTo>
                <a:lnTo>
                  <a:pt x="266139" y="130908"/>
                </a:lnTo>
                <a:lnTo>
                  <a:pt x="270784" y="90719"/>
                </a:lnTo>
                <a:lnTo>
                  <a:pt x="266245" y="51524"/>
                </a:lnTo>
                <a:lnTo>
                  <a:pt x="255799" y="288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802269" y="10555489"/>
            <a:ext cx="100965" cy="213360"/>
          </a:xfrm>
          <a:custGeom>
            <a:avLst/>
            <a:gdLst/>
            <a:ahLst/>
            <a:cxnLst/>
            <a:rect l="l" t="t" r="r" b="b"/>
            <a:pathLst>
              <a:path w="100965" h="213359">
                <a:moveTo>
                  <a:pt x="73128" y="0"/>
                </a:moveTo>
                <a:lnTo>
                  <a:pt x="0" y="203051"/>
                </a:lnTo>
                <a:lnTo>
                  <a:pt x="27894" y="213103"/>
                </a:lnTo>
                <a:lnTo>
                  <a:pt x="100771" y="10554"/>
                </a:lnTo>
                <a:lnTo>
                  <a:pt x="731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982290" y="10571824"/>
            <a:ext cx="260350" cy="178435"/>
          </a:xfrm>
          <a:custGeom>
            <a:avLst/>
            <a:gdLst/>
            <a:ahLst/>
            <a:cxnLst/>
            <a:rect l="l" t="t" r="r" b="b"/>
            <a:pathLst>
              <a:path w="260350" h="178434">
                <a:moveTo>
                  <a:pt x="91473" y="44229"/>
                </a:moveTo>
                <a:lnTo>
                  <a:pt x="58301" y="44229"/>
                </a:lnTo>
                <a:lnTo>
                  <a:pt x="58301" y="177921"/>
                </a:lnTo>
                <a:lnTo>
                  <a:pt x="91473" y="177921"/>
                </a:lnTo>
                <a:lnTo>
                  <a:pt x="91473" y="44229"/>
                </a:lnTo>
                <a:close/>
              </a:path>
              <a:path w="260350" h="178434">
                <a:moveTo>
                  <a:pt x="91473" y="3266"/>
                </a:moveTo>
                <a:lnTo>
                  <a:pt x="66594" y="3266"/>
                </a:lnTo>
                <a:lnTo>
                  <a:pt x="0" y="43726"/>
                </a:lnTo>
                <a:lnTo>
                  <a:pt x="15580" y="70364"/>
                </a:lnTo>
                <a:lnTo>
                  <a:pt x="58301" y="44229"/>
                </a:lnTo>
                <a:lnTo>
                  <a:pt x="91473" y="44229"/>
                </a:lnTo>
                <a:lnTo>
                  <a:pt x="91473" y="3266"/>
                </a:lnTo>
                <a:close/>
              </a:path>
              <a:path w="260350" h="178434">
                <a:moveTo>
                  <a:pt x="250755" y="29150"/>
                </a:moveTo>
                <a:lnTo>
                  <a:pt x="194891" y="29150"/>
                </a:lnTo>
                <a:lnTo>
                  <a:pt x="208061" y="31051"/>
                </a:lnTo>
                <a:lnTo>
                  <a:pt x="216943" y="36250"/>
                </a:lnTo>
                <a:lnTo>
                  <a:pt x="221961" y="43993"/>
                </a:lnTo>
                <a:lnTo>
                  <a:pt x="223540" y="53527"/>
                </a:lnTo>
                <a:lnTo>
                  <a:pt x="222287" y="63375"/>
                </a:lnTo>
                <a:lnTo>
                  <a:pt x="218420" y="72186"/>
                </a:lnTo>
                <a:lnTo>
                  <a:pt x="211772" y="81091"/>
                </a:lnTo>
                <a:lnTo>
                  <a:pt x="202179" y="91222"/>
                </a:lnTo>
                <a:lnTo>
                  <a:pt x="140108" y="154047"/>
                </a:lnTo>
                <a:lnTo>
                  <a:pt x="146139" y="177921"/>
                </a:lnTo>
                <a:lnTo>
                  <a:pt x="260230" y="177921"/>
                </a:lnTo>
                <a:lnTo>
                  <a:pt x="260230" y="149524"/>
                </a:lnTo>
                <a:lnTo>
                  <a:pt x="185845" y="149524"/>
                </a:lnTo>
                <a:lnTo>
                  <a:pt x="227058" y="107305"/>
                </a:lnTo>
                <a:lnTo>
                  <a:pt x="238822" y="94587"/>
                </a:lnTo>
                <a:lnTo>
                  <a:pt x="248042" y="81892"/>
                </a:lnTo>
                <a:lnTo>
                  <a:pt x="254057" y="67831"/>
                </a:lnTo>
                <a:lnTo>
                  <a:pt x="256209" y="51014"/>
                </a:lnTo>
                <a:lnTo>
                  <a:pt x="252589" y="31911"/>
                </a:lnTo>
                <a:lnTo>
                  <a:pt x="250755" y="29150"/>
                </a:lnTo>
                <a:close/>
              </a:path>
              <a:path w="260350" h="178434">
                <a:moveTo>
                  <a:pt x="198661" y="0"/>
                </a:moveTo>
                <a:lnTo>
                  <a:pt x="177587" y="2560"/>
                </a:lnTo>
                <a:lnTo>
                  <a:pt x="160683" y="8984"/>
                </a:lnTo>
                <a:lnTo>
                  <a:pt x="147879" y="17386"/>
                </a:lnTo>
                <a:lnTo>
                  <a:pt x="139103" y="25884"/>
                </a:lnTo>
                <a:lnTo>
                  <a:pt x="156191" y="46742"/>
                </a:lnTo>
                <a:lnTo>
                  <a:pt x="164323" y="39858"/>
                </a:lnTo>
                <a:lnTo>
                  <a:pt x="173374" y="34271"/>
                </a:lnTo>
                <a:lnTo>
                  <a:pt x="183508" y="30521"/>
                </a:lnTo>
                <a:lnTo>
                  <a:pt x="194891" y="29150"/>
                </a:lnTo>
                <a:lnTo>
                  <a:pt x="250755" y="29150"/>
                </a:lnTo>
                <a:lnTo>
                  <a:pt x="241759" y="15612"/>
                </a:lnTo>
                <a:lnTo>
                  <a:pt x="223768" y="4260"/>
                </a:lnTo>
                <a:lnTo>
                  <a:pt x="1986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256665"/>
            <a:chOff x="0" y="0"/>
            <a:chExt cx="20104100" cy="1256665"/>
          </a:xfrm>
        </p:grpSpPr>
        <p:sp>
          <p:nvSpPr>
            <p:cNvPr id="3" name="object 3"/>
            <p:cNvSpPr/>
            <p:nvPr/>
          </p:nvSpPr>
          <p:spPr>
            <a:xfrm>
              <a:off x="1434595" y="455232"/>
              <a:ext cx="2876550" cy="337185"/>
            </a:xfrm>
            <a:custGeom>
              <a:avLst/>
              <a:gdLst/>
              <a:ahLst/>
              <a:cxnLst/>
              <a:rect l="l" t="t" r="r" b="b"/>
              <a:pathLst>
                <a:path w="2876550" h="337184">
                  <a:moveTo>
                    <a:pt x="163220" y="202423"/>
                  </a:moveTo>
                  <a:lnTo>
                    <a:pt x="126591" y="208136"/>
                  </a:lnTo>
                  <a:lnTo>
                    <a:pt x="100033" y="223249"/>
                  </a:lnTo>
                  <a:lnTo>
                    <a:pt x="83865" y="244724"/>
                  </a:lnTo>
                  <a:lnTo>
                    <a:pt x="78405" y="269520"/>
                  </a:lnTo>
                  <a:lnTo>
                    <a:pt x="83865" y="294635"/>
                  </a:lnTo>
                  <a:lnTo>
                    <a:pt x="100033" y="316074"/>
                  </a:lnTo>
                  <a:lnTo>
                    <a:pt x="126591" y="331010"/>
                  </a:lnTo>
                  <a:lnTo>
                    <a:pt x="163220" y="336618"/>
                  </a:lnTo>
                  <a:lnTo>
                    <a:pt x="199313" y="331010"/>
                  </a:lnTo>
                  <a:lnTo>
                    <a:pt x="225794" y="316074"/>
                  </a:lnTo>
                  <a:lnTo>
                    <a:pt x="229663" y="310985"/>
                  </a:lnTo>
                  <a:lnTo>
                    <a:pt x="163220" y="310985"/>
                  </a:lnTo>
                  <a:lnTo>
                    <a:pt x="138836" y="307374"/>
                  </a:lnTo>
                  <a:lnTo>
                    <a:pt x="121943" y="297933"/>
                  </a:lnTo>
                  <a:lnTo>
                    <a:pt x="112119" y="284745"/>
                  </a:lnTo>
                  <a:lnTo>
                    <a:pt x="108939" y="269897"/>
                  </a:lnTo>
                  <a:lnTo>
                    <a:pt x="112119" y="254395"/>
                  </a:lnTo>
                  <a:lnTo>
                    <a:pt x="121943" y="240872"/>
                  </a:lnTo>
                  <a:lnTo>
                    <a:pt x="138836" y="231307"/>
                  </a:lnTo>
                  <a:lnTo>
                    <a:pt x="163220" y="227678"/>
                  </a:lnTo>
                  <a:lnTo>
                    <a:pt x="229403" y="227678"/>
                  </a:lnTo>
                  <a:lnTo>
                    <a:pt x="226076" y="223249"/>
                  </a:lnTo>
                  <a:lnTo>
                    <a:pt x="199631" y="208136"/>
                  </a:lnTo>
                  <a:lnTo>
                    <a:pt x="163220" y="202423"/>
                  </a:lnTo>
                  <a:close/>
                </a:path>
                <a:path w="2876550" h="337184">
                  <a:moveTo>
                    <a:pt x="229403" y="227678"/>
                  </a:moveTo>
                  <a:lnTo>
                    <a:pt x="163220" y="227678"/>
                  </a:lnTo>
                  <a:lnTo>
                    <a:pt x="187545" y="231307"/>
                  </a:lnTo>
                  <a:lnTo>
                    <a:pt x="204307" y="240872"/>
                  </a:lnTo>
                  <a:lnTo>
                    <a:pt x="214002" y="254395"/>
                  </a:lnTo>
                  <a:lnTo>
                    <a:pt x="217124" y="269897"/>
                  </a:lnTo>
                  <a:lnTo>
                    <a:pt x="214002" y="284745"/>
                  </a:lnTo>
                  <a:lnTo>
                    <a:pt x="204307" y="297933"/>
                  </a:lnTo>
                  <a:lnTo>
                    <a:pt x="187545" y="307374"/>
                  </a:lnTo>
                  <a:lnTo>
                    <a:pt x="163220" y="310985"/>
                  </a:lnTo>
                  <a:lnTo>
                    <a:pt x="229663" y="310985"/>
                  </a:lnTo>
                  <a:lnTo>
                    <a:pt x="242097" y="294635"/>
                  </a:lnTo>
                  <a:lnTo>
                    <a:pt x="247657" y="269520"/>
                  </a:lnTo>
                  <a:lnTo>
                    <a:pt x="242203" y="244724"/>
                  </a:lnTo>
                  <a:lnTo>
                    <a:pt x="229403" y="227678"/>
                  </a:lnTo>
                  <a:close/>
                </a:path>
                <a:path w="2876550" h="337184">
                  <a:moveTo>
                    <a:pt x="146634" y="37695"/>
                  </a:moveTo>
                  <a:lnTo>
                    <a:pt x="13570" y="37695"/>
                  </a:lnTo>
                  <a:lnTo>
                    <a:pt x="13570" y="63327"/>
                  </a:lnTo>
                  <a:lnTo>
                    <a:pt x="115724" y="63327"/>
                  </a:lnTo>
                  <a:lnTo>
                    <a:pt x="107130" y="91611"/>
                  </a:lnTo>
                  <a:lnTo>
                    <a:pt x="84295" y="117985"/>
                  </a:lnTo>
                  <a:lnTo>
                    <a:pt x="48243" y="141250"/>
                  </a:lnTo>
                  <a:lnTo>
                    <a:pt x="0" y="160204"/>
                  </a:lnTo>
                  <a:lnTo>
                    <a:pt x="11685" y="186214"/>
                  </a:lnTo>
                  <a:lnTo>
                    <a:pt x="40952" y="175836"/>
                  </a:lnTo>
                  <a:lnTo>
                    <a:pt x="66579" y="163974"/>
                  </a:lnTo>
                  <a:lnTo>
                    <a:pt x="88601" y="150698"/>
                  </a:lnTo>
                  <a:lnTo>
                    <a:pt x="107054" y="136079"/>
                  </a:lnTo>
                  <a:lnTo>
                    <a:pt x="158030" y="136079"/>
                  </a:lnTo>
                  <a:lnTo>
                    <a:pt x="124017" y="117609"/>
                  </a:lnTo>
                  <a:lnTo>
                    <a:pt x="133912" y="101865"/>
                  </a:lnTo>
                  <a:lnTo>
                    <a:pt x="140980" y="85238"/>
                  </a:lnTo>
                  <a:lnTo>
                    <a:pt x="145220" y="67833"/>
                  </a:lnTo>
                  <a:lnTo>
                    <a:pt x="146634" y="49757"/>
                  </a:lnTo>
                  <a:lnTo>
                    <a:pt x="146634" y="37695"/>
                  </a:lnTo>
                  <a:close/>
                </a:path>
                <a:path w="2876550" h="337184">
                  <a:moveTo>
                    <a:pt x="158030" y="136079"/>
                  </a:moveTo>
                  <a:lnTo>
                    <a:pt x="107054" y="136079"/>
                  </a:lnTo>
                  <a:lnTo>
                    <a:pt x="164727" y="174151"/>
                  </a:lnTo>
                  <a:lnTo>
                    <a:pt x="180936" y="148519"/>
                  </a:lnTo>
                  <a:lnTo>
                    <a:pt x="158030" y="136079"/>
                  </a:lnTo>
                  <a:close/>
                </a:path>
                <a:path w="2876550" h="337184">
                  <a:moveTo>
                    <a:pt x="96876" y="0"/>
                  </a:moveTo>
                  <a:lnTo>
                    <a:pt x="67097" y="0"/>
                  </a:lnTo>
                  <a:lnTo>
                    <a:pt x="67097" y="37695"/>
                  </a:lnTo>
                  <a:lnTo>
                    <a:pt x="96876" y="37695"/>
                  </a:lnTo>
                  <a:lnTo>
                    <a:pt x="96876" y="0"/>
                  </a:lnTo>
                  <a:close/>
                </a:path>
                <a:path w="2876550" h="337184">
                  <a:moveTo>
                    <a:pt x="249165" y="5654"/>
                  </a:moveTo>
                  <a:lnTo>
                    <a:pt x="218632" y="5654"/>
                  </a:lnTo>
                  <a:lnTo>
                    <a:pt x="218632" y="189606"/>
                  </a:lnTo>
                  <a:lnTo>
                    <a:pt x="249165" y="189606"/>
                  </a:lnTo>
                  <a:lnTo>
                    <a:pt x="249165" y="108562"/>
                  </a:lnTo>
                  <a:lnTo>
                    <a:pt x="302315" y="108562"/>
                  </a:lnTo>
                  <a:lnTo>
                    <a:pt x="302315" y="81421"/>
                  </a:lnTo>
                  <a:lnTo>
                    <a:pt x="249165" y="81421"/>
                  </a:lnTo>
                  <a:lnTo>
                    <a:pt x="249165" y="5654"/>
                  </a:lnTo>
                  <a:close/>
                </a:path>
                <a:path w="2876550" h="337184">
                  <a:moveTo>
                    <a:pt x="585741" y="5654"/>
                  </a:moveTo>
                  <a:lnTo>
                    <a:pt x="555208" y="5654"/>
                  </a:lnTo>
                  <a:lnTo>
                    <a:pt x="555208" y="79913"/>
                  </a:lnTo>
                  <a:lnTo>
                    <a:pt x="500550" y="79913"/>
                  </a:lnTo>
                  <a:lnTo>
                    <a:pt x="500550" y="105546"/>
                  </a:lnTo>
                  <a:lnTo>
                    <a:pt x="555208" y="105546"/>
                  </a:lnTo>
                  <a:lnTo>
                    <a:pt x="555208" y="177167"/>
                  </a:lnTo>
                  <a:lnTo>
                    <a:pt x="585741" y="177167"/>
                  </a:lnTo>
                  <a:lnTo>
                    <a:pt x="585741" y="5654"/>
                  </a:lnTo>
                  <a:close/>
                </a:path>
                <a:path w="2876550" h="337184">
                  <a:moveTo>
                    <a:pt x="430814" y="196768"/>
                  </a:moveTo>
                  <a:lnTo>
                    <a:pt x="400281" y="196768"/>
                  </a:lnTo>
                  <a:lnTo>
                    <a:pt x="400281" y="332094"/>
                  </a:lnTo>
                  <a:lnTo>
                    <a:pt x="585741" y="332094"/>
                  </a:lnTo>
                  <a:lnTo>
                    <a:pt x="585741" y="306838"/>
                  </a:lnTo>
                  <a:lnTo>
                    <a:pt x="430814" y="306838"/>
                  </a:lnTo>
                  <a:lnTo>
                    <a:pt x="430814" y="262735"/>
                  </a:lnTo>
                  <a:lnTo>
                    <a:pt x="585741" y="262735"/>
                  </a:lnTo>
                  <a:lnTo>
                    <a:pt x="585741" y="238233"/>
                  </a:lnTo>
                  <a:lnTo>
                    <a:pt x="430814" y="238233"/>
                  </a:lnTo>
                  <a:lnTo>
                    <a:pt x="430814" y="196768"/>
                  </a:lnTo>
                  <a:close/>
                </a:path>
                <a:path w="2876550" h="337184">
                  <a:moveTo>
                    <a:pt x="585741" y="262735"/>
                  </a:moveTo>
                  <a:lnTo>
                    <a:pt x="555208" y="262735"/>
                  </a:lnTo>
                  <a:lnTo>
                    <a:pt x="555208" y="306838"/>
                  </a:lnTo>
                  <a:lnTo>
                    <a:pt x="585741" y="306838"/>
                  </a:lnTo>
                  <a:lnTo>
                    <a:pt x="585741" y="262735"/>
                  </a:lnTo>
                  <a:close/>
                </a:path>
                <a:path w="2876550" h="337184">
                  <a:moveTo>
                    <a:pt x="585741" y="196768"/>
                  </a:moveTo>
                  <a:lnTo>
                    <a:pt x="555208" y="196768"/>
                  </a:lnTo>
                  <a:lnTo>
                    <a:pt x="555208" y="238233"/>
                  </a:lnTo>
                  <a:lnTo>
                    <a:pt x="585741" y="238233"/>
                  </a:lnTo>
                  <a:lnTo>
                    <a:pt x="585741" y="196768"/>
                  </a:lnTo>
                  <a:close/>
                </a:path>
                <a:path w="2876550" h="337184">
                  <a:moveTo>
                    <a:pt x="407066" y="16585"/>
                  </a:moveTo>
                  <a:lnTo>
                    <a:pt x="373453" y="22811"/>
                  </a:lnTo>
                  <a:lnTo>
                    <a:pt x="347649" y="39532"/>
                  </a:lnTo>
                  <a:lnTo>
                    <a:pt x="331105" y="63816"/>
                  </a:lnTo>
                  <a:lnTo>
                    <a:pt x="325268" y="92730"/>
                  </a:lnTo>
                  <a:lnTo>
                    <a:pt x="331105" y="121902"/>
                  </a:lnTo>
                  <a:lnTo>
                    <a:pt x="347649" y="146021"/>
                  </a:lnTo>
                  <a:lnTo>
                    <a:pt x="373453" y="162436"/>
                  </a:lnTo>
                  <a:lnTo>
                    <a:pt x="407066" y="168497"/>
                  </a:lnTo>
                  <a:lnTo>
                    <a:pt x="440939" y="162436"/>
                  </a:lnTo>
                  <a:lnTo>
                    <a:pt x="466578" y="146021"/>
                  </a:lnTo>
                  <a:lnTo>
                    <a:pt x="469211" y="142110"/>
                  </a:lnTo>
                  <a:lnTo>
                    <a:pt x="407066" y="142110"/>
                  </a:lnTo>
                  <a:lnTo>
                    <a:pt x="386116" y="138465"/>
                  </a:lnTo>
                  <a:lnTo>
                    <a:pt x="369795" y="128210"/>
                  </a:lnTo>
                  <a:lnTo>
                    <a:pt x="359199" y="112372"/>
                  </a:lnTo>
                  <a:lnTo>
                    <a:pt x="355424" y="91976"/>
                  </a:lnTo>
                  <a:lnTo>
                    <a:pt x="359199" y="72074"/>
                  </a:lnTo>
                  <a:lnTo>
                    <a:pt x="369795" y="56589"/>
                  </a:lnTo>
                  <a:lnTo>
                    <a:pt x="386116" y="46547"/>
                  </a:lnTo>
                  <a:lnTo>
                    <a:pt x="407066" y="42972"/>
                  </a:lnTo>
                  <a:lnTo>
                    <a:pt x="468878" y="42972"/>
                  </a:lnTo>
                  <a:lnTo>
                    <a:pt x="466578" y="39532"/>
                  </a:lnTo>
                  <a:lnTo>
                    <a:pt x="440939" y="22811"/>
                  </a:lnTo>
                  <a:lnTo>
                    <a:pt x="407066" y="16585"/>
                  </a:lnTo>
                  <a:close/>
                </a:path>
                <a:path w="2876550" h="337184">
                  <a:moveTo>
                    <a:pt x="468878" y="42972"/>
                  </a:moveTo>
                  <a:lnTo>
                    <a:pt x="407066" y="42972"/>
                  </a:lnTo>
                  <a:lnTo>
                    <a:pt x="427799" y="46547"/>
                  </a:lnTo>
                  <a:lnTo>
                    <a:pt x="444008" y="56589"/>
                  </a:lnTo>
                  <a:lnTo>
                    <a:pt x="454562" y="72074"/>
                  </a:lnTo>
                  <a:lnTo>
                    <a:pt x="458332" y="91976"/>
                  </a:lnTo>
                  <a:lnTo>
                    <a:pt x="454562" y="112372"/>
                  </a:lnTo>
                  <a:lnTo>
                    <a:pt x="444008" y="128210"/>
                  </a:lnTo>
                  <a:lnTo>
                    <a:pt x="427799" y="138465"/>
                  </a:lnTo>
                  <a:lnTo>
                    <a:pt x="407066" y="142110"/>
                  </a:lnTo>
                  <a:lnTo>
                    <a:pt x="469211" y="142110"/>
                  </a:lnTo>
                  <a:lnTo>
                    <a:pt x="482816" y="121902"/>
                  </a:lnTo>
                  <a:lnTo>
                    <a:pt x="488488" y="92730"/>
                  </a:lnTo>
                  <a:lnTo>
                    <a:pt x="482816" y="63816"/>
                  </a:lnTo>
                  <a:lnTo>
                    <a:pt x="468878" y="42972"/>
                  </a:lnTo>
                  <a:close/>
                </a:path>
                <a:path w="2876550" h="337184">
                  <a:moveTo>
                    <a:pt x="880854" y="5654"/>
                  </a:moveTo>
                  <a:lnTo>
                    <a:pt x="850320" y="5654"/>
                  </a:lnTo>
                  <a:lnTo>
                    <a:pt x="850320" y="320786"/>
                  </a:lnTo>
                  <a:lnTo>
                    <a:pt x="880854" y="320786"/>
                  </a:lnTo>
                  <a:lnTo>
                    <a:pt x="880854" y="144372"/>
                  </a:lnTo>
                  <a:lnTo>
                    <a:pt x="934004" y="144372"/>
                  </a:lnTo>
                  <a:lnTo>
                    <a:pt x="934004" y="117609"/>
                  </a:lnTo>
                  <a:lnTo>
                    <a:pt x="880854" y="117609"/>
                  </a:lnTo>
                  <a:lnTo>
                    <a:pt x="880854" y="5654"/>
                  </a:lnTo>
                  <a:close/>
                </a:path>
                <a:path w="2876550" h="337184">
                  <a:moveTo>
                    <a:pt x="719895" y="26763"/>
                  </a:moveTo>
                  <a:lnTo>
                    <a:pt x="684320" y="34273"/>
                  </a:lnTo>
                  <a:lnTo>
                    <a:pt x="657510" y="54893"/>
                  </a:lnTo>
                  <a:lnTo>
                    <a:pt x="640594" y="85762"/>
                  </a:lnTo>
                  <a:lnTo>
                    <a:pt x="634704" y="124017"/>
                  </a:lnTo>
                  <a:lnTo>
                    <a:pt x="640594" y="162213"/>
                  </a:lnTo>
                  <a:lnTo>
                    <a:pt x="657510" y="192952"/>
                  </a:lnTo>
                  <a:lnTo>
                    <a:pt x="684320" y="213443"/>
                  </a:lnTo>
                  <a:lnTo>
                    <a:pt x="719895" y="220893"/>
                  </a:lnTo>
                  <a:lnTo>
                    <a:pt x="755311" y="213443"/>
                  </a:lnTo>
                  <a:lnTo>
                    <a:pt x="780103" y="194507"/>
                  </a:lnTo>
                  <a:lnTo>
                    <a:pt x="719895" y="194507"/>
                  </a:lnTo>
                  <a:lnTo>
                    <a:pt x="697997" y="189695"/>
                  </a:lnTo>
                  <a:lnTo>
                    <a:pt x="680692" y="175800"/>
                  </a:lnTo>
                  <a:lnTo>
                    <a:pt x="669325" y="153637"/>
                  </a:lnTo>
                  <a:lnTo>
                    <a:pt x="665237" y="124017"/>
                  </a:lnTo>
                  <a:lnTo>
                    <a:pt x="669272" y="94237"/>
                  </a:lnTo>
                  <a:lnTo>
                    <a:pt x="680551" y="72092"/>
                  </a:lnTo>
                  <a:lnTo>
                    <a:pt x="697838" y="58286"/>
                  </a:lnTo>
                  <a:lnTo>
                    <a:pt x="719895" y="53527"/>
                  </a:lnTo>
                  <a:lnTo>
                    <a:pt x="780361" y="53527"/>
                  </a:lnTo>
                  <a:lnTo>
                    <a:pt x="755311" y="34273"/>
                  </a:lnTo>
                  <a:lnTo>
                    <a:pt x="719895" y="26763"/>
                  </a:lnTo>
                  <a:close/>
                </a:path>
                <a:path w="2876550" h="337184">
                  <a:moveTo>
                    <a:pt x="780361" y="53527"/>
                  </a:moveTo>
                  <a:lnTo>
                    <a:pt x="719895" y="53527"/>
                  </a:lnTo>
                  <a:lnTo>
                    <a:pt x="741853" y="58286"/>
                  </a:lnTo>
                  <a:lnTo>
                    <a:pt x="759287" y="72092"/>
                  </a:lnTo>
                  <a:lnTo>
                    <a:pt x="770784" y="94237"/>
                  </a:lnTo>
                  <a:lnTo>
                    <a:pt x="774930" y="124017"/>
                  </a:lnTo>
                  <a:lnTo>
                    <a:pt x="770784" y="153637"/>
                  </a:lnTo>
                  <a:lnTo>
                    <a:pt x="759287" y="175800"/>
                  </a:lnTo>
                  <a:lnTo>
                    <a:pt x="741853" y="189695"/>
                  </a:lnTo>
                  <a:lnTo>
                    <a:pt x="719895" y="194507"/>
                  </a:lnTo>
                  <a:lnTo>
                    <a:pt x="780103" y="194507"/>
                  </a:lnTo>
                  <a:lnTo>
                    <a:pt x="782139" y="192952"/>
                  </a:lnTo>
                  <a:lnTo>
                    <a:pt x="799143" y="162213"/>
                  </a:lnTo>
                  <a:lnTo>
                    <a:pt x="805086" y="124017"/>
                  </a:lnTo>
                  <a:lnTo>
                    <a:pt x="799143" y="85762"/>
                  </a:lnTo>
                  <a:lnTo>
                    <a:pt x="782139" y="54893"/>
                  </a:lnTo>
                  <a:lnTo>
                    <a:pt x="780361" y="53527"/>
                  </a:lnTo>
                  <a:close/>
                </a:path>
                <a:path w="2876550" h="337184">
                  <a:moveTo>
                    <a:pt x="1214038" y="5654"/>
                  </a:moveTo>
                  <a:lnTo>
                    <a:pt x="1183505" y="5654"/>
                  </a:lnTo>
                  <a:lnTo>
                    <a:pt x="1183505" y="320786"/>
                  </a:lnTo>
                  <a:lnTo>
                    <a:pt x="1214038" y="320786"/>
                  </a:lnTo>
                  <a:lnTo>
                    <a:pt x="1214038" y="5654"/>
                  </a:lnTo>
                  <a:close/>
                </a:path>
                <a:path w="2876550" h="337184">
                  <a:moveTo>
                    <a:pt x="1042902" y="27517"/>
                  </a:moveTo>
                  <a:lnTo>
                    <a:pt x="1006655" y="34968"/>
                  </a:lnTo>
                  <a:lnTo>
                    <a:pt x="979103" y="55459"/>
                  </a:lnTo>
                  <a:lnTo>
                    <a:pt x="961586" y="86198"/>
                  </a:lnTo>
                  <a:lnTo>
                    <a:pt x="955449" y="124394"/>
                  </a:lnTo>
                  <a:lnTo>
                    <a:pt x="961586" y="162648"/>
                  </a:lnTo>
                  <a:lnTo>
                    <a:pt x="979103" y="193517"/>
                  </a:lnTo>
                  <a:lnTo>
                    <a:pt x="1006655" y="214138"/>
                  </a:lnTo>
                  <a:lnTo>
                    <a:pt x="1042902" y="221647"/>
                  </a:lnTo>
                  <a:lnTo>
                    <a:pt x="1078871" y="214138"/>
                  </a:lnTo>
                  <a:lnTo>
                    <a:pt x="1103873" y="195261"/>
                  </a:lnTo>
                  <a:lnTo>
                    <a:pt x="1042902" y="195261"/>
                  </a:lnTo>
                  <a:lnTo>
                    <a:pt x="1020332" y="190390"/>
                  </a:lnTo>
                  <a:lnTo>
                    <a:pt x="1002285" y="176366"/>
                  </a:lnTo>
                  <a:lnTo>
                    <a:pt x="990317" y="154073"/>
                  </a:lnTo>
                  <a:lnTo>
                    <a:pt x="985982" y="124394"/>
                  </a:lnTo>
                  <a:lnTo>
                    <a:pt x="990317" y="94614"/>
                  </a:lnTo>
                  <a:lnTo>
                    <a:pt x="1002285" y="72469"/>
                  </a:lnTo>
                  <a:lnTo>
                    <a:pt x="1020332" y="58663"/>
                  </a:lnTo>
                  <a:lnTo>
                    <a:pt x="1042902" y="53904"/>
                  </a:lnTo>
                  <a:lnTo>
                    <a:pt x="1104110" y="53904"/>
                  </a:lnTo>
                  <a:lnTo>
                    <a:pt x="1078871" y="34968"/>
                  </a:lnTo>
                  <a:lnTo>
                    <a:pt x="1042902" y="27517"/>
                  </a:lnTo>
                  <a:close/>
                </a:path>
                <a:path w="2876550" h="337184">
                  <a:moveTo>
                    <a:pt x="1104110" y="53904"/>
                  </a:moveTo>
                  <a:lnTo>
                    <a:pt x="1042902" y="53904"/>
                  </a:lnTo>
                  <a:lnTo>
                    <a:pt x="1065413" y="58663"/>
                  </a:lnTo>
                  <a:lnTo>
                    <a:pt x="1083330" y="72469"/>
                  </a:lnTo>
                  <a:lnTo>
                    <a:pt x="1095168" y="94614"/>
                  </a:lnTo>
                  <a:lnTo>
                    <a:pt x="1099444" y="124394"/>
                  </a:lnTo>
                  <a:lnTo>
                    <a:pt x="1095168" y="154073"/>
                  </a:lnTo>
                  <a:lnTo>
                    <a:pt x="1083330" y="176366"/>
                  </a:lnTo>
                  <a:lnTo>
                    <a:pt x="1065413" y="190390"/>
                  </a:lnTo>
                  <a:lnTo>
                    <a:pt x="1042902" y="195261"/>
                  </a:lnTo>
                  <a:lnTo>
                    <a:pt x="1103873" y="195261"/>
                  </a:lnTo>
                  <a:lnTo>
                    <a:pt x="1106182" y="193517"/>
                  </a:lnTo>
                  <a:lnTo>
                    <a:pt x="1123528" y="162648"/>
                  </a:lnTo>
                  <a:lnTo>
                    <a:pt x="1129601" y="124394"/>
                  </a:lnTo>
                  <a:lnTo>
                    <a:pt x="1123528" y="86198"/>
                  </a:lnTo>
                  <a:lnTo>
                    <a:pt x="1106182" y="55459"/>
                  </a:lnTo>
                  <a:lnTo>
                    <a:pt x="1104110" y="53904"/>
                  </a:lnTo>
                  <a:close/>
                </a:path>
                <a:path w="2876550" h="337184">
                  <a:moveTo>
                    <a:pt x="1537421" y="216370"/>
                  </a:moveTo>
                  <a:lnTo>
                    <a:pt x="1342914" y="216370"/>
                  </a:lnTo>
                  <a:lnTo>
                    <a:pt x="1342914" y="328702"/>
                  </a:lnTo>
                  <a:lnTo>
                    <a:pt x="1537421" y="328702"/>
                  </a:lnTo>
                  <a:lnTo>
                    <a:pt x="1537421" y="303069"/>
                  </a:lnTo>
                  <a:lnTo>
                    <a:pt x="1373070" y="303069"/>
                  </a:lnTo>
                  <a:lnTo>
                    <a:pt x="1373070" y="241626"/>
                  </a:lnTo>
                  <a:lnTo>
                    <a:pt x="1537421" y="241626"/>
                  </a:lnTo>
                  <a:lnTo>
                    <a:pt x="1537421" y="216370"/>
                  </a:lnTo>
                  <a:close/>
                </a:path>
                <a:path w="2876550" h="337184">
                  <a:moveTo>
                    <a:pt x="1537421" y="241626"/>
                  </a:moveTo>
                  <a:lnTo>
                    <a:pt x="1507265" y="241626"/>
                  </a:lnTo>
                  <a:lnTo>
                    <a:pt x="1507265" y="303069"/>
                  </a:lnTo>
                  <a:lnTo>
                    <a:pt x="1537421" y="303069"/>
                  </a:lnTo>
                  <a:lnTo>
                    <a:pt x="1537421" y="241626"/>
                  </a:lnTo>
                  <a:close/>
                </a:path>
                <a:path w="2876550" h="337184">
                  <a:moveTo>
                    <a:pt x="1472209" y="9046"/>
                  </a:moveTo>
                  <a:lnTo>
                    <a:pt x="1442429" y="9046"/>
                  </a:lnTo>
                  <a:lnTo>
                    <a:pt x="1442429" y="79913"/>
                  </a:lnTo>
                  <a:lnTo>
                    <a:pt x="1405865" y="79913"/>
                  </a:lnTo>
                  <a:lnTo>
                    <a:pt x="1405865" y="105169"/>
                  </a:lnTo>
                  <a:lnTo>
                    <a:pt x="1442429" y="105169"/>
                  </a:lnTo>
                  <a:lnTo>
                    <a:pt x="1442429" y="191114"/>
                  </a:lnTo>
                  <a:lnTo>
                    <a:pt x="1472209" y="191114"/>
                  </a:lnTo>
                  <a:lnTo>
                    <a:pt x="1472209" y="9046"/>
                  </a:lnTo>
                  <a:close/>
                </a:path>
                <a:path w="2876550" h="337184">
                  <a:moveTo>
                    <a:pt x="1397195" y="19978"/>
                  </a:moveTo>
                  <a:lnTo>
                    <a:pt x="1275063" y="19978"/>
                  </a:lnTo>
                  <a:lnTo>
                    <a:pt x="1275063" y="181313"/>
                  </a:lnTo>
                  <a:lnTo>
                    <a:pt x="1289010" y="181313"/>
                  </a:lnTo>
                  <a:lnTo>
                    <a:pt x="1324120" y="180695"/>
                  </a:lnTo>
                  <a:lnTo>
                    <a:pt x="1358416" y="178628"/>
                  </a:lnTo>
                  <a:lnTo>
                    <a:pt x="1391370" y="174793"/>
                  </a:lnTo>
                  <a:lnTo>
                    <a:pt x="1422451" y="168874"/>
                  </a:lnTo>
                  <a:lnTo>
                    <a:pt x="1420605" y="154927"/>
                  </a:lnTo>
                  <a:lnTo>
                    <a:pt x="1305219" y="154927"/>
                  </a:lnTo>
                  <a:lnTo>
                    <a:pt x="1305219" y="112708"/>
                  </a:lnTo>
                  <a:lnTo>
                    <a:pt x="1387017" y="112708"/>
                  </a:lnTo>
                  <a:lnTo>
                    <a:pt x="1387017" y="87075"/>
                  </a:lnTo>
                  <a:lnTo>
                    <a:pt x="1305219" y="87075"/>
                  </a:lnTo>
                  <a:lnTo>
                    <a:pt x="1305219" y="46365"/>
                  </a:lnTo>
                  <a:lnTo>
                    <a:pt x="1397195" y="46365"/>
                  </a:lnTo>
                  <a:lnTo>
                    <a:pt x="1397195" y="19978"/>
                  </a:lnTo>
                  <a:close/>
                </a:path>
                <a:path w="2876550" h="337184">
                  <a:moveTo>
                    <a:pt x="1419058" y="143241"/>
                  </a:moveTo>
                  <a:lnTo>
                    <a:pt x="1391040" y="148884"/>
                  </a:lnTo>
                  <a:lnTo>
                    <a:pt x="1361997" y="152477"/>
                  </a:lnTo>
                  <a:lnTo>
                    <a:pt x="1333025" y="154373"/>
                  </a:lnTo>
                  <a:lnTo>
                    <a:pt x="1305219" y="154927"/>
                  </a:lnTo>
                  <a:lnTo>
                    <a:pt x="1420605" y="154927"/>
                  </a:lnTo>
                  <a:lnTo>
                    <a:pt x="1419058" y="143241"/>
                  </a:lnTo>
                  <a:close/>
                </a:path>
                <a:path w="2876550" h="337184">
                  <a:moveTo>
                    <a:pt x="1537421" y="5654"/>
                  </a:moveTo>
                  <a:lnTo>
                    <a:pt x="1507642" y="5654"/>
                  </a:lnTo>
                  <a:lnTo>
                    <a:pt x="1507642" y="194507"/>
                  </a:lnTo>
                  <a:lnTo>
                    <a:pt x="1537421" y="194507"/>
                  </a:lnTo>
                  <a:lnTo>
                    <a:pt x="1537421" y="5654"/>
                  </a:lnTo>
                  <a:close/>
                </a:path>
                <a:path w="2876550" h="337184">
                  <a:moveTo>
                    <a:pt x="1846857" y="5654"/>
                  </a:moveTo>
                  <a:lnTo>
                    <a:pt x="1816325" y="5654"/>
                  </a:lnTo>
                  <a:lnTo>
                    <a:pt x="1816325" y="320786"/>
                  </a:lnTo>
                  <a:lnTo>
                    <a:pt x="1846857" y="320786"/>
                  </a:lnTo>
                  <a:lnTo>
                    <a:pt x="1846857" y="5654"/>
                  </a:lnTo>
                  <a:close/>
                </a:path>
                <a:path w="2876550" h="337184">
                  <a:moveTo>
                    <a:pt x="1684768" y="18470"/>
                  </a:moveTo>
                  <a:lnTo>
                    <a:pt x="1650837" y="24401"/>
                  </a:lnTo>
                  <a:lnTo>
                    <a:pt x="1625068" y="40475"/>
                  </a:lnTo>
                  <a:lnTo>
                    <a:pt x="1608701" y="64111"/>
                  </a:lnTo>
                  <a:lnTo>
                    <a:pt x="1602970" y="92730"/>
                  </a:lnTo>
                  <a:lnTo>
                    <a:pt x="1608701" y="121349"/>
                  </a:lnTo>
                  <a:lnTo>
                    <a:pt x="1625068" y="144985"/>
                  </a:lnTo>
                  <a:lnTo>
                    <a:pt x="1650837" y="161058"/>
                  </a:lnTo>
                  <a:lnTo>
                    <a:pt x="1684768" y="166989"/>
                  </a:lnTo>
                  <a:lnTo>
                    <a:pt x="1718482" y="161058"/>
                  </a:lnTo>
                  <a:lnTo>
                    <a:pt x="1744138" y="144985"/>
                  </a:lnTo>
                  <a:lnTo>
                    <a:pt x="1747165" y="140603"/>
                  </a:lnTo>
                  <a:lnTo>
                    <a:pt x="1684768" y="140603"/>
                  </a:lnTo>
                  <a:lnTo>
                    <a:pt x="1664772" y="137204"/>
                  </a:lnTo>
                  <a:lnTo>
                    <a:pt x="1648345" y="127551"/>
                  </a:lnTo>
                  <a:lnTo>
                    <a:pt x="1637219" y="112455"/>
                  </a:lnTo>
                  <a:lnTo>
                    <a:pt x="1633126" y="92730"/>
                  </a:lnTo>
                  <a:lnTo>
                    <a:pt x="1637219" y="72946"/>
                  </a:lnTo>
                  <a:lnTo>
                    <a:pt x="1648345" y="57720"/>
                  </a:lnTo>
                  <a:lnTo>
                    <a:pt x="1664772" y="47937"/>
                  </a:lnTo>
                  <a:lnTo>
                    <a:pt x="1684768" y="44480"/>
                  </a:lnTo>
                  <a:lnTo>
                    <a:pt x="1746905" y="44480"/>
                  </a:lnTo>
                  <a:lnTo>
                    <a:pt x="1744138" y="40475"/>
                  </a:lnTo>
                  <a:lnTo>
                    <a:pt x="1718482" y="24401"/>
                  </a:lnTo>
                  <a:lnTo>
                    <a:pt x="1684768" y="18470"/>
                  </a:lnTo>
                  <a:close/>
                </a:path>
                <a:path w="2876550" h="337184">
                  <a:moveTo>
                    <a:pt x="1746905" y="44480"/>
                  </a:moveTo>
                  <a:lnTo>
                    <a:pt x="1684768" y="44480"/>
                  </a:lnTo>
                  <a:lnTo>
                    <a:pt x="1704387" y="47937"/>
                  </a:lnTo>
                  <a:lnTo>
                    <a:pt x="1720720" y="57720"/>
                  </a:lnTo>
                  <a:lnTo>
                    <a:pt x="1731893" y="72946"/>
                  </a:lnTo>
                  <a:lnTo>
                    <a:pt x="1736034" y="92730"/>
                  </a:lnTo>
                  <a:lnTo>
                    <a:pt x="1731893" y="112455"/>
                  </a:lnTo>
                  <a:lnTo>
                    <a:pt x="1720720" y="127551"/>
                  </a:lnTo>
                  <a:lnTo>
                    <a:pt x="1704387" y="137204"/>
                  </a:lnTo>
                  <a:lnTo>
                    <a:pt x="1684768" y="140603"/>
                  </a:lnTo>
                  <a:lnTo>
                    <a:pt x="1747165" y="140603"/>
                  </a:lnTo>
                  <a:lnTo>
                    <a:pt x="1760465" y="121349"/>
                  </a:lnTo>
                  <a:lnTo>
                    <a:pt x="1766190" y="92730"/>
                  </a:lnTo>
                  <a:lnTo>
                    <a:pt x="1760465" y="64111"/>
                  </a:lnTo>
                  <a:lnTo>
                    <a:pt x="1746905" y="44480"/>
                  </a:lnTo>
                  <a:close/>
                </a:path>
                <a:path w="2876550" h="337184">
                  <a:moveTo>
                    <a:pt x="1797477" y="200161"/>
                  </a:moveTo>
                  <a:lnTo>
                    <a:pt x="1743956" y="206398"/>
                  </a:lnTo>
                  <a:lnTo>
                    <a:pt x="1689904" y="210197"/>
                  </a:lnTo>
                  <a:lnTo>
                    <a:pt x="1635641" y="212088"/>
                  </a:lnTo>
                  <a:lnTo>
                    <a:pt x="1581483" y="212600"/>
                  </a:lnTo>
                  <a:lnTo>
                    <a:pt x="1581483" y="238987"/>
                  </a:lnTo>
                  <a:lnTo>
                    <a:pt x="1638539" y="238251"/>
                  </a:lnTo>
                  <a:lnTo>
                    <a:pt x="1694428" y="235924"/>
                  </a:lnTo>
                  <a:lnTo>
                    <a:pt x="1748408" y="231831"/>
                  </a:lnTo>
                  <a:lnTo>
                    <a:pt x="1799738" y="225794"/>
                  </a:lnTo>
                  <a:lnTo>
                    <a:pt x="1799226" y="219509"/>
                  </a:lnTo>
                  <a:lnTo>
                    <a:pt x="1798662" y="212088"/>
                  </a:lnTo>
                  <a:lnTo>
                    <a:pt x="1798172" y="206398"/>
                  </a:lnTo>
                  <a:lnTo>
                    <a:pt x="1797477" y="200161"/>
                  </a:lnTo>
                  <a:close/>
                </a:path>
                <a:path w="2876550" h="337184">
                  <a:moveTo>
                    <a:pt x="2268699" y="246526"/>
                  </a:moveTo>
                  <a:lnTo>
                    <a:pt x="1967138" y="246526"/>
                  </a:lnTo>
                  <a:lnTo>
                    <a:pt x="1967138" y="272913"/>
                  </a:lnTo>
                  <a:lnTo>
                    <a:pt x="2268699" y="272913"/>
                  </a:lnTo>
                  <a:lnTo>
                    <a:pt x="2268699" y="246526"/>
                  </a:lnTo>
                  <a:close/>
                </a:path>
                <a:path w="2876550" h="337184">
                  <a:moveTo>
                    <a:pt x="2133373" y="189606"/>
                  </a:moveTo>
                  <a:lnTo>
                    <a:pt x="2102463" y="189606"/>
                  </a:lnTo>
                  <a:lnTo>
                    <a:pt x="2102463" y="246526"/>
                  </a:lnTo>
                  <a:lnTo>
                    <a:pt x="2133373" y="246526"/>
                  </a:lnTo>
                  <a:lnTo>
                    <a:pt x="2133373" y="189606"/>
                  </a:lnTo>
                  <a:close/>
                </a:path>
                <a:path w="2876550" h="337184">
                  <a:moveTo>
                    <a:pt x="2212156" y="24878"/>
                  </a:moveTo>
                  <a:lnTo>
                    <a:pt x="2021419" y="24878"/>
                  </a:lnTo>
                  <a:lnTo>
                    <a:pt x="2021419" y="50134"/>
                  </a:lnTo>
                  <a:lnTo>
                    <a:pt x="2180869" y="50134"/>
                  </a:lnTo>
                  <a:lnTo>
                    <a:pt x="2180869" y="93861"/>
                  </a:lnTo>
                  <a:lnTo>
                    <a:pt x="2021419" y="93861"/>
                  </a:lnTo>
                  <a:lnTo>
                    <a:pt x="2021419" y="189606"/>
                  </a:lnTo>
                  <a:lnTo>
                    <a:pt x="2217434" y="189606"/>
                  </a:lnTo>
                  <a:lnTo>
                    <a:pt x="2217434" y="163974"/>
                  </a:lnTo>
                  <a:lnTo>
                    <a:pt x="2053083" y="163974"/>
                  </a:lnTo>
                  <a:lnTo>
                    <a:pt x="2053083" y="119116"/>
                  </a:lnTo>
                  <a:lnTo>
                    <a:pt x="2212156" y="119116"/>
                  </a:lnTo>
                  <a:lnTo>
                    <a:pt x="2212156" y="24878"/>
                  </a:lnTo>
                  <a:close/>
                </a:path>
                <a:path w="2876550" h="337184">
                  <a:moveTo>
                    <a:pt x="2584167" y="245395"/>
                  </a:moveTo>
                  <a:lnTo>
                    <a:pt x="2283359" y="245395"/>
                  </a:lnTo>
                  <a:lnTo>
                    <a:pt x="2283359" y="271028"/>
                  </a:lnTo>
                  <a:lnTo>
                    <a:pt x="2584167" y="271028"/>
                  </a:lnTo>
                  <a:lnTo>
                    <a:pt x="2584167" y="245395"/>
                  </a:lnTo>
                  <a:close/>
                </a:path>
                <a:path w="2876550" h="337184">
                  <a:moveTo>
                    <a:pt x="2531770" y="29025"/>
                  </a:moveTo>
                  <a:lnTo>
                    <a:pt x="2335378" y="29025"/>
                  </a:lnTo>
                  <a:lnTo>
                    <a:pt x="2335378" y="177544"/>
                  </a:lnTo>
                  <a:lnTo>
                    <a:pt x="2535163" y="177544"/>
                  </a:lnTo>
                  <a:lnTo>
                    <a:pt x="2535163" y="151911"/>
                  </a:lnTo>
                  <a:lnTo>
                    <a:pt x="2366665" y="151911"/>
                  </a:lnTo>
                  <a:lnTo>
                    <a:pt x="2366665" y="54658"/>
                  </a:lnTo>
                  <a:lnTo>
                    <a:pt x="2531770" y="54658"/>
                  </a:lnTo>
                  <a:lnTo>
                    <a:pt x="2531770" y="29025"/>
                  </a:lnTo>
                  <a:close/>
                </a:path>
                <a:path w="2876550" h="337184">
                  <a:moveTo>
                    <a:pt x="2735283" y="21486"/>
                  </a:moveTo>
                  <a:lnTo>
                    <a:pt x="2613151" y="21486"/>
                  </a:lnTo>
                  <a:lnTo>
                    <a:pt x="2613151" y="165858"/>
                  </a:lnTo>
                  <a:lnTo>
                    <a:pt x="2735283" y="165858"/>
                  </a:lnTo>
                  <a:lnTo>
                    <a:pt x="2735283" y="140980"/>
                  </a:lnTo>
                  <a:lnTo>
                    <a:pt x="2643307" y="140980"/>
                  </a:lnTo>
                  <a:lnTo>
                    <a:pt x="2643307" y="46365"/>
                  </a:lnTo>
                  <a:lnTo>
                    <a:pt x="2735283" y="46365"/>
                  </a:lnTo>
                  <a:lnTo>
                    <a:pt x="2735283" y="21486"/>
                  </a:lnTo>
                  <a:close/>
                </a:path>
                <a:path w="2876550" h="337184">
                  <a:moveTo>
                    <a:pt x="2735283" y="46365"/>
                  </a:moveTo>
                  <a:lnTo>
                    <a:pt x="2705127" y="46365"/>
                  </a:lnTo>
                  <a:lnTo>
                    <a:pt x="2705127" y="140980"/>
                  </a:lnTo>
                  <a:lnTo>
                    <a:pt x="2735283" y="140980"/>
                  </a:lnTo>
                  <a:lnTo>
                    <a:pt x="2735283" y="46365"/>
                  </a:lnTo>
                  <a:close/>
                </a:path>
                <a:path w="2876550" h="337184">
                  <a:moveTo>
                    <a:pt x="2876263" y="102153"/>
                  </a:moveTo>
                  <a:lnTo>
                    <a:pt x="2846484" y="102153"/>
                  </a:lnTo>
                  <a:lnTo>
                    <a:pt x="2846484" y="185837"/>
                  </a:lnTo>
                  <a:lnTo>
                    <a:pt x="2876263" y="185837"/>
                  </a:lnTo>
                  <a:lnTo>
                    <a:pt x="2876263" y="102153"/>
                  </a:lnTo>
                  <a:close/>
                </a:path>
                <a:path w="2876550" h="337184">
                  <a:moveTo>
                    <a:pt x="2807281" y="9046"/>
                  </a:moveTo>
                  <a:lnTo>
                    <a:pt x="2777501" y="9046"/>
                  </a:lnTo>
                  <a:lnTo>
                    <a:pt x="2777501" y="182444"/>
                  </a:lnTo>
                  <a:lnTo>
                    <a:pt x="2807281" y="182444"/>
                  </a:lnTo>
                  <a:lnTo>
                    <a:pt x="2807281" y="102153"/>
                  </a:lnTo>
                  <a:lnTo>
                    <a:pt x="2876263" y="102153"/>
                  </a:lnTo>
                  <a:lnTo>
                    <a:pt x="2876263" y="76521"/>
                  </a:lnTo>
                  <a:lnTo>
                    <a:pt x="2807281" y="76521"/>
                  </a:lnTo>
                  <a:lnTo>
                    <a:pt x="2807281" y="9046"/>
                  </a:lnTo>
                  <a:close/>
                </a:path>
                <a:path w="2876550" h="337184">
                  <a:moveTo>
                    <a:pt x="2876263" y="5654"/>
                  </a:moveTo>
                  <a:lnTo>
                    <a:pt x="2846484" y="5654"/>
                  </a:lnTo>
                  <a:lnTo>
                    <a:pt x="2846484" y="76521"/>
                  </a:lnTo>
                  <a:lnTo>
                    <a:pt x="2876263" y="76521"/>
                  </a:lnTo>
                  <a:lnTo>
                    <a:pt x="2876263" y="5654"/>
                  </a:lnTo>
                  <a:close/>
                </a:path>
                <a:path w="2876550" h="337184">
                  <a:moveTo>
                    <a:pt x="2716059" y="203930"/>
                  </a:moveTo>
                  <a:lnTo>
                    <a:pt x="2685902" y="203930"/>
                  </a:lnTo>
                  <a:lnTo>
                    <a:pt x="2685902" y="332094"/>
                  </a:lnTo>
                  <a:lnTo>
                    <a:pt x="2876263" y="332094"/>
                  </a:lnTo>
                  <a:lnTo>
                    <a:pt x="2876263" y="306461"/>
                  </a:lnTo>
                  <a:lnTo>
                    <a:pt x="2716059" y="306461"/>
                  </a:lnTo>
                  <a:lnTo>
                    <a:pt x="2716059" y="266504"/>
                  </a:lnTo>
                  <a:lnTo>
                    <a:pt x="2876263" y="266504"/>
                  </a:lnTo>
                  <a:lnTo>
                    <a:pt x="2876263" y="241626"/>
                  </a:lnTo>
                  <a:lnTo>
                    <a:pt x="2716059" y="241626"/>
                  </a:lnTo>
                  <a:lnTo>
                    <a:pt x="2716059" y="203930"/>
                  </a:lnTo>
                  <a:close/>
                </a:path>
                <a:path w="2876550" h="337184">
                  <a:moveTo>
                    <a:pt x="2876263" y="266504"/>
                  </a:moveTo>
                  <a:lnTo>
                    <a:pt x="2846107" y="266504"/>
                  </a:lnTo>
                  <a:lnTo>
                    <a:pt x="2846107" y="306461"/>
                  </a:lnTo>
                  <a:lnTo>
                    <a:pt x="2876263" y="306461"/>
                  </a:lnTo>
                  <a:lnTo>
                    <a:pt x="2876263" y="266504"/>
                  </a:lnTo>
                  <a:close/>
                </a:path>
                <a:path w="2876550" h="337184">
                  <a:moveTo>
                    <a:pt x="2876263" y="203930"/>
                  </a:moveTo>
                  <a:lnTo>
                    <a:pt x="2846107" y="203930"/>
                  </a:lnTo>
                  <a:lnTo>
                    <a:pt x="2846107" y="241626"/>
                  </a:lnTo>
                  <a:lnTo>
                    <a:pt x="2876263" y="241626"/>
                  </a:lnTo>
                  <a:lnTo>
                    <a:pt x="2876263" y="20393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76951" y="251301"/>
              <a:ext cx="628253" cy="75390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386904" y="0"/>
              <a:ext cx="2717800" cy="1256665"/>
            </a:xfrm>
            <a:custGeom>
              <a:avLst/>
              <a:gdLst/>
              <a:ahLst/>
              <a:cxnLst/>
              <a:rect l="l" t="t" r="r" b="b"/>
              <a:pathLst>
                <a:path w="2717800" h="1256665">
                  <a:moveTo>
                    <a:pt x="2717194" y="0"/>
                  </a:moveTo>
                  <a:lnTo>
                    <a:pt x="706784" y="0"/>
                  </a:lnTo>
                  <a:lnTo>
                    <a:pt x="0" y="1256506"/>
                  </a:lnTo>
                  <a:lnTo>
                    <a:pt x="2717194" y="1256506"/>
                  </a:lnTo>
                  <a:lnTo>
                    <a:pt x="2717194" y="0"/>
                  </a:lnTo>
                  <a:close/>
                </a:path>
              </a:pathLst>
            </a:custGeom>
            <a:solidFill>
              <a:srgbClr val="6B6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430574" y="2111851"/>
            <a:ext cx="2164080" cy="435609"/>
          </a:xfrm>
          <a:custGeom>
            <a:avLst/>
            <a:gdLst/>
            <a:ahLst/>
            <a:cxnLst/>
            <a:rect l="l" t="t" r="r" b="b"/>
            <a:pathLst>
              <a:path w="2164079" h="435610">
                <a:moveTo>
                  <a:pt x="345287" y="0"/>
                </a:moveTo>
                <a:lnTo>
                  <a:pt x="280954" y="0"/>
                </a:lnTo>
                <a:lnTo>
                  <a:pt x="280954" y="420175"/>
                </a:lnTo>
                <a:lnTo>
                  <a:pt x="345287" y="420175"/>
                </a:lnTo>
                <a:lnTo>
                  <a:pt x="345287" y="197522"/>
                </a:lnTo>
                <a:lnTo>
                  <a:pt x="410626" y="197522"/>
                </a:lnTo>
                <a:lnTo>
                  <a:pt x="410626" y="142739"/>
                </a:lnTo>
                <a:lnTo>
                  <a:pt x="345287" y="142739"/>
                </a:lnTo>
                <a:lnTo>
                  <a:pt x="345287" y="0"/>
                </a:lnTo>
                <a:close/>
              </a:path>
              <a:path w="2164079" h="435610">
                <a:moveTo>
                  <a:pt x="160330" y="21611"/>
                </a:moveTo>
                <a:lnTo>
                  <a:pt x="95997" y="21611"/>
                </a:lnTo>
                <a:lnTo>
                  <a:pt x="95997" y="68353"/>
                </a:lnTo>
                <a:lnTo>
                  <a:pt x="92961" y="116028"/>
                </a:lnTo>
                <a:lnTo>
                  <a:pt x="83050" y="157600"/>
                </a:lnTo>
                <a:lnTo>
                  <a:pt x="65056" y="194684"/>
                </a:lnTo>
                <a:lnTo>
                  <a:pt x="37775" y="228897"/>
                </a:lnTo>
                <a:lnTo>
                  <a:pt x="0" y="261855"/>
                </a:lnTo>
                <a:lnTo>
                  <a:pt x="42218" y="308597"/>
                </a:lnTo>
                <a:lnTo>
                  <a:pt x="68456" y="287025"/>
                </a:lnTo>
                <a:lnTo>
                  <a:pt x="91913" y="264180"/>
                </a:lnTo>
                <a:lnTo>
                  <a:pt x="112260" y="239545"/>
                </a:lnTo>
                <a:lnTo>
                  <a:pt x="129168" y="212600"/>
                </a:lnTo>
                <a:lnTo>
                  <a:pt x="213512" y="212600"/>
                </a:lnTo>
                <a:lnTo>
                  <a:pt x="150278" y="155304"/>
                </a:lnTo>
                <a:lnTo>
                  <a:pt x="154605" y="136236"/>
                </a:lnTo>
                <a:lnTo>
                  <a:pt x="157754" y="115849"/>
                </a:lnTo>
                <a:lnTo>
                  <a:pt x="159678" y="93955"/>
                </a:lnTo>
                <a:lnTo>
                  <a:pt x="160330" y="70364"/>
                </a:lnTo>
                <a:lnTo>
                  <a:pt x="160330" y="21611"/>
                </a:lnTo>
                <a:close/>
              </a:path>
              <a:path w="2164079" h="435610">
                <a:moveTo>
                  <a:pt x="213512" y="212600"/>
                </a:moveTo>
                <a:lnTo>
                  <a:pt x="129168" y="212600"/>
                </a:lnTo>
                <a:lnTo>
                  <a:pt x="211595" y="299551"/>
                </a:lnTo>
                <a:lnTo>
                  <a:pt x="257332" y="252306"/>
                </a:lnTo>
                <a:lnTo>
                  <a:pt x="213512" y="212600"/>
                </a:lnTo>
                <a:close/>
              </a:path>
              <a:path w="2164079" h="435610">
                <a:moveTo>
                  <a:pt x="794057" y="0"/>
                </a:moveTo>
                <a:lnTo>
                  <a:pt x="729723" y="0"/>
                </a:lnTo>
                <a:lnTo>
                  <a:pt x="729723" y="89463"/>
                </a:lnTo>
                <a:lnTo>
                  <a:pt x="676950" y="89463"/>
                </a:lnTo>
                <a:lnTo>
                  <a:pt x="676950" y="142739"/>
                </a:lnTo>
                <a:lnTo>
                  <a:pt x="729723" y="142739"/>
                </a:lnTo>
                <a:lnTo>
                  <a:pt x="729723" y="228684"/>
                </a:lnTo>
                <a:lnTo>
                  <a:pt x="794057" y="228684"/>
                </a:lnTo>
                <a:lnTo>
                  <a:pt x="794057" y="0"/>
                </a:lnTo>
                <a:close/>
              </a:path>
              <a:path w="2164079" h="435610">
                <a:moveTo>
                  <a:pt x="596534" y="251803"/>
                </a:moveTo>
                <a:lnTo>
                  <a:pt x="533206" y="251803"/>
                </a:lnTo>
                <a:lnTo>
                  <a:pt x="533206" y="435253"/>
                </a:lnTo>
                <a:lnTo>
                  <a:pt x="794057" y="435253"/>
                </a:lnTo>
                <a:lnTo>
                  <a:pt x="794057" y="384490"/>
                </a:lnTo>
                <a:lnTo>
                  <a:pt x="596534" y="384490"/>
                </a:lnTo>
                <a:lnTo>
                  <a:pt x="596534" y="343277"/>
                </a:lnTo>
                <a:lnTo>
                  <a:pt x="794057" y="343277"/>
                </a:lnTo>
                <a:lnTo>
                  <a:pt x="794057" y="294022"/>
                </a:lnTo>
                <a:lnTo>
                  <a:pt x="596534" y="294022"/>
                </a:lnTo>
                <a:lnTo>
                  <a:pt x="596534" y="251803"/>
                </a:lnTo>
                <a:close/>
              </a:path>
              <a:path w="2164079" h="435610">
                <a:moveTo>
                  <a:pt x="794057" y="343277"/>
                </a:moveTo>
                <a:lnTo>
                  <a:pt x="730729" y="343277"/>
                </a:lnTo>
                <a:lnTo>
                  <a:pt x="730729" y="384490"/>
                </a:lnTo>
                <a:lnTo>
                  <a:pt x="794057" y="384490"/>
                </a:lnTo>
                <a:lnTo>
                  <a:pt x="794057" y="343277"/>
                </a:lnTo>
                <a:close/>
              </a:path>
              <a:path w="2164079" h="435610">
                <a:moveTo>
                  <a:pt x="794057" y="251803"/>
                </a:moveTo>
                <a:lnTo>
                  <a:pt x="730729" y="251803"/>
                </a:lnTo>
                <a:lnTo>
                  <a:pt x="730729" y="294022"/>
                </a:lnTo>
                <a:lnTo>
                  <a:pt x="794057" y="294022"/>
                </a:lnTo>
                <a:lnTo>
                  <a:pt x="794057" y="251803"/>
                </a:lnTo>
                <a:close/>
              </a:path>
              <a:path w="2164079" h="435610">
                <a:moveTo>
                  <a:pt x="548786" y="11057"/>
                </a:moveTo>
                <a:lnTo>
                  <a:pt x="501644" y="19554"/>
                </a:lnTo>
                <a:lnTo>
                  <a:pt x="466046" y="42469"/>
                </a:lnTo>
                <a:lnTo>
                  <a:pt x="443546" y="75940"/>
                </a:lnTo>
                <a:lnTo>
                  <a:pt x="435701" y="116101"/>
                </a:lnTo>
                <a:lnTo>
                  <a:pt x="443546" y="156026"/>
                </a:lnTo>
                <a:lnTo>
                  <a:pt x="466046" y="188978"/>
                </a:lnTo>
                <a:lnTo>
                  <a:pt x="501644" y="211375"/>
                </a:lnTo>
                <a:lnTo>
                  <a:pt x="548786" y="219637"/>
                </a:lnTo>
                <a:lnTo>
                  <a:pt x="596589" y="211375"/>
                </a:lnTo>
                <a:lnTo>
                  <a:pt x="632658" y="188978"/>
                </a:lnTo>
                <a:lnTo>
                  <a:pt x="648295" y="166361"/>
                </a:lnTo>
                <a:lnTo>
                  <a:pt x="548786" y="166361"/>
                </a:lnTo>
                <a:lnTo>
                  <a:pt x="528981" y="162733"/>
                </a:lnTo>
                <a:lnTo>
                  <a:pt x="512850" y="152414"/>
                </a:lnTo>
                <a:lnTo>
                  <a:pt x="501997" y="136252"/>
                </a:lnTo>
                <a:lnTo>
                  <a:pt x="498024" y="115095"/>
                </a:lnTo>
                <a:lnTo>
                  <a:pt x="501997" y="93939"/>
                </a:lnTo>
                <a:lnTo>
                  <a:pt x="512850" y="77777"/>
                </a:lnTo>
                <a:lnTo>
                  <a:pt x="528981" y="67458"/>
                </a:lnTo>
                <a:lnTo>
                  <a:pt x="548786" y="63830"/>
                </a:lnTo>
                <a:lnTo>
                  <a:pt x="647198" y="63830"/>
                </a:lnTo>
                <a:lnTo>
                  <a:pt x="632658" y="42469"/>
                </a:lnTo>
                <a:lnTo>
                  <a:pt x="596589" y="19554"/>
                </a:lnTo>
                <a:lnTo>
                  <a:pt x="548786" y="11057"/>
                </a:lnTo>
                <a:close/>
              </a:path>
              <a:path w="2164079" h="435610">
                <a:moveTo>
                  <a:pt x="647198" y="63830"/>
                </a:moveTo>
                <a:lnTo>
                  <a:pt x="548786" y="63830"/>
                </a:lnTo>
                <a:lnTo>
                  <a:pt x="568961" y="67458"/>
                </a:lnTo>
                <a:lnTo>
                  <a:pt x="585414" y="77777"/>
                </a:lnTo>
                <a:lnTo>
                  <a:pt x="596494" y="93939"/>
                </a:lnTo>
                <a:lnTo>
                  <a:pt x="600555" y="115095"/>
                </a:lnTo>
                <a:lnTo>
                  <a:pt x="596494" y="136252"/>
                </a:lnTo>
                <a:lnTo>
                  <a:pt x="585414" y="152414"/>
                </a:lnTo>
                <a:lnTo>
                  <a:pt x="568961" y="162733"/>
                </a:lnTo>
                <a:lnTo>
                  <a:pt x="548786" y="166361"/>
                </a:lnTo>
                <a:lnTo>
                  <a:pt x="648295" y="166361"/>
                </a:lnTo>
                <a:lnTo>
                  <a:pt x="655440" y="156026"/>
                </a:lnTo>
                <a:lnTo>
                  <a:pt x="663380" y="116101"/>
                </a:lnTo>
                <a:lnTo>
                  <a:pt x="655440" y="75940"/>
                </a:lnTo>
                <a:lnTo>
                  <a:pt x="647198" y="63830"/>
                </a:lnTo>
                <a:close/>
              </a:path>
              <a:path w="2164079" h="435610">
                <a:moveTo>
                  <a:pt x="1347968" y="304074"/>
                </a:moveTo>
                <a:lnTo>
                  <a:pt x="945886" y="304074"/>
                </a:lnTo>
                <a:lnTo>
                  <a:pt x="945886" y="356345"/>
                </a:lnTo>
                <a:lnTo>
                  <a:pt x="1347968" y="356345"/>
                </a:lnTo>
                <a:lnTo>
                  <a:pt x="1347968" y="304074"/>
                </a:lnTo>
                <a:close/>
              </a:path>
              <a:path w="2164079" h="435610">
                <a:moveTo>
                  <a:pt x="1180098" y="245270"/>
                </a:moveTo>
                <a:lnTo>
                  <a:pt x="1114257" y="245270"/>
                </a:lnTo>
                <a:lnTo>
                  <a:pt x="1114257" y="304074"/>
                </a:lnTo>
                <a:lnTo>
                  <a:pt x="1180098" y="304074"/>
                </a:lnTo>
                <a:lnTo>
                  <a:pt x="1180098" y="245270"/>
                </a:lnTo>
                <a:close/>
              </a:path>
              <a:path w="2164079" h="435610">
                <a:moveTo>
                  <a:pt x="1278609" y="19601"/>
                </a:moveTo>
                <a:lnTo>
                  <a:pt x="1012732" y="19601"/>
                </a:lnTo>
                <a:lnTo>
                  <a:pt x="1012732" y="68856"/>
                </a:lnTo>
                <a:lnTo>
                  <a:pt x="1211762" y="68856"/>
                </a:lnTo>
                <a:lnTo>
                  <a:pt x="1211762" y="107556"/>
                </a:lnTo>
                <a:lnTo>
                  <a:pt x="1012732" y="107556"/>
                </a:lnTo>
                <a:lnTo>
                  <a:pt x="1012732" y="245270"/>
                </a:lnTo>
                <a:lnTo>
                  <a:pt x="1285645" y="245270"/>
                </a:lnTo>
                <a:lnTo>
                  <a:pt x="1285645" y="195009"/>
                </a:lnTo>
                <a:lnTo>
                  <a:pt x="1080080" y="195009"/>
                </a:lnTo>
                <a:lnTo>
                  <a:pt x="1080080" y="155304"/>
                </a:lnTo>
                <a:lnTo>
                  <a:pt x="1278609" y="155304"/>
                </a:lnTo>
                <a:lnTo>
                  <a:pt x="1278609" y="19601"/>
                </a:lnTo>
                <a:close/>
              </a:path>
              <a:path w="2164079" h="435610">
                <a:moveTo>
                  <a:pt x="1768591" y="300556"/>
                </a:moveTo>
                <a:lnTo>
                  <a:pt x="1367514" y="300556"/>
                </a:lnTo>
                <a:lnTo>
                  <a:pt x="1367514" y="353832"/>
                </a:lnTo>
                <a:lnTo>
                  <a:pt x="1768591" y="353832"/>
                </a:lnTo>
                <a:lnTo>
                  <a:pt x="1768591" y="300556"/>
                </a:lnTo>
                <a:close/>
              </a:path>
              <a:path w="2164079" h="435610">
                <a:moveTo>
                  <a:pt x="1701242" y="25130"/>
                </a:moveTo>
                <a:lnTo>
                  <a:pt x="1433858" y="25130"/>
                </a:lnTo>
                <a:lnTo>
                  <a:pt x="1433858" y="231699"/>
                </a:lnTo>
                <a:lnTo>
                  <a:pt x="1705766" y="231699"/>
                </a:lnTo>
                <a:lnTo>
                  <a:pt x="1705766" y="178926"/>
                </a:lnTo>
                <a:lnTo>
                  <a:pt x="1500201" y="178926"/>
                </a:lnTo>
                <a:lnTo>
                  <a:pt x="1500201" y="77903"/>
                </a:lnTo>
                <a:lnTo>
                  <a:pt x="1701242" y="77903"/>
                </a:lnTo>
                <a:lnTo>
                  <a:pt x="1701242" y="25130"/>
                </a:lnTo>
                <a:close/>
              </a:path>
              <a:path w="2164079" h="435610">
                <a:moveTo>
                  <a:pt x="1975608" y="17591"/>
                </a:moveTo>
                <a:lnTo>
                  <a:pt x="1802210" y="17591"/>
                </a:lnTo>
                <a:lnTo>
                  <a:pt x="1802210" y="216621"/>
                </a:lnTo>
                <a:lnTo>
                  <a:pt x="1975608" y="216621"/>
                </a:lnTo>
                <a:lnTo>
                  <a:pt x="1975608" y="165858"/>
                </a:lnTo>
                <a:lnTo>
                  <a:pt x="1864533" y="165858"/>
                </a:lnTo>
                <a:lnTo>
                  <a:pt x="1864533" y="68353"/>
                </a:lnTo>
                <a:lnTo>
                  <a:pt x="1975608" y="68353"/>
                </a:lnTo>
                <a:lnTo>
                  <a:pt x="1975608" y="17591"/>
                </a:lnTo>
                <a:close/>
              </a:path>
              <a:path w="2164079" h="435610">
                <a:moveTo>
                  <a:pt x="1975608" y="68353"/>
                </a:moveTo>
                <a:lnTo>
                  <a:pt x="1912783" y="68353"/>
                </a:lnTo>
                <a:lnTo>
                  <a:pt x="1912783" y="165858"/>
                </a:lnTo>
                <a:lnTo>
                  <a:pt x="1975608" y="165858"/>
                </a:lnTo>
                <a:lnTo>
                  <a:pt x="1975608" y="68353"/>
                </a:lnTo>
                <a:close/>
              </a:path>
              <a:path w="2164079" h="435610">
                <a:moveTo>
                  <a:pt x="2163582" y="137713"/>
                </a:moveTo>
                <a:lnTo>
                  <a:pt x="2102264" y="137713"/>
                </a:lnTo>
                <a:lnTo>
                  <a:pt x="2102264" y="240243"/>
                </a:lnTo>
                <a:lnTo>
                  <a:pt x="2163582" y="240243"/>
                </a:lnTo>
                <a:lnTo>
                  <a:pt x="2163582" y="137713"/>
                </a:lnTo>
                <a:close/>
              </a:path>
              <a:path w="2164079" h="435610">
                <a:moveTo>
                  <a:pt x="2068590" y="4523"/>
                </a:moveTo>
                <a:lnTo>
                  <a:pt x="2007775" y="4523"/>
                </a:lnTo>
                <a:lnTo>
                  <a:pt x="2007775" y="235720"/>
                </a:lnTo>
                <a:lnTo>
                  <a:pt x="2068590" y="235720"/>
                </a:lnTo>
                <a:lnTo>
                  <a:pt x="2068590" y="137713"/>
                </a:lnTo>
                <a:lnTo>
                  <a:pt x="2163582" y="137713"/>
                </a:lnTo>
                <a:lnTo>
                  <a:pt x="2163582" y="84939"/>
                </a:lnTo>
                <a:lnTo>
                  <a:pt x="2068590" y="84939"/>
                </a:lnTo>
                <a:lnTo>
                  <a:pt x="2068590" y="4523"/>
                </a:lnTo>
                <a:close/>
              </a:path>
              <a:path w="2164079" h="435610">
                <a:moveTo>
                  <a:pt x="2163582" y="0"/>
                </a:moveTo>
                <a:lnTo>
                  <a:pt x="2102264" y="0"/>
                </a:lnTo>
                <a:lnTo>
                  <a:pt x="2102264" y="84939"/>
                </a:lnTo>
                <a:lnTo>
                  <a:pt x="2163582" y="84939"/>
                </a:lnTo>
                <a:lnTo>
                  <a:pt x="2163582" y="0"/>
                </a:lnTo>
                <a:close/>
              </a:path>
              <a:path w="2164079" h="435610">
                <a:moveTo>
                  <a:pt x="1957012" y="260850"/>
                </a:moveTo>
                <a:lnTo>
                  <a:pt x="1893684" y="260850"/>
                </a:lnTo>
                <a:lnTo>
                  <a:pt x="1893684" y="435253"/>
                </a:lnTo>
                <a:lnTo>
                  <a:pt x="2163582" y="435253"/>
                </a:lnTo>
                <a:lnTo>
                  <a:pt x="2163582" y="384490"/>
                </a:lnTo>
                <a:lnTo>
                  <a:pt x="1957012" y="384490"/>
                </a:lnTo>
                <a:lnTo>
                  <a:pt x="1957012" y="347800"/>
                </a:lnTo>
                <a:lnTo>
                  <a:pt x="2163582" y="347800"/>
                </a:lnTo>
                <a:lnTo>
                  <a:pt x="2163582" y="298545"/>
                </a:lnTo>
                <a:lnTo>
                  <a:pt x="1957012" y="298545"/>
                </a:lnTo>
                <a:lnTo>
                  <a:pt x="1957012" y="260850"/>
                </a:lnTo>
                <a:close/>
              </a:path>
              <a:path w="2164079" h="435610">
                <a:moveTo>
                  <a:pt x="2163582" y="347800"/>
                </a:moveTo>
                <a:lnTo>
                  <a:pt x="2100254" y="347800"/>
                </a:lnTo>
                <a:lnTo>
                  <a:pt x="2100254" y="384490"/>
                </a:lnTo>
                <a:lnTo>
                  <a:pt x="2163582" y="384490"/>
                </a:lnTo>
                <a:lnTo>
                  <a:pt x="2163582" y="347800"/>
                </a:lnTo>
                <a:close/>
              </a:path>
              <a:path w="2164079" h="435610">
                <a:moveTo>
                  <a:pt x="2163582" y="260850"/>
                </a:moveTo>
                <a:lnTo>
                  <a:pt x="2100254" y="260850"/>
                </a:lnTo>
                <a:lnTo>
                  <a:pt x="2100254" y="298545"/>
                </a:lnTo>
                <a:lnTo>
                  <a:pt x="2163582" y="298545"/>
                </a:lnTo>
                <a:lnTo>
                  <a:pt x="2163582" y="26085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0" y="4617660"/>
            <a:ext cx="20104100" cy="2597150"/>
            <a:chOff x="0" y="4617660"/>
            <a:chExt cx="20104100" cy="2597150"/>
          </a:xfrm>
        </p:grpSpPr>
        <p:sp>
          <p:nvSpPr>
            <p:cNvPr id="8" name="object 8"/>
            <p:cNvSpPr/>
            <p:nvPr/>
          </p:nvSpPr>
          <p:spPr>
            <a:xfrm>
              <a:off x="0" y="6586186"/>
              <a:ext cx="20104100" cy="628650"/>
            </a:xfrm>
            <a:custGeom>
              <a:avLst/>
              <a:gdLst/>
              <a:ahLst/>
              <a:cxnLst/>
              <a:rect l="l" t="t" r="r" b="b"/>
              <a:pathLst>
                <a:path w="20104100" h="628650">
                  <a:moveTo>
                    <a:pt x="20104099" y="0"/>
                  </a:moveTo>
                  <a:lnTo>
                    <a:pt x="0" y="0"/>
                  </a:lnTo>
                  <a:lnTo>
                    <a:pt x="0" y="628253"/>
                  </a:lnTo>
                  <a:lnTo>
                    <a:pt x="20104099" y="628253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C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79554" y="4617660"/>
              <a:ext cx="2052320" cy="2597150"/>
            </a:xfrm>
            <a:custGeom>
              <a:avLst/>
              <a:gdLst/>
              <a:ahLst/>
              <a:cxnLst/>
              <a:rect l="l" t="t" r="r" b="b"/>
              <a:pathLst>
                <a:path w="2052320" h="2597150">
                  <a:moveTo>
                    <a:pt x="785316" y="0"/>
                  </a:moveTo>
                  <a:lnTo>
                    <a:pt x="0" y="0"/>
                  </a:lnTo>
                  <a:lnTo>
                    <a:pt x="1266977" y="1696283"/>
                  </a:lnTo>
                  <a:lnTo>
                    <a:pt x="594384" y="2596779"/>
                  </a:lnTo>
                  <a:lnTo>
                    <a:pt x="1379700" y="2596779"/>
                  </a:lnTo>
                  <a:lnTo>
                    <a:pt x="2052293" y="1696283"/>
                  </a:lnTo>
                  <a:lnTo>
                    <a:pt x="785316" y="0"/>
                  </a:lnTo>
                  <a:close/>
                </a:path>
              </a:pathLst>
            </a:custGeom>
            <a:solidFill>
              <a:srgbClr val="6B6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1049057" y="7668708"/>
            <a:ext cx="1729739" cy="293370"/>
          </a:xfrm>
          <a:custGeom>
            <a:avLst/>
            <a:gdLst/>
            <a:ahLst/>
            <a:cxnLst/>
            <a:rect l="l" t="t" r="r" b="b"/>
            <a:pathLst>
              <a:path w="1729739" h="293370">
                <a:moveTo>
                  <a:pt x="176895" y="151911"/>
                </a:moveTo>
                <a:lnTo>
                  <a:pt x="59935" y="151911"/>
                </a:lnTo>
                <a:lnTo>
                  <a:pt x="74801" y="156387"/>
                </a:lnTo>
                <a:lnTo>
                  <a:pt x="87547" y="166235"/>
                </a:lnTo>
                <a:lnTo>
                  <a:pt x="103826" y="176083"/>
                </a:lnTo>
                <a:lnTo>
                  <a:pt x="129294" y="180559"/>
                </a:lnTo>
                <a:lnTo>
                  <a:pt x="149337" y="176784"/>
                </a:lnTo>
                <a:lnTo>
                  <a:pt x="166377" y="165905"/>
                </a:lnTo>
                <a:lnTo>
                  <a:pt x="176895" y="151911"/>
                </a:lnTo>
                <a:close/>
              </a:path>
              <a:path w="1729739" h="293370">
                <a:moveTo>
                  <a:pt x="57673" y="112708"/>
                </a:moveTo>
                <a:lnTo>
                  <a:pt x="37636" y="116277"/>
                </a:lnTo>
                <a:lnTo>
                  <a:pt x="21203" y="126561"/>
                </a:lnTo>
                <a:lnTo>
                  <a:pt x="8587" y="142923"/>
                </a:lnTo>
                <a:lnTo>
                  <a:pt x="0" y="164727"/>
                </a:lnTo>
                <a:lnTo>
                  <a:pt x="34302" y="177167"/>
                </a:lnTo>
                <a:lnTo>
                  <a:pt x="38996" y="167496"/>
                </a:lnTo>
                <a:lnTo>
                  <a:pt x="44998" y="159450"/>
                </a:lnTo>
                <a:lnTo>
                  <a:pt x="52060" y="153949"/>
                </a:lnTo>
                <a:lnTo>
                  <a:pt x="59935" y="151911"/>
                </a:lnTo>
                <a:lnTo>
                  <a:pt x="176895" y="151911"/>
                </a:lnTo>
                <a:lnTo>
                  <a:pt x="179387" y="148595"/>
                </a:lnTo>
                <a:lnTo>
                  <a:pt x="181884" y="141356"/>
                </a:lnTo>
                <a:lnTo>
                  <a:pt x="127409" y="141356"/>
                </a:lnTo>
                <a:lnTo>
                  <a:pt x="112484" y="136880"/>
                </a:lnTo>
                <a:lnTo>
                  <a:pt x="99044" y="127032"/>
                </a:lnTo>
                <a:lnTo>
                  <a:pt x="82352" y="117184"/>
                </a:lnTo>
                <a:lnTo>
                  <a:pt x="57673" y="112708"/>
                </a:lnTo>
                <a:close/>
              </a:path>
              <a:path w="1729739" h="293370">
                <a:moveTo>
                  <a:pt x="152665" y="114593"/>
                </a:moveTo>
                <a:lnTo>
                  <a:pt x="148401" y="125295"/>
                </a:lnTo>
                <a:lnTo>
                  <a:pt x="142582" y="133770"/>
                </a:lnTo>
                <a:lnTo>
                  <a:pt x="135490" y="139348"/>
                </a:lnTo>
                <a:lnTo>
                  <a:pt x="127409" y="141356"/>
                </a:lnTo>
                <a:lnTo>
                  <a:pt x="181884" y="141356"/>
                </a:lnTo>
                <a:lnTo>
                  <a:pt x="187345" y="125524"/>
                </a:lnTo>
                <a:lnTo>
                  <a:pt x="152665" y="114593"/>
                </a:lnTo>
                <a:close/>
              </a:path>
              <a:path w="1729739" h="293370">
                <a:moveTo>
                  <a:pt x="461753" y="49757"/>
                </a:moveTo>
                <a:lnTo>
                  <a:pt x="377959" y="49757"/>
                </a:lnTo>
                <a:lnTo>
                  <a:pt x="397713" y="52608"/>
                </a:lnTo>
                <a:lnTo>
                  <a:pt x="411036" y="60406"/>
                </a:lnTo>
                <a:lnTo>
                  <a:pt x="418563" y="72021"/>
                </a:lnTo>
                <a:lnTo>
                  <a:pt x="420931" y="86321"/>
                </a:lnTo>
                <a:lnTo>
                  <a:pt x="419052" y="101093"/>
                </a:lnTo>
                <a:lnTo>
                  <a:pt x="413251" y="114310"/>
                </a:lnTo>
                <a:lnTo>
                  <a:pt x="403279" y="127668"/>
                </a:lnTo>
                <a:lnTo>
                  <a:pt x="388890" y="142864"/>
                </a:lnTo>
                <a:lnTo>
                  <a:pt x="295783" y="237102"/>
                </a:lnTo>
                <a:lnTo>
                  <a:pt x="304830" y="272913"/>
                </a:lnTo>
                <a:lnTo>
                  <a:pt x="475966" y="272913"/>
                </a:lnTo>
                <a:lnTo>
                  <a:pt x="475966" y="230317"/>
                </a:lnTo>
                <a:lnTo>
                  <a:pt x="364388" y="230317"/>
                </a:lnTo>
                <a:lnTo>
                  <a:pt x="426208" y="166989"/>
                </a:lnTo>
                <a:lnTo>
                  <a:pt x="443854" y="147912"/>
                </a:lnTo>
                <a:lnTo>
                  <a:pt x="457684" y="128870"/>
                </a:lnTo>
                <a:lnTo>
                  <a:pt x="466707" y="107778"/>
                </a:lnTo>
                <a:lnTo>
                  <a:pt x="469935" y="82552"/>
                </a:lnTo>
                <a:lnTo>
                  <a:pt x="464504" y="53898"/>
                </a:lnTo>
                <a:lnTo>
                  <a:pt x="461753" y="49757"/>
                </a:lnTo>
                <a:close/>
              </a:path>
              <a:path w="1729739" h="293370">
                <a:moveTo>
                  <a:pt x="383613" y="6031"/>
                </a:moveTo>
                <a:lnTo>
                  <a:pt x="352002" y="9871"/>
                </a:lnTo>
                <a:lnTo>
                  <a:pt x="326646" y="19507"/>
                </a:lnTo>
                <a:lnTo>
                  <a:pt x="307439" y="32111"/>
                </a:lnTo>
                <a:lnTo>
                  <a:pt x="294275" y="44857"/>
                </a:lnTo>
                <a:lnTo>
                  <a:pt x="319908" y="76144"/>
                </a:lnTo>
                <a:lnTo>
                  <a:pt x="332106" y="65819"/>
                </a:lnTo>
                <a:lnTo>
                  <a:pt x="345682" y="57438"/>
                </a:lnTo>
                <a:lnTo>
                  <a:pt x="360884" y="51813"/>
                </a:lnTo>
                <a:lnTo>
                  <a:pt x="377959" y="49757"/>
                </a:lnTo>
                <a:lnTo>
                  <a:pt x="461753" y="49757"/>
                </a:lnTo>
                <a:lnTo>
                  <a:pt x="448260" y="29449"/>
                </a:lnTo>
                <a:lnTo>
                  <a:pt x="421273" y="12421"/>
                </a:lnTo>
                <a:lnTo>
                  <a:pt x="383613" y="6031"/>
                </a:lnTo>
                <a:close/>
              </a:path>
              <a:path w="1729739" h="293370">
                <a:moveTo>
                  <a:pt x="616825" y="4146"/>
                </a:moveTo>
                <a:lnTo>
                  <a:pt x="574719" y="12898"/>
                </a:lnTo>
                <a:lnTo>
                  <a:pt x="543461" y="38826"/>
                </a:lnTo>
                <a:lnTo>
                  <a:pt x="524007" y="81433"/>
                </a:lnTo>
                <a:lnTo>
                  <a:pt x="517310" y="140226"/>
                </a:lnTo>
                <a:lnTo>
                  <a:pt x="524060" y="199872"/>
                </a:lnTo>
                <a:lnTo>
                  <a:pt x="543602" y="242521"/>
                </a:lnTo>
                <a:lnTo>
                  <a:pt x="574878" y="268136"/>
                </a:lnTo>
                <a:lnTo>
                  <a:pt x="616825" y="276682"/>
                </a:lnTo>
                <a:lnTo>
                  <a:pt x="658355" y="268348"/>
                </a:lnTo>
                <a:lnTo>
                  <a:pt x="689813" y="243086"/>
                </a:lnTo>
                <a:lnTo>
                  <a:pt x="694380" y="233333"/>
                </a:lnTo>
                <a:lnTo>
                  <a:pt x="616825" y="233333"/>
                </a:lnTo>
                <a:lnTo>
                  <a:pt x="595569" y="227584"/>
                </a:lnTo>
                <a:lnTo>
                  <a:pt x="580779" y="210244"/>
                </a:lnTo>
                <a:lnTo>
                  <a:pt x="572139" y="181172"/>
                </a:lnTo>
                <a:lnTo>
                  <a:pt x="569329" y="140226"/>
                </a:lnTo>
                <a:lnTo>
                  <a:pt x="572298" y="99179"/>
                </a:lnTo>
                <a:lnTo>
                  <a:pt x="581203" y="70254"/>
                </a:lnTo>
                <a:lnTo>
                  <a:pt x="596046" y="53132"/>
                </a:lnTo>
                <a:lnTo>
                  <a:pt x="616825" y="47495"/>
                </a:lnTo>
                <a:lnTo>
                  <a:pt x="694240" y="47495"/>
                </a:lnTo>
                <a:lnTo>
                  <a:pt x="690237" y="38826"/>
                </a:lnTo>
                <a:lnTo>
                  <a:pt x="658832" y="12898"/>
                </a:lnTo>
                <a:lnTo>
                  <a:pt x="616825" y="4146"/>
                </a:lnTo>
                <a:close/>
              </a:path>
              <a:path w="1729739" h="293370">
                <a:moveTo>
                  <a:pt x="694240" y="47495"/>
                </a:moveTo>
                <a:lnTo>
                  <a:pt x="616825" y="47495"/>
                </a:lnTo>
                <a:lnTo>
                  <a:pt x="637446" y="53185"/>
                </a:lnTo>
                <a:lnTo>
                  <a:pt x="652306" y="70395"/>
                </a:lnTo>
                <a:lnTo>
                  <a:pt x="661300" y="99338"/>
                </a:lnTo>
                <a:lnTo>
                  <a:pt x="664321" y="140226"/>
                </a:lnTo>
                <a:lnTo>
                  <a:pt x="661088" y="182444"/>
                </a:lnTo>
                <a:lnTo>
                  <a:pt x="651740" y="211375"/>
                </a:lnTo>
                <a:lnTo>
                  <a:pt x="636810" y="228008"/>
                </a:lnTo>
                <a:lnTo>
                  <a:pt x="616825" y="233333"/>
                </a:lnTo>
                <a:lnTo>
                  <a:pt x="694380" y="233333"/>
                </a:lnTo>
                <a:lnTo>
                  <a:pt x="709750" y="200508"/>
                </a:lnTo>
                <a:lnTo>
                  <a:pt x="716718" y="140226"/>
                </a:lnTo>
                <a:lnTo>
                  <a:pt x="709909" y="81433"/>
                </a:lnTo>
                <a:lnTo>
                  <a:pt x="694240" y="47495"/>
                </a:lnTo>
                <a:close/>
              </a:path>
              <a:path w="1729739" h="293370">
                <a:moveTo>
                  <a:pt x="917850" y="49757"/>
                </a:moveTo>
                <a:lnTo>
                  <a:pt x="834056" y="49757"/>
                </a:lnTo>
                <a:lnTo>
                  <a:pt x="853810" y="52608"/>
                </a:lnTo>
                <a:lnTo>
                  <a:pt x="867133" y="60406"/>
                </a:lnTo>
                <a:lnTo>
                  <a:pt x="874660" y="72021"/>
                </a:lnTo>
                <a:lnTo>
                  <a:pt x="877028" y="86321"/>
                </a:lnTo>
                <a:lnTo>
                  <a:pt x="875149" y="101093"/>
                </a:lnTo>
                <a:lnTo>
                  <a:pt x="869348" y="114310"/>
                </a:lnTo>
                <a:lnTo>
                  <a:pt x="859376" y="127668"/>
                </a:lnTo>
                <a:lnTo>
                  <a:pt x="844987" y="142864"/>
                </a:lnTo>
                <a:lnTo>
                  <a:pt x="751880" y="237102"/>
                </a:lnTo>
                <a:lnTo>
                  <a:pt x="760927" y="272913"/>
                </a:lnTo>
                <a:lnTo>
                  <a:pt x="932063" y="272913"/>
                </a:lnTo>
                <a:lnTo>
                  <a:pt x="932063" y="230317"/>
                </a:lnTo>
                <a:lnTo>
                  <a:pt x="820485" y="230317"/>
                </a:lnTo>
                <a:lnTo>
                  <a:pt x="882305" y="166989"/>
                </a:lnTo>
                <a:lnTo>
                  <a:pt x="899951" y="147912"/>
                </a:lnTo>
                <a:lnTo>
                  <a:pt x="913781" y="128870"/>
                </a:lnTo>
                <a:lnTo>
                  <a:pt x="922804" y="107778"/>
                </a:lnTo>
                <a:lnTo>
                  <a:pt x="926032" y="82552"/>
                </a:lnTo>
                <a:lnTo>
                  <a:pt x="920601" y="53898"/>
                </a:lnTo>
                <a:lnTo>
                  <a:pt x="917850" y="49757"/>
                </a:lnTo>
                <a:close/>
              </a:path>
              <a:path w="1729739" h="293370">
                <a:moveTo>
                  <a:pt x="839710" y="6031"/>
                </a:moveTo>
                <a:lnTo>
                  <a:pt x="808099" y="9871"/>
                </a:lnTo>
                <a:lnTo>
                  <a:pt x="782743" y="19507"/>
                </a:lnTo>
                <a:lnTo>
                  <a:pt x="763536" y="32111"/>
                </a:lnTo>
                <a:lnTo>
                  <a:pt x="750372" y="44857"/>
                </a:lnTo>
                <a:lnTo>
                  <a:pt x="776005" y="76144"/>
                </a:lnTo>
                <a:lnTo>
                  <a:pt x="788203" y="65819"/>
                </a:lnTo>
                <a:lnTo>
                  <a:pt x="801779" y="57438"/>
                </a:lnTo>
                <a:lnTo>
                  <a:pt x="816981" y="51813"/>
                </a:lnTo>
                <a:lnTo>
                  <a:pt x="834056" y="49757"/>
                </a:lnTo>
                <a:lnTo>
                  <a:pt x="917850" y="49757"/>
                </a:lnTo>
                <a:lnTo>
                  <a:pt x="904357" y="29449"/>
                </a:lnTo>
                <a:lnTo>
                  <a:pt x="877370" y="12421"/>
                </a:lnTo>
                <a:lnTo>
                  <a:pt x="839710" y="6031"/>
                </a:lnTo>
                <a:close/>
              </a:path>
              <a:path w="1729739" h="293370">
                <a:moveTo>
                  <a:pt x="1107225" y="72374"/>
                </a:moveTo>
                <a:lnTo>
                  <a:pt x="1057467" y="72374"/>
                </a:lnTo>
                <a:lnTo>
                  <a:pt x="1057467" y="272913"/>
                </a:lnTo>
                <a:lnTo>
                  <a:pt x="1107225" y="272913"/>
                </a:lnTo>
                <a:lnTo>
                  <a:pt x="1107225" y="72374"/>
                </a:lnTo>
                <a:close/>
              </a:path>
              <a:path w="1729739" h="293370">
                <a:moveTo>
                  <a:pt x="1107225" y="10931"/>
                </a:moveTo>
                <a:lnTo>
                  <a:pt x="1069907" y="10931"/>
                </a:lnTo>
                <a:lnTo>
                  <a:pt x="970014" y="71620"/>
                </a:lnTo>
                <a:lnTo>
                  <a:pt x="993385" y="111577"/>
                </a:lnTo>
                <a:lnTo>
                  <a:pt x="1057467" y="72374"/>
                </a:lnTo>
                <a:lnTo>
                  <a:pt x="1107225" y="72374"/>
                </a:lnTo>
                <a:lnTo>
                  <a:pt x="1107225" y="10931"/>
                </a:lnTo>
                <a:close/>
              </a:path>
              <a:path w="1729739" h="293370">
                <a:moveTo>
                  <a:pt x="1209956" y="208454"/>
                </a:moveTo>
                <a:lnTo>
                  <a:pt x="1167361" y="251049"/>
                </a:lnTo>
                <a:lnTo>
                  <a:pt x="1209956" y="293268"/>
                </a:lnTo>
                <a:lnTo>
                  <a:pt x="1252175" y="251049"/>
                </a:lnTo>
                <a:lnTo>
                  <a:pt x="1209956" y="208454"/>
                </a:lnTo>
                <a:close/>
              </a:path>
              <a:path w="1729739" h="293370">
                <a:moveTo>
                  <a:pt x="1383613" y="4146"/>
                </a:moveTo>
                <a:lnTo>
                  <a:pt x="1341506" y="12898"/>
                </a:lnTo>
                <a:lnTo>
                  <a:pt x="1310249" y="38826"/>
                </a:lnTo>
                <a:lnTo>
                  <a:pt x="1290795" y="81433"/>
                </a:lnTo>
                <a:lnTo>
                  <a:pt x="1284098" y="140226"/>
                </a:lnTo>
                <a:lnTo>
                  <a:pt x="1290848" y="199872"/>
                </a:lnTo>
                <a:lnTo>
                  <a:pt x="1310390" y="242521"/>
                </a:lnTo>
                <a:lnTo>
                  <a:pt x="1341665" y="268136"/>
                </a:lnTo>
                <a:lnTo>
                  <a:pt x="1383613" y="276682"/>
                </a:lnTo>
                <a:lnTo>
                  <a:pt x="1425143" y="268348"/>
                </a:lnTo>
                <a:lnTo>
                  <a:pt x="1456600" y="243086"/>
                </a:lnTo>
                <a:lnTo>
                  <a:pt x="1461168" y="233333"/>
                </a:lnTo>
                <a:lnTo>
                  <a:pt x="1383613" y="233333"/>
                </a:lnTo>
                <a:lnTo>
                  <a:pt x="1362357" y="227584"/>
                </a:lnTo>
                <a:lnTo>
                  <a:pt x="1347567" y="210244"/>
                </a:lnTo>
                <a:lnTo>
                  <a:pt x="1338927" y="181172"/>
                </a:lnTo>
                <a:lnTo>
                  <a:pt x="1336117" y="140226"/>
                </a:lnTo>
                <a:lnTo>
                  <a:pt x="1339086" y="99179"/>
                </a:lnTo>
                <a:lnTo>
                  <a:pt x="1347991" y="70254"/>
                </a:lnTo>
                <a:lnTo>
                  <a:pt x="1362834" y="53132"/>
                </a:lnTo>
                <a:lnTo>
                  <a:pt x="1383613" y="47495"/>
                </a:lnTo>
                <a:lnTo>
                  <a:pt x="1461027" y="47495"/>
                </a:lnTo>
                <a:lnTo>
                  <a:pt x="1457025" y="38826"/>
                </a:lnTo>
                <a:lnTo>
                  <a:pt x="1425620" y="12898"/>
                </a:lnTo>
                <a:lnTo>
                  <a:pt x="1383613" y="4146"/>
                </a:lnTo>
                <a:close/>
              </a:path>
              <a:path w="1729739" h="293370">
                <a:moveTo>
                  <a:pt x="1461027" y="47495"/>
                </a:moveTo>
                <a:lnTo>
                  <a:pt x="1383613" y="47495"/>
                </a:lnTo>
                <a:lnTo>
                  <a:pt x="1404234" y="53185"/>
                </a:lnTo>
                <a:lnTo>
                  <a:pt x="1419094" y="70395"/>
                </a:lnTo>
                <a:lnTo>
                  <a:pt x="1428088" y="99338"/>
                </a:lnTo>
                <a:lnTo>
                  <a:pt x="1431109" y="140226"/>
                </a:lnTo>
                <a:lnTo>
                  <a:pt x="1427876" y="182444"/>
                </a:lnTo>
                <a:lnTo>
                  <a:pt x="1418528" y="211375"/>
                </a:lnTo>
                <a:lnTo>
                  <a:pt x="1403597" y="228008"/>
                </a:lnTo>
                <a:lnTo>
                  <a:pt x="1383613" y="233333"/>
                </a:lnTo>
                <a:lnTo>
                  <a:pt x="1461168" y="233333"/>
                </a:lnTo>
                <a:lnTo>
                  <a:pt x="1476538" y="200508"/>
                </a:lnTo>
                <a:lnTo>
                  <a:pt x="1483505" y="140226"/>
                </a:lnTo>
                <a:lnTo>
                  <a:pt x="1476697" y="81433"/>
                </a:lnTo>
                <a:lnTo>
                  <a:pt x="1461027" y="47495"/>
                </a:lnTo>
                <a:close/>
              </a:path>
              <a:path w="1729739" h="293370">
                <a:moveTo>
                  <a:pt x="1689374" y="221270"/>
                </a:moveTo>
                <a:lnTo>
                  <a:pt x="1639993" y="221270"/>
                </a:lnTo>
                <a:lnTo>
                  <a:pt x="1639993" y="272913"/>
                </a:lnTo>
                <a:lnTo>
                  <a:pt x="1689374" y="272913"/>
                </a:lnTo>
                <a:lnTo>
                  <a:pt x="1689374" y="221270"/>
                </a:lnTo>
                <a:close/>
              </a:path>
              <a:path w="1729739" h="293370">
                <a:moveTo>
                  <a:pt x="1623407" y="0"/>
                </a:moveTo>
                <a:lnTo>
                  <a:pt x="1513714" y="185837"/>
                </a:lnTo>
                <a:lnTo>
                  <a:pt x="1523138" y="221270"/>
                </a:lnTo>
                <a:lnTo>
                  <a:pt x="1729708" y="221270"/>
                </a:lnTo>
                <a:lnTo>
                  <a:pt x="1729708" y="179429"/>
                </a:lnTo>
                <a:lnTo>
                  <a:pt x="1572519" y="179429"/>
                </a:lnTo>
                <a:lnTo>
                  <a:pt x="1663364" y="24124"/>
                </a:lnTo>
                <a:lnTo>
                  <a:pt x="1623407" y="0"/>
                </a:lnTo>
                <a:close/>
              </a:path>
              <a:path w="1729739" h="293370">
                <a:moveTo>
                  <a:pt x="1689374" y="119493"/>
                </a:moveTo>
                <a:lnTo>
                  <a:pt x="1639993" y="119493"/>
                </a:lnTo>
                <a:lnTo>
                  <a:pt x="1639993" y="179429"/>
                </a:lnTo>
                <a:lnTo>
                  <a:pt x="1689374" y="179429"/>
                </a:lnTo>
                <a:lnTo>
                  <a:pt x="1689374" y="1194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45161" y="8313966"/>
            <a:ext cx="1388745" cy="224154"/>
          </a:xfrm>
          <a:custGeom>
            <a:avLst/>
            <a:gdLst/>
            <a:ahLst/>
            <a:cxnLst/>
            <a:rect l="l" t="t" r="r" b="b"/>
            <a:pathLst>
              <a:path w="1388745" h="224154">
                <a:moveTo>
                  <a:pt x="79159" y="159324"/>
                </a:moveTo>
                <a:lnTo>
                  <a:pt x="46993" y="159324"/>
                </a:lnTo>
                <a:lnTo>
                  <a:pt x="46993" y="216621"/>
                </a:lnTo>
                <a:lnTo>
                  <a:pt x="186716" y="216621"/>
                </a:lnTo>
                <a:lnTo>
                  <a:pt x="186716" y="190737"/>
                </a:lnTo>
                <a:lnTo>
                  <a:pt x="79159" y="190737"/>
                </a:lnTo>
                <a:lnTo>
                  <a:pt x="79159" y="159324"/>
                </a:lnTo>
                <a:close/>
              </a:path>
              <a:path w="1388745" h="224154">
                <a:moveTo>
                  <a:pt x="182193" y="3518"/>
                </a:moveTo>
                <a:lnTo>
                  <a:pt x="150026" y="3518"/>
                </a:lnTo>
                <a:lnTo>
                  <a:pt x="150026" y="130174"/>
                </a:lnTo>
                <a:lnTo>
                  <a:pt x="111075" y="130174"/>
                </a:lnTo>
                <a:lnTo>
                  <a:pt x="111075" y="154047"/>
                </a:lnTo>
                <a:lnTo>
                  <a:pt x="150026" y="154047"/>
                </a:lnTo>
                <a:lnTo>
                  <a:pt x="150026" y="170633"/>
                </a:lnTo>
                <a:lnTo>
                  <a:pt x="182193" y="170633"/>
                </a:lnTo>
                <a:lnTo>
                  <a:pt x="182193" y="3518"/>
                </a:lnTo>
                <a:close/>
              </a:path>
              <a:path w="1388745" h="224154">
                <a:moveTo>
                  <a:pt x="86950" y="123388"/>
                </a:moveTo>
                <a:lnTo>
                  <a:pt x="55286" y="123388"/>
                </a:lnTo>
                <a:lnTo>
                  <a:pt x="55286" y="147765"/>
                </a:lnTo>
                <a:lnTo>
                  <a:pt x="86950" y="147765"/>
                </a:lnTo>
                <a:lnTo>
                  <a:pt x="86950" y="123388"/>
                </a:lnTo>
                <a:close/>
              </a:path>
              <a:path w="1388745" h="224154">
                <a:moveTo>
                  <a:pt x="136707" y="91222"/>
                </a:moveTo>
                <a:lnTo>
                  <a:pt x="104180" y="94791"/>
                </a:lnTo>
                <a:lnTo>
                  <a:pt x="69484" y="96970"/>
                </a:lnTo>
                <a:lnTo>
                  <a:pt x="34224" y="97972"/>
                </a:lnTo>
                <a:lnTo>
                  <a:pt x="0" y="98007"/>
                </a:lnTo>
                <a:lnTo>
                  <a:pt x="0" y="124142"/>
                </a:lnTo>
                <a:lnTo>
                  <a:pt x="12985" y="124237"/>
                </a:lnTo>
                <a:lnTo>
                  <a:pt x="26606" y="124142"/>
                </a:lnTo>
                <a:lnTo>
                  <a:pt x="40746" y="123860"/>
                </a:lnTo>
                <a:lnTo>
                  <a:pt x="55286" y="123388"/>
                </a:lnTo>
                <a:lnTo>
                  <a:pt x="86950" y="123388"/>
                </a:lnTo>
                <a:lnTo>
                  <a:pt x="86950" y="121629"/>
                </a:lnTo>
                <a:lnTo>
                  <a:pt x="100630" y="120734"/>
                </a:lnTo>
                <a:lnTo>
                  <a:pt x="114027" y="119556"/>
                </a:lnTo>
                <a:lnTo>
                  <a:pt x="126954" y="118095"/>
                </a:lnTo>
                <a:lnTo>
                  <a:pt x="139220" y="116352"/>
                </a:lnTo>
                <a:lnTo>
                  <a:pt x="136707" y="91222"/>
                </a:lnTo>
                <a:close/>
              </a:path>
              <a:path w="1388745" h="224154">
                <a:moveTo>
                  <a:pt x="68605" y="6533"/>
                </a:moveTo>
                <a:lnTo>
                  <a:pt x="44924" y="9855"/>
                </a:lnTo>
                <a:lnTo>
                  <a:pt x="27863" y="18784"/>
                </a:lnTo>
                <a:lnTo>
                  <a:pt x="17540" y="31766"/>
                </a:lnTo>
                <a:lnTo>
                  <a:pt x="14072" y="47244"/>
                </a:lnTo>
                <a:lnTo>
                  <a:pt x="17540" y="62829"/>
                </a:lnTo>
                <a:lnTo>
                  <a:pt x="27863" y="75798"/>
                </a:lnTo>
                <a:lnTo>
                  <a:pt x="44924" y="84668"/>
                </a:lnTo>
                <a:lnTo>
                  <a:pt x="68605" y="87955"/>
                </a:lnTo>
                <a:lnTo>
                  <a:pt x="92392" y="84668"/>
                </a:lnTo>
                <a:lnTo>
                  <a:pt x="109441" y="75798"/>
                </a:lnTo>
                <a:lnTo>
                  <a:pt x="119706" y="62825"/>
                </a:lnTo>
                <a:lnTo>
                  <a:pt x="68605" y="62825"/>
                </a:lnTo>
                <a:lnTo>
                  <a:pt x="59095" y="61698"/>
                </a:lnTo>
                <a:lnTo>
                  <a:pt x="51893" y="58521"/>
                </a:lnTo>
                <a:lnTo>
                  <a:pt x="47331" y="53601"/>
                </a:lnTo>
                <a:lnTo>
                  <a:pt x="45736" y="47244"/>
                </a:lnTo>
                <a:lnTo>
                  <a:pt x="47331" y="40926"/>
                </a:lnTo>
                <a:lnTo>
                  <a:pt x="51893" y="36093"/>
                </a:lnTo>
                <a:lnTo>
                  <a:pt x="59095" y="33002"/>
                </a:lnTo>
                <a:lnTo>
                  <a:pt x="68605" y="31915"/>
                </a:lnTo>
                <a:lnTo>
                  <a:pt x="119738" y="31915"/>
                </a:lnTo>
                <a:lnTo>
                  <a:pt x="119705" y="31766"/>
                </a:lnTo>
                <a:lnTo>
                  <a:pt x="109441" y="18784"/>
                </a:lnTo>
                <a:lnTo>
                  <a:pt x="92392" y="9855"/>
                </a:lnTo>
                <a:lnTo>
                  <a:pt x="68605" y="6533"/>
                </a:lnTo>
                <a:close/>
              </a:path>
              <a:path w="1388745" h="224154">
                <a:moveTo>
                  <a:pt x="119738" y="31915"/>
                </a:moveTo>
                <a:lnTo>
                  <a:pt x="68605" y="31915"/>
                </a:lnTo>
                <a:lnTo>
                  <a:pt x="78221" y="33002"/>
                </a:lnTo>
                <a:lnTo>
                  <a:pt x="85411" y="36093"/>
                </a:lnTo>
                <a:lnTo>
                  <a:pt x="89914" y="40926"/>
                </a:lnTo>
                <a:lnTo>
                  <a:pt x="91473" y="47244"/>
                </a:lnTo>
                <a:lnTo>
                  <a:pt x="89914" y="53601"/>
                </a:lnTo>
                <a:lnTo>
                  <a:pt x="85411" y="58521"/>
                </a:lnTo>
                <a:lnTo>
                  <a:pt x="78221" y="61698"/>
                </a:lnTo>
                <a:lnTo>
                  <a:pt x="68605" y="62825"/>
                </a:lnTo>
                <a:lnTo>
                  <a:pt x="119706" y="62825"/>
                </a:lnTo>
                <a:lnTo>
                  <a:pt x="123137" y="47244"/>
                </a:lnTo>
                <a:lnTo>
                  <a:pt x="119738" y="31915"/>
                </a:lnTo>
                <a:close/>
              </a:path>
              <a:path w="1388745" h="224154">
                <a:moveTo>
                  <a:pt x="298518" y="145000"/>
                </a:moveTo>
                <a:lnTo>
                  <a:pt x="266351" y="145000"/>
                </a:lnTo>
                <a:lnTo>
                  <a:pt x="266351" y="215365"/>
                </a:lnTo>
                <a:lnTo>
                  <a:pt x="401300" y="215365"/>
                </a:lnTo>
                <a:lnTo>
                  <a:pt x="401300" y="189481"/>
                </a:lnTo>
                <a:lnTo>
                  <a:pt x="298518" y="189481"/>
                </a:lnTo>
                <a:lnTo>
                  <a:pt x="298518" y="145000"/>
                </a:lnTo>
                <a:close/>
              </a:path>
              <a:path w="1388745" h="224154">
                <a:moveTo>
                  <a:pt x="396777" y="3518"/>
                </a:moveTo>
                <a:lnTo>
                  <a:pt x="364610" y="3518"/>
                </a:lnTo>
                <a:lnTo>
                  <a:pt x="364610" y="55034"/>
                </a:lnTo>
                <a:lnTo>
                  <a:pt x="329679" y="55034"/>
                </a:lnTo>
                <a:lnTo>
                  <a:pt x="329679" y="81672"/>
                </a:lnTo>
                <a:lnTo>
                  <a:pt x="364610" y="81672"/>
                </a:lnTo>
                <a:lnTo>
                  <a:pt x="364610" y="161586"/>
                </a:lnTo>
                <a:lnTo>
                  <a:pt x="396777" y="161586"/>
                </a:lnTo>
                <a:lnTo>
                  <a:pt x="396777" y="3518"/>
                </a:lnTo>
                <a:close/>
              </a:path>
              <a:path w="1388745" h="224154">
                <a:moveTo>
                  <a:pt x="317868" y="24376"/>
                </a:moveTo>
                <a:lnTo>
                  <a:pt x="222122" y="24376"/>
                </a:lnTo>
                <a:lnTo>
                  <a:pt x="222122" y="50762"/>
                </a:lnTo>
                <a:lnTo>
                  <a:pt x="285450" y="50762"/>
                </a:lnTo>
                <a:lnTo>
                  <a:pt x="278771" y="66590"/>
                </a:lnTo>
                <a:lnTo>
                  <a:pt x="263304" y="83526"/>
                </a:lnTo>
                <a:lnTo>
                  <a:pt x="240817" y="98718"/>
                </a:lnTo>
                <a:lnTo>
                  <a:pt x="213075" y="109316"/>
                </a:lnTo>
                <a:lnTo>
                  <a:pt x="224887" y="136456"/>
                </a:lnTo>
                <a:lnTo>
                  <a:pt x="243742" y="130134"/>
                </a:lnTo>
                <a:lnTo>
                  <a:pt x="260383" y="122258"/>
                </a:lnTo>
                <a:lnTo>
                  <a:pt x="274856" y="113062"/>
                </a:lnTo>
                <a:lnTo>
                  <a:pt x="287209" y="102782"/>
                </a:lnTo>
                <a:lnTo>
                  <a:pt x="337669" y="102782"/>
                </a:lnTo>
                <a:lnTo>
                  <a:pt x="302790" y="83934"/>
                </a:lnTo>
                <a:lnTo>
                  <a:pt x="309493" y="71711"/>
                </a:lnTo>
                <a:lnTo>
                  <a:pt x="314193" y="59275"/>
                </a:lnTo>
                <a:lnTo>
                  <a:pt x="316961" y="46793"/>
                </a:lnTo>
                <a:lnTo>
                  <a:pt x="317868" y="34428"/>
                </a:lnTo>
                <a:lnTo>
                  <a:pt x="317868" y="24376"/>
                </a:lnTo>
                <a:close/>
              </a:path>
              <a:path w="1388745" h="224154">
                <a:moveTo>
                  <a:pt x="337669" y="102782"/>
                </a:moveTo>
                <a:lnTo>
                  <a:pt x="287209" y="102782"/>
                </a:lnTo>
                <a:lnTo>
                  <a:pt x="327669" y="131681"/>
                </a:lnTo>
                <a:lnTo>
                  <a:pt x="343250" y="105797"/>
                </a:lnTo>
                <a:lnTo>
                  <a:pt x="337669" y="102782"/>
                </a:lnTo>
                <a:close/>
              </a:path>
              <a:path w="1388745" h="224154">
                <a:moveTo>
                  <a:pt x="286455" y="0"/>
                </a:moveTo>
                <a:lnTo>
                  <a:pt x="255294" y="0"/>
                </a:lnTo>
                <a:lnTo>
                  <a:pt x="255294" y="24376"/>
                </a:lnTo>
                <a:lnTo>
                  <a:pt x="286455" y="24376"/>
                </a:lnTo>
                <a:lnTo>
                  <a:pt x="286455" y="0"/>
                </a:lnTo>
                <a:close/>
              </a:path>
              <a:path w="1388745" h="224154">
                <a:moveTo>
                  <a:pt x="665439" y="3518"/>
                </a:moveTo>
                <a:lnTo>
                  <a:pt x="633273" y="3518"/>
                </a:lnTo>
                <a:lnTo>
                  <a:pt x="633273" y="213606"/>
                </a:lnTo>
                <a:lnTo>
                  <a:pt x="665439" y="213606"/>
                </a:lnTo>
                <a:lnTo>
                  <a:pt x="665439" y="3518"/>
                </a:lnTo>
                <a:close/>
              </a:path>
              <a:path w="1388745" h="224154">
                <a:moveTo>
                  <a:pt x="596834" y="18847"/>
                </a:moveTo>
                <a:lnTo>
                  <a:pt x="496565" y="18847"/>
                </a:lnTo>
                <a:lnTo>
                  <a:pt x="496565" y="45485"/>
                </a:lnTo>
                <a:lnTo>
                  <a:pt x="565170" y="45485"/>
                </a:lnTo>
                <a:lnTo>
                  <a:pt x="559221" y="74275"/>
                </a:lnTo>
                <a:lnTo>
                  <a:pt x="543213" y="99578"/>
                </a:lnTo>
                <a:lnTo>
                  <a:pt x="519901" y="121394"/>
                </a:lnTo>
                <a:lnTo>
                  <a:pt x="492041" y="139723"/>
                </a:lnTo>
                <a:lnTo>
                  <a:pt x="509381" y="165607"/>
                </a:lnTo>
                <a:lnTo>
                  <a:pt x="541493" y="144211"/>
                </a:lnTo>
                <a:lnTo>
                  <a:pt x="569505" y="116383"/>
                </a:lnTo>
                <a:lnTo>
                  <a:pt x="589319" y="81252"/>
                </a:lnTo>
                <a:lnTo>
                  <a:pt x="596834" y="37946"/>
                </a:lnTo>
                <a:lnTo>
                  <a:pt x="596834" y="18847"/>
                </a:lnTo>
                <a:close/>
              </a:path>
              <a:path w="1388745" h="224154">
                <a:moveTo>
                  <a:pt x="865699" y="131179"/>
                </a:moveTo>
                <a:lnTo>
                  <a:pt x="732007" y="131179"/>
                </a:lnTo>
                <a:lnTo>
                  <a:pt x="732007" y="154801"/>
                </a:lnTo>
                <a:lnTo>
                  <a:pt x="832778" y="154801"/>
                </a:lnTo>
                <a:lnTo>
                  <a:pt x="832778" y="165858"/>
                </a:lnTo>
                <a:lnTo>
                  <a:pt x="732007" y="165858"/>
                </a:lnTo>
                <a:lnTo>
                  <a:pt x="732007" y="223658"/>
                </a:lnTo>
                <a:lnTo>
                  <a:pt x="869217" y="223658"/>
                </a:lnTo>
                <a:lnTo>
                  <a:pt x="869217" y="199533"/>
                </a:lnTo>
                <a:lnTo>
                  <a:pt x="765178" y="199533"/>
                </a:lnTo>
                <a:lnTo>
                  <a:pt x="765178" y="187973"/>
                </a:lnTo>
                <a:lnTo>
                  <a:pt x="865699" y="187973"/>
                </a:lnTo>
                <a:lnTo>
                  <a:pt x="865699" y="131179"/>
                </a:lnTo>
                <a:close/>
              </a:path>
              <a:path w="1388745" h="224154">
                <a:moveTo>
                  <a:pt x="815439" y="114593"/>
                </a:moveTo>
                <a:lnTo>
                  <a:pt x="782518" y="114593"/>
                </a:lnTo>
                <a:lnTo>
                  <a:pt x="782518" y="131179"/>
                </a:lnTo>
                <a:lnTo>
                  <a:pt x="815439" y="131179"/>
                </a:lnTo>
                <a:lnTo>
                  <a:pt x="815439" y="114593"/>
                </a:lnTo>
                <a:close/>
              </a:path>
              <a:path w="1388745" h="224154">
                <a:moveTo>
                  <a:pt x="899373" y="89965"/>
                </a:moveTo>
                <a:lnTo>
                  <a:pt x="698332" y="89965"/>
                </a:lnTo>
                <a:lnTo>
                  <a:pt x="698332" y="114593"/>
                </a:lnTo>
                <a:lnTo>
                  <a:pt x="899373" y="114593"/>
                </a:lnTo>
                <a:lnTo>
                  <a:pt x="899373" y="89965"/>
                </a:lnTo>
                <a:close/>
              </a:path>
              <a:path w="1388745" h="224154">
                <a:moveTo>
                  <a:pt x="782770" y="3266"/>
                </a:moveTo>
                <a:lnTo>
                  <a:pt x="782770" y="7790"/>
                </a:lnTo>
                <a:lnTo>
                  <a:pt x="778058" y="25840"/>
                </a:lnTo>
                <a:lnTo>
                  <a:pt x="764864" y="39674"/>
                </a:lnTo>
                <a:lnTo>
                  <a:pt x="744603" y="49879"/>
                </a:lnTo>
                <a:lnTo>
                  <a:pt x="718688" y="57045"/>
                </a:lnTo>
                <a:lnTo>
                  <a:pt x="728991" y="82175"/>
                </a:lnTo>
                <a:lnTo>
                  <a:pt x="749189" y="77263"/>
                </a:lnTo>
                <a:lnTo>
                  <a:pt x="767880" y="70395"/>
                </a:lnTo>
                <a:lnTo>
                  <a:pt x="784403" y="61502"/>
                </a:lnTo>
                <a:lnTo>
                  <a:pt x="798099" y="50511"/>
                </a:lnTo>
                <a:lnTo>
                  <a:pt x="867549" y="50511"/>
                </a:lnTo>
                <a:lnTo>
                  <a:pt x="811418" y="30156"/>
                </a:lnTo>
                <a:lnTo>
                  <a:pt x="813931" y="23622"/>
                </a:lnTo>
                <a:lnTo>
                  <a:pt x="815439" y="16585"/>
                </a:lnTo>
                <a:lnTo>
                  <a:pt x="815439" y="3769"/>
                </a:lnTo>
                <a:lnTo>
                  <a:pt x="782770" y="3266"/>
                </a:lnTo>
                <a:close/>
              </a:path>
              <a:path w="1388745" h="224154">
                <a:moveTo>
                  <a:pt x="867549" y="50511"/>
                </a:moveTo>
                <a:lnTo>
                  <a:pt x="798099" y="50511"/>
                </a:lnTo>
                <a:lnTo>
                  <a:pt x="867458" y="81924"/>
                </a:lnTo>
                <a:lnTo>
                  <a:pt x="880023" y="55034"/>
                </a:lnTo>
                <a:lnTo>
                  <a:pt x="867549" y="50511"/>
                </a:lnTo>
                <a:close/>
              </a:path>
              <a:path w="1388745" h="224154">
                <a:moveTo>
                  <a:pt x="1156979" y="100771"/>
                </a:moveTo>
                <a:lnTo>
                  <a:pt x="1126320" y="100771"/>
                </a:lnTo>
                <a:lnTo>
                  <a:pt x="1126320" y="213606"/>
                </a:lnTo>
                <a:lnTo>
                  <a:pt x="1156979" y="213606"/>
                </a:lnTo>
                <a:lnTo>
                  <a:pt x="1156979" y="100771"/>
                </a:lnTo>
                <a:close/>
              </a:path>
              <a:path w="1388745" h="224154">
                <a:moveTo>
                  <a:pt x="1106467" y="5779"/>
                </a:moveTo>
                <a:lnTo>
                  <a:pt x="1076311" y="5779"/>
                </a:lnTo>
                <a:lnTo>
                  <a:pt x="1076311" y="204307"/>
                </a:lnTo>
                <a:lnTo>
                  <a:pt x="1106467" y="204307"/>
                </a:lnTo>
                <a:lnTo>
                  <a:pt x="1106467" y="100771"/>
                </a:lnTo>
                <a:lnTo>
                  <a:pt x="1156979" y="100771"/>
                </a:lnTo>
                <a:lnTo>
                  <a:pt x="1156979" y="74133"/>
                </a:lnTo>
                <a:lnTo>
                  <a:pt x="1106467" y="74133"/>
                </a:lnTo>
                <a:lnTo>
                  <a:pt x="1106467" y="5779"/>
                </a:lnTo>
                <a:close/>
              </a:path>
              <a:path w="1388745" h="224154">
                <a:moveTo>
                  <a:pt x="1156979" y="3518"/>
                </a:moveTo>
                <a:lnTo>
                  <a:pt x="1126320" y="3518"/>
                </a:lnTo>
                <a:lnTo>
                  <a:pt x="1126320" y="74133"/>
                </a:lnTo>
                <a:lnTo>
                  <a:pt x="1156979" y="74133"/>
                </a:lnTo>
                <a:lnTo>
                  <a:pt x="1156979" y="3518"/>
                </a:lnTo>
                <a:close/>
              </a:path>
              <a:path w="1388745" h="224154">
                <a:moveTo>
                  <a:pt x="1058217" y="20355"/>
                </a:moveTo>
                <a:lnTo>
                  <a:pt x="977298" y="20355"/>
                </a:lnTo>
                <a:lnTo>
                  <a:pt x="977298" y="46490"/>
                </a:lnTo>
                <a:lnTo>
                  <a:pt x="1027559" y="46490"/>
                </a:lnTo>
                <a:lnTo>
                  <a:pt x="1023538" y="71157"/>
                </a:lnTo>
                <a:lnTo>
                  <a:pt x="1012166" y="95682"/>
                </a:lnTo>
                <a:lnTo>
                  <a:pt x="994481" y="118794"/>
                </a:lnTo>
                <a:lnTo>
                  <a:pt x="971518" y="139220"/>
                </a:lnTo>
                <a:lnTo>
                  <a:pt x="992376" y="162591"/>
                </a:lnTo>
                <a:lnTo>
                  <a:pt x="1018567" y="138372"/>
                </a:lnTo>
                <a:lnTo>
                  <a:pt x="1039433" y="109818"/>
                </a:lnTo>
                <a:lnTo>
                  <a:pt x="1053231" y="76929"/>
                </a:lnTo>
                <a:lnTo>
                  <a:pt x="1058217" y="39705"/>
                </a:lnTo>
                <a:lnTo>
                  <a:pt x="1058217" y="20355"/>
                </a:lnTo>
                <a:close/>
              </a:path>
              <a:path w="1388745" h="224154">
                <a:moveTo>
                  <a:pt x="1355982" y="3518"/>
                </a:moveTo>
                <a:lnTo>
                  <a:pt x="1323815" y="3518"/>
                </a:lnTo>
                <a:lnTo>
                  <a:pt x="1323815" y="116101"/>
                </a:lnTo>
                <a:lnTo>
                  <a:pt x="1355982" y="116101"/>
                </a:lnTo>
                <a:lnTo>
                  <a:pt x="1355982" y="72877"/>
                </a:lnTo>
                <a:lnTo>
                  <a:pt x="1388651" y="72877"/>
                </a:lnTo>
                <a:lnTo>
                  <a:pt x="1388651" y="45485"/>
                </a:lnTo>
                <a:lnTo>
                  <a:pt x="1355982" y="45485"/>
                </a:lnTo>
                <a:lnTo>
                  <a:pt x="1355982" y="3518"/>
                </a:lnTo>
                <a:close/>
              </a:path>
              <a:path w="1388745" h="224154">
                <a:moveTo>
                  <a:pt x="1355982" y="125399"/>
                </a:moveTo>
                <a:lnTo>
                  <a:pt x="1227818" y="125399"/>
                </a:lnTo>
                <a:lnTo>
                  <a:pt x="1227818" y="150026"/>
                </a:lnTo>
                <a:lnTo>
                  <a:pt x="1324067" y="150026"/>
                </a:lnTo>
                <a:lnTo>
                  <a:pt x="1324067" y="161335"/>
                </a:lnTo>
                <a:lnTo>
                  <a:pt x="1227818" y="161335"/>
                </a:lnTo>
                <a:lnTo>
                  <a:pt x="1227818" y="221396"/>
                </a:lnTo>
                <a:lnTo>
                  <a:pt x="1361762" y="221396"/>
                </a:lnTo>
                <a:lnTo>
                  <a:pt x="1361762" y="196517"/>
                </a:lnTo>
                <a:lnTo>
                  <a:pt x="1259985" y="196517"/>
                </a:lnTo>
                <a:lnTo>
                  <a:pt x="1259985" y="184957"/>
                </a:lnTo>
                <a:lnTo>
                  <a:pt x="1355982" y="184957"/>
                </a:lnTo>
                <a:lnTo>
                  <a:pt x="1355982" y="125399"/>
                </a:lnTo>
                <a:close/>
              </a:path>
              <a:path w="1388745" h="224154">
                <a:moveTo>
                  <a:pt x="1224551" y="8795"/>
                </a:moveTo>
                <a:lnTo>
                  <a:pt x="1192887" y="8795"/>
                </a:lnTo>
                <a:lnTo>
                  <a:pt x="1192887" y="107808"/>
                </a:lnTo>
                <a:lnTo>
                  <a:pt x="1293157" y="107808"/>
                </a:lnTo>
                <a:lnTo>
                  <a:pt x="1293157" y="82426"/>
                </a:lnTo>
                <a:lnTo>
                  <a:pt x="1224551" y="82426"/>
                </a:lnTo>
                <a:lnTo>
                  <a:pt x="1224551" y="58553"/>
                </a:lnTo>
                <a:lnTo>
                  <a:pt x="1293157" y="58553"/>
                </a:lnTo>
                <a:lnTo>
                  <a:pt x="1293157" y="33674"/>
                </a:lnTo>
                <a:lnTo>
                  <a:pt x="1224551" y="33674"/>
                </a:lnTo>
                <a:lnTo>
                  <a:pt x="1224551" y="8795"/>
                </a:lnTo>
                <a:close/>
              </a:path>
              <a:path w="1388745" h="224154">
                <a:moveTo>
                  <a:pt x="1293157" y="58553"/>
                </a:moveTo>
                <a:lnTo>
                  <a:pt x="1261493" y="58553"/>
                </a:lnTo>
                <a:lnTo>
                  <a:pt x="1261493" y="82426"/>
                </a:lnTo>
                <a:lnTo>
                  <a:pt x="1293157" y="82426"/>
                </a:lnTo>
                <a:lnTo>
                  <a:pt x="1293157" y="58553"/>
                </a:lnTo>
                <a:close/>
              </a:path>
              <a:path w="1388745" h="224154">
                <a:moveTo>
                  <a:pt x="1293157" y="8795"/>
                </a:moveTo>
                <a:lnTo>
                  <a:pt x="1261493" y="8795"/>
                </a:lnTo>
                <a:lnTo>
                  <a:pt x="1261493" y="33674"/>
                </a:lnTo>
                <a:lnTo>
                  <a:pt x="1293157" y="33674"/>
                </a:lnTo>
                <a:lnTo>
                  <a:pt x="1293157" y="87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41392" y="8690164"/>
            <a:ext cx="3012214" cy="8107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073052" y="4617660"/>
            <a:ext cx="2052320" cy="2597150"/>
          </a:xfrm>
          <a:custGeom>
            <a:avLst/>
            <a:gdLst/>
            <a:ahLst/>
            <a:cxnLst/>
            <a:rect l="l" t="t" r="r" b="b"/>
            <a:pathLst>
              <a:path w="2052320" h="2597150">
                <a:moveTo>
                  <a:pt x="785316" y="0"/>
                </a:moveTo>
                <a:lnTo>
                  <a:pt x="0" y="0"/>
                </a:lnTo>
                <a:lnTo>
                  <a:pt x="1266977" y="1696283"/>
                </a:lnTo>
                <a:lnTo>
                  <a:pt x="594384" y="2596779"/>
                </a:lnTo>
                <a:lnTo>
                  <a:pt x="1379700" y="2596779"/>
                </a:lnTo>
                <a:lnTo>
                  <a:pt x="2052293" y="1696283"/>
                </a:lnTo>
                <a:lnTo>
                  <a:pt x="785316" y="0"/>
                </a:lnTo>
                <a:close/>
              </a:path>
            </a:pathLst>
          </a:custGeom>
          <a:solidFill>
            <a:srgbClr val="6B6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242555" y="7672855"/>
            <a:ext cx="1705610" cy="289560"/>
          </a:xfrm>
          <a:custGeom>
            <a:avLst/>
            <a:gdLst/>
            <a:ahLst/>
            <a:cxnLst/>
            <a:rect l="l" t="t" r="r" b="b"/>
            <a:pathLst>
              <a:path w="1705609" h="289559">
                <a:moveTo>
                  <a:pt x="176895" y="147765"/>
                </a:moveTo>
                <a:lnTo>
                  <a:pt x="59935" y="147765"/>
                </a:lnTo>
                <a:lnTo>
                  <a:pt x="74801" y="152241"/>
                </a:lnTo>
                <a:lnTo>
                  <a:pt x="87547" y="162089"/>
                </a:lnTo>
                <a:lnTo>
                  <a:pt x="103826" y="171937"/>
                </a:lnTo>
                <a:lnTo>
                  <a:pt x="129294" y="176413"/>
                </a:lnTo>
                <a:lnTo>
                  <a:pt x="149337" y="172638"/>
                </a:lnTo>
                <a:lnTo>
                  <a:pt x="166377" y="161759"/>
                </a:lnTo>
                <a:lnTo>
                  <a:pt x="176895" y="147765"/>
                </a:lnTo>
                <a:close/>
              </a:path>
              <a:path w="1705609" h="289559">
                <a:moveTo>
                  <a:pt x="57673" y="108562"/>
                </a:moveTo>
                <a:lnTo>
                  <a:pt x="37636" y="112131"/>
                </a:lnTo>
                <a:lnTo>
                  <a:pt x="21203" y="122415"/>
                </a:lnTo>
                <a:lnTo>
                  <a:pt x="8587" y="138777"/>
                </a:lnTo>
                <a:lnTo>
                  <a:pt x="0" y="160581"/>
                </a:lnTo>
                <a:lnTo>
                  <a:pt x="34302" y="173020"/>
                </a:lnTo>
                <a:lnTo>
                  <a:pt x="38996" y="163349"/>
                </a:lnTo>
                <a:lnTo>
                  <a:pt x="44998" y="155304"/>
                </a:lnTo>
                <a:lnTo>
                  <a:pt x="52060" y="149803"/>
                </a:lnTo>
                <a:lnTo>
                  <a:pt x="59935" y="147765"/>
                </a:lnTo>
                <a:lnTo>
                  <a:pt x="176895" y="147765"/>
                </a:lnTo>
                <a:lnTo>
                  <a:pt x="179387" y="144449"/>
                </a:lnTo>
                <a:lnTo>
                  <a:pt x="181884" y="137210"/>
                </a:lnTo>
                <a:lnTo>
                  <a:pt x="127409" y="137210"/>
                </a:lnTo>
                <a:lnTo>
                  <a:pt x="112484" y="132734"/>
                </a:lnTo>
                <a:lnTo>
                  <a:pt x="99044" y="122886"/>
                </a:lnTo>
                <a:lnTo>
                  <a:pt x="82352" y="113038"/>
                </a:lnTo>
                <a:lnTo>
                  <a:pt x="57673" y="108562"/>
                </a:lnTo>
                <a:close/>
              </a:path>
              <a:path w="1705609" h="289559">
                <a:moveTo>
                  <a:pt x="152665" y="110446"/>
                </a:moveTo>
                <a:lnTo>
                  <a:pt x="148401" y="121148"/>
                </a:lnTo>
                <a:lnTo>
                  <a:pt x="142582" y="129624"/>
                </a:lnTo>
                <a:lnTo>
                  <a:pt x="135490" y="135202"/>
                </a:lnTo>
                <a:lnTo>
                  <a:pt x="127409" y="137210"/>
                </a:lnTo>
                <a:lnTo>
                  <a:pt x="181884" y="137210"/>
                </a:lnTo>
                <a:lnTo>
                  <a:pt x="187345" y="121378"/>
                </a:lnTo>
                <a:lnTo>
                  <a:pt x="152665" y="110446"/>
                </a:lnTo>
                <a:close/>
              </a:path>
              <a:path w="1705609" h="289559">
                <a:moveTo>
                  <a:pt x="461753" y="45611"/>
                </a:moveTo>
                <a:lnTo>
                  <a:pt x="377959" y="45611"/>
                </a:lnTo>
                <a:lnTo>
                  <a:pt x="397713" y="48461"/>
                </a:lnTo>
                <a:lnTo>
                  <a:pt x="411036" y="56260"/>
                </a:lnTo>
                <a:lnTo>
                  <a:pt x="418563" y="67874"/>
                </a:lnTo>
                <a:lnTo>
                  <a:pt x="420931" y="82175"/>
                </a:lnTo>
                <a:lnTo>
                  <a:pt x="419052" y="96947"/>
                </a:lnTo>
                <a:lnTo>
                  <a:pt x="413251" y="110164"/>
                </a:lnTo>
                <a:lnTo>
                  <a:pt x="403279" y="123522"/>
                </a:lnTo>
                <a:lnTo>
                  <a:pt x="388890" y="138718"/>
                </a:lnTo>
                <a:lnTo>
                  <a:pt x="295783" y="232956"/>
                </a:lnTo>
                <a:lnTo>
                  <a:pt x="304830" y="268766"/>
                </a:lnTo>
                <a:lnTo>
                  <a:pt x="475966" y="268766"/>
                </a:lnTo>
                <a:lnTo>
                  <a:pt x="475966" y="226171"/>
                </a:lnTo>
                <a:lnTo>
                  <a:pt x="364388" y="226171"/>
                </a:lnTo>
                <a:lnTo>
                  <a:pt x="426208" y="162843"/>
                </a:lnTo>
                <a:lnTo>
                  <a:pt x="443854" y="143765"/>
                </a:lnTo>
                <a:lnTo>
                  <a:pt x="457684" y="124723"/>
                </a:lnTo>
                <a:lnTo>
                  <a:pt x="466707" y="103632"/>
                </a:lnTo>
                <a:lnTo>
                  <a:pt x="469935" y="78406"/>
                </a:lnTo>
                <a:lnTo>
                  <a:pt x="464504" y="49751"/>
                </a:lnTo>
                <a:lnTo>
                  <a:pt x="461753" y="45611"/>
                </a:lnTo>
                <a:close/>
              </a:path>
              <a:path w="1705609" h="289559">
                <a:moveTo>
                  <a:pt x="383613" y="1884"/>
                </a:moveTo>
                <a:lnTo>
                  <a:pt x="352002" y="5724"/>
                </a:lnTo>
                <a:lnTo>
                  <a:pt x="326646" y="15360"/>
                </a:lnTo>
                <a:lnTo>
                  <a:pt x="307439" y="27965"/>
                </a:lnTo>
                <a:lnTo>
                  <a:pt x="294275" y="40710"/>
                </a:lnTo>
                <a:lnTo>
                  <a:pt x="319908" y="71997"/>
                </a:lnTo>
                <a:lnTo>
                  <a:pt x="332106" y="61672"/>
                </a:lnTo>
                <a:lnTo>
                  <a:pt x="345682" y="53291"/>
                </a:lnTo>
                <a:lnTo>
                  <a:pt x="360884" y="47666"/>
                </a:lnTo>
                <a:lnTo>
                  <a:pt x="377959" y="45611"/>
                </a:lnTo>
                <a:lnTo>
                  <a:pt x="461753" y="45611"/>
                </a:lnTo>
                <a:lnTo>
                  <a:pt x="448260" y="25302"/>
                </a:lnTo>
                <a:lnTo>
                  <a:pt x="421273" y="8275"/>
                </a:lnTo>
                <a:lnTo>
                  <a:pt x="383613" y="1884"/>
                </a:lnTo>
                <a:close/>
              </a:path>
              <a:path w="1705609" h="289559">
                <a:moveTo>
                  <a:pt x="616825" y="0"/>
                </a:moveTo>
                <a:lnTo>
                  <a:pt x="574719" y="8752"/>
                </a:lnTo>
                <a:lnTo>
                  <a:pt x="543461" y="34679"/>
                </a:lnTo>
                <a:lnTo>
                  <a:pt x="524007" y="77286"/>
                </a:lnTo>
                <a:lnTo>
                  <a:pt x="517310" y="136079"/>
                </a:lnTo>
                <a:lnTo>
                  <a:pt x="524060" y="195726"/>
                </a:lnTo>
                <a:lnTo>
                  <a:pt x="543602" y="238374"/>
                </a:lnTo>
                <a:lnTo>
                  <a:pt x="574878" y="263990"/>
                </a:lnTo>
                <a:lnTo>
                  <a:pt x="616825" y="272536"/>
                </a:lnTo>
                <a:lnTo>
                  <a:pt x="658355" y="264202"/>
                </a:lnTo>
                <a:lnTo>
                  <a:pt x="689813" y="238940"/>
                </a:lnTo>
                <a:lnTo>
                  <a:pt x="694380" y="229186"/>
                </a:lnTo>
                <a:lnTo>
                  <a:pt x="616825" y="229186"/>
                </a:lnTo>
                <a:lnTo>
                  <a:pt x="595569" y="223438"/>
                </a:lnTo>
                <a:lnTo>
                  <a:pt x="580779" y="206098"/>
                </a:lnTo>
                <a:lnTo>
                  <a:pt x="572139" y="177026"/>
                </a:lnTo>
                <a:lnTo>
                  <a:pt x="569329" y="136079"/>
                </a:lnTo>
                <a:lnTo>
                  <a:pt x="572298" y="95033"/>
                </a:lnTo>
                <a:lnTo>
                  <a:pt x="581203" y="66107"/>
                </a:lnTo>
                <a:lnTo>
                  <a:pt x="596046" y="48986"/>
                </a:lnTo>
                <a:lnTo>
                  <a:pt x="616825" y="43349"/>
                </a:lnTo>
                <a:lnTo>
                  <a:pt x="694240" y="43349"/>
                </a:lnTo>
                <a:lnTo>
                  <a:pt x="690237" y="34679"/>
                </a:lnTo>
                <a:lnTo>
                  <a:pt x="658832" y="8752"/>
                </a:lnTo>
                <a:lnTo>
                  <a:pt x="616825" y="0"/>
                </a:lnTo>
                <a:close/>
              </a:path>
              <a:path w="1705609" h="289559">
                <a:moveTo>
                  <a:pt x="694240" y="43349"/>
                </a:moveTo>
                <a:lnTo>
                  <a:pt x="616825" y="43349"/>
                </a:lnTo>
                <a:lnTo>
                  <a:pt x="637446" y="49039"/>
                </a:lnTo>
                <a:lnTo>
                  <a:pt x="652306" y="66249"/>
                </a:lnTo>
                <a:lnTo>
                  <a:pt x="661300" y="95192"/>
                </a:lnTo>
                <a:lnTo>
                  <a:pt x="664321" y="136079"/>
                </a:lnTo>
                <a:lnTo>
                  <a:pt x="661088" y="178298"/>
                </a:lnTo>
                <a:lnTo>
                  <a:pt x="651740" y="207229"/>
                </a:lnTo>
                <a:lnTo>
                  <a:pt x="636810" y="223862"/>
                </a:lnTo>
                <a:lnTo>
                  <a:pt x="616825" y="229186"/>
                </a:lnTo>
                <a:lnTo>
                  <a:pt x="694380" y="229186"/>
                </a:lnTo>
                <a:lnTo>
                  <a:pt x="709750" y="196362"/>
                </a:lnTo>
                <a:lnTo>
                  <a:pt x="716718" y="136079"/>
                </a:lnTo>
                <a:lnTo>
                  <a:pt x="709909" y="77286"/>
                </a:lnTo>
                <a:lnTo>
                  <a:pt x="694240" y="43349"/>
                </a:lnTo>
                <a:close/>
              </a:path>
              <a:path w="1705609" h="289559">
                <a:moveTo>
                  <a:pt x="917850" y="45611"/>
                </a:moveTo>
                <a:lnTo>
                  <a:pt x="834056" y="45611"/>
                </a:lnTo>
                <a:lnTo>
                  <a:pt x="853810" y="48461"/>
                </a:lnTo>
                <a:lnTo>
                  <a:pt x="867133" y="56260"/>
                </a:lnTo>
                <a:lnTo>
                  <a:pt x="874660" y="67874"/>
                </a:lnTo>
                <a:lnTo>
                  <a:pt x="877028" y="82175"/>
                </a:lnTo>
                <a:lnTo>
                  <a:pt x="875149" y="96947"/>
                </a:lnTo>
                <a:lnTo>
                  <a:pt x="869348" y="110164"/>
                </a:lnTo>
                <a:lnTo>
                  <a:pt x="859376" y="123522"/>
                </a:lnTo>
                <a:lnTo>
                  <a:pt x="844987" y="138718"/>
                </a:lnTo>
                <a:lnTo>
                  <a:pt x="751880" y="232956"/>
                </a:lnTo>
                <a:lnTo>
                  <a:pt x="760927" y="268766"/>
                </a:lnTo>
                <a:lnTo>
                  <a:pt x="932063" y="268766"/>
                </a:lnTo>
                <a:lnTo>
                  <a:pt x="932063" y="226171"/>
                </a:lnTo>
                <a:lnTo>
                  <a:pt x="820485" y="226171"/>
                </a:lnTo>
                <a:lnTo>
                  <a:pt x="882305" y="162843"/>
                </a:lnTo>
                <a:lnTo>
                  <a:pt x="899951" y="143765"/>
                </a:lnTo>
                <a:lnTo>
                  <a:pt x="913781" y="124723"/>
                </a:lnTo>
                <a:lnTo>
                  <a:pt x="922804" y="103632"/>
                </a:lnTo>
                <a:lnTo>
                  <a:pt x="926032" y="78406"/>
                </a:lnTo>
                <a:lnTo>
                  <a:pt x="920601" y="49751"/>
                </a:lnTo>
                <a:lnTo>
                  <a:pt x="917850" y="45611"/>
                </a:lnTo>
                <a:close/>
              </a:path>
              <a:path w="1705609" h="289559">
                <a:moveTo>
                  <a:pt x="839710" y="1884"/>
                </a:moveTo>
                <a:lnTo>
                  <a:pt x="808099" y="5724"/>
                </a:lnTo>
                <a:lnTo>
                  <a:pt x="782743" y="15360"/>
                </a:lnTo>
                <a:lnTo>
                  <a:pt x="763536" y="27965"/>
                </a:lnTo>
                <a:lnTo>
                  <a:pt x="750372" y="40710"/>
                </a:lnTo>
                <a:lnTo>
                  <a:pt x="776005" y="71997"/>
                </a:lnTo>
                <a:lnTo>
                  <a:pt x="788203" y="61672"/>
                </a:lnTo>
                <a:lnTo>
                  <a:pt x="801779" y="53291"/>
                </a:lnTo>
                <a:lnTo>
                  <a:pt x="816981" y="47666"/>
                </a:lnTo>
                <a:lnTo>
                  <a:pt x="834056" y="45611"/>
                </a:lnTo>
                <a:lnTo>
                  <a:pt x="917850" y="45611"/>
                </a:lnTo>
                <a:lnTo>
                  <a:pt x="904357" y="25302"/>
                </a:lnTo>
                <a:lnTo>
                  <a:pt x="877370" y="8275"/>
                </a:lnTo>
                <a:lnTo>
                  <a:pt x="839710" y="1884"/>
                </a:lnTo>
                <a:close/>
              </a:path>
              <a:path w="1705609" h="289559">
                <a:moveTo>
                  <a:pt x="1107225" y="68228"/>
                </a:moveTo>
                <a:lnTo>
                  <a:pt x="1057467" y="68228"/>
                </a:lnTo>
                <a:lnTo>
                  <a:pt x="1057467" y="268766"/>
                </a:lnTo>
                <a:lnTo>
                  <a:pt x="1107225" y="268766"/>
                </a:lnTo>
                <a:lnTo>
                  <a:pt x="1107225" y="68228"/>
                </a:lnTo>
                <a:close/>
              </a:path>
              <a:path w="1705609" h="289559">
                <a:moveTo>
                  <a:pt x="1107225" y="6785"/>
                </a:moveTo>
                <a:lnTo>
                  <a:pt x="1069907" y="6785"/>
                </a:lnTo>
                <a:lnTo>
                  <a:pt x="970014" y="67474"/>
                </a:lnTo>
                <a:lnTo>
                  <a:pt x="993385" y="107431"/>
                </a:lnTo>
                <a:lnTo>
                  <a:pt x="1057467" y="68228"/>
                </a:lnTo>
                <a:lnTo>
                  <a:pt x="1107225" y="68228"/>
                </a:lnTo>
                <a:lnTo>
                  <a:pt x="1107225" y="6785"/>
                </a:lnTo>
                <a:close/>
              </a:path>
              <a:path w="1705609" h="289559">
                <a:moveTo>
                  <a:pt x="1209956" y="204307"/>
                </a:moveTo>
                <a:lnTo>
                  <a:pt x="1167361" y="246903"/>
                </a:lnTo>
                <a:lnTo>
                  <a:pt x="1209956" y="289122"/>
                </a:lnTo>
                <a:lnTo>
                  <a:pt x="1252175" y="246903"/>
                </a:lnTo>
                <a:lnTo>
                  <a:pt x="1209956" y="204307"/>
                </a:lnTo>
                <a:close/>
              </a:path>
              <a:path w="1705609" h="289559">
                <a:moveTo>
                  <a:pt x="1383613" y="0"/>
                </a:moveTo>
                <a:lnTo>
                  <a:pt x="1341506" y="8752"/>
                </a:lnTo>
                <a:lnTo>
                  <a:pt x="1310249" y="34679"/>
                </a:lnTo>
                <a:lnTo>
                  <a:pt x="1290795" y="77286"/>
                </a:lnTo>
                <a:lnTo>
                  <a:pt x="1284098" y="136079"/>
                </a:lnTo>
                <a:lnTo>
                  <a:pt x="1290848" y="195726"/>
                </a:lnTo>
                <a:lnTo>
                  <a:pt x="1310390" y="238374"/>
                </a:lnTo>
                <a:lnTo>
                  <a:pt x="1341665" y="263990"/>
                </a:lnTo>
                <a:lnTo>
                  <a:pt x="1383613" y="272536"/>
                </a:lnTo>
                <a:lnTo>
                  <a:pt x="1425143" y="264202"/>
                </a:lnTo>
                <a:lnTo>
                  <a:pt x="1456600" y="238940"/>
                </a:lnTo>
                <a:lnTo>
                  <a:pt x="1461168" y="229186"/>
                </a:lnTo>
                <a:lnTo>
                  <a:pt x="1383613" y="229186"/>
                </a:lnTo>
                <a:lnTo>
                  <a:pt x="1362357" y="223438"/>
                </a:lnTo>
                <a:lnTo>
                  <a:pt x="1347567" y="206098"/>
                </a:lnTo>
                <a:lnTo>
                  <a:pt x="1338927" y="177026"/>
                </a:lnTo>
                <a:lnTo>
                  <a:pt x="1336117" y="136079"/>
                </a:lnTo>
                <a:lnTo>
                  <a:pt x="1339086" y="95033"/>
                </a:lnTo>
                <a:lnTo>
                  <a:pt x="1347991" y="66107"/>
                </a:lnTo>
                <a:lnTo>
                  <a:pt x="1362834" y="48986"/>
                </a:lnTo>
                <a:lnTo>
                  <a:pt x="1383613" y="43349"/>
                </a:lnTo>
                <a:lnTo>
                  <a:pt x="1461027" y="43349"/>
                </a:lnTo>
                <a:lnTo>
                  <a:pt x="1457025" y="34679"/>
                </a:lnTo>
                <a:lnTo>
                  <a:pt x="1425620" y="8752"/>
                </a:lnTo>
                <a:lnTo>
                  <a:pt x="1383613" y="0"/>
                </a:lnTo>
                <a:close/>
              </a:path>
              <a:path w="1705609" h="289559">
                <a:moveTo>
                  <a:pt x="1461027" y="43349"/>
                </a:moveTo>
                <a:lnTo>
                  <a:pt x="1383613" y="43349"/>
                </a:lnTo>
                <a:lnTo>
                  <a:pt x="1404234" y="49039"/>
                </a:lnTo>
                <a:lnTo>
                  <a:pt x="1419094" y="66249"/>
                </a:lnTo>
                <a:lnTo>
                  <a:pt x="1428088" y="95192"/>
                </a:lnTo>
                <a:lnTo>
                  <a:pt x="1431109" y="136079"/>
                </a:lnTo>
                <a:lnTo>
                  <a:pt x="1427876" y="178298"/>
                </a:lnTo>
                <a:lnTo>
                  <a:pt x="1418528" y="207229"/>
                </a:lnTo>
                <a:lnTo>
                  <a:pt x="1403597" y="223862"/>
                </a:lnTo>
                <a:lnTo>
                  <a:pt x="1383613" y="229186"/>
                </a:lnTo>
                <a:lnTo>
                  <a:pt x="1461168" y="229186"/>
                </a:lnTo>
                <a:lnTo>
                  <a:pt x="1476538" y="196362"/>
                </a:lnTo>
                <a:lnTo>
                  <a:pt x="1483505" y="136079"/>
                </a:lnTo>
                <a:lnTo>
                  <a:pt x="1476697" y="77286"/>
                </a:lnTo>
                <a:lnTo>
                  <a:pt x="1461027" y="43349"/>
                </a:lnTo>
                <a:close/>
              </a:path>
              <a:path w="1705609" h="289559">
                <a:moveTo>
                  <a:pt x="1547263" y="219762"/>
                </a:moveTo>
                <a:lnTo>
                  <a:pt x="1530300" y="255950"/>
                </a:lnTo>
                <a:lnTo>
                  <a:pt x="1543718" y="263312"/>
                </a:lnTo>
                <a:lnTo>
                  <a:pt x="1559608" y="268483"/>
                </a:lnTo>
                <a:lnTo>
                  <a:pt x="1577902" y="271534"/>
                </a:lnTo>
                <a:lnTo>
                  <a:pt x="1598529" y="272536"/>
                </a:lnTo>
                <a:lnTo>
                  <a:pt x="1641972" y="263677"/>
                </a:lnTo>
                <a:lnTo>
                  <a:pt x="1675804" y="237573"/>
                </a:lnTo>
                <a:lnTo>
                  <a:pt x="1679734" y="229940"/>
                </a:lnTo>
                <a:lnTo>
                  <a:pt x="1590613" y="229940"/>
                </a:lnTo>
                <a:lnTo>
                  <a:pt x="1578220" y="229251"/>
                </a:lnTo>
                <a:lnTo>
                  <a:pt x="1566676" y="227254"/>
                </a:lnTo>
                <a:lnTo>
                  <a:pt x="1556263" y="224056"/>
                </a:lnTo>
                <a:lnTo>
                  <a:pt x="1547263" y="219762"/>
                </a:lnTo>
                <a:close/>
              </a:path>
              <a:path w="1705609" h="289559">
                <a:moveTo>
                  <a:pt x="1702961" y="156058"/>
                </a:moveTo>
                <a:lnTo>
                  <a:pt x="1652810" y="156058"/>
                </a:lnTo>
                <a:lnTo>
                  <a:pt x="1647332" y="187321"/>
                </a:lnTo>
                <a:lnTo>
                  <a:pt x="1635282" y="210527"/>
                </a:lnTo>
                <a:lnTo>
                  <a:pt x="1616446" y="224969"/>
                </a:lnTo>
                <a:lnTo>
                  <a:pt x="1590613" y="229940"/>
                </a:lnTo>
                <a:lnTo>
                  <a:pt x="1679734" y="229940"/>
                </a:lnTo>
                <a:lnTo>
                  <a:pt x="1697761" y="194931"/>
                </a:lnTo>
                <a:lnTo>
                  <a:pt x="1702961" y="156058"/>
                </a:lnTo>
                <a:close/>
              </a:path>
              <a:path w="1705609" h="289559">
                <a:moveTo>
                  <a:pt x="1606068" y="0"/>
                </a:moveTo>
                <a:lnTo>
                  <a:pt x="1569215" y="6549"/>
                </a:lnTo>
                <a:lnTo>
                  <a:pt x="1539960" y="25255"/>
                </a:lnTo>
                <a:lnTo>
                  <a:pt x="1520670" y="54705"/>
                </a:lnTo>
                <a:lnTo>
                  <a:pt x="1513714" y="93484"/>
                </a:lnTo>
                <a:lnTo>
                  <a:pt x="1519375" y="126785"/>
                </a:lnTo>
                <a:lnTo>
                  <a:pt x="1535531" y="151534"/>
                </a:lnTo>
                <a:lnTo>
                  <a:pt x="1560945" y="166954"/>
                </a:lnTo>
                <a:lnTo>
                  <a:pt x="1594382" y="172267"/>
                </a:lnTo>
                <a:lnTo>
                  <a:pt x="1610721" y="171112"/>
                </a:lnTo>
                <a:lnTo>
                  <a:pt x="1626423" y="167837"/>
                </a:lnTo>
                <a:lnTo>
                  <a:pt x="1640712" y="162725"/>
                </a:lnTo>
                <a:lnTo>
                  <a:pt x="1652810" y="156058"/>
                </a:lnTo>
                <a:lnTo>
                  <a:pt x="1702961" y="156058"/>
                </a:lnTo>
                <a:lnTo>
                  <a:pt x="1705583" y="136456"/>
                </a:lnTo>
                <a:lnTo>
                  <a:pt x="1705118" y="131933"/>
                </a:lnTo>
                <a:lnTo>
                  <a:pt x="1605691" y="131933"/>
                </a:lnTo>
                <a:lnTo>
                  <a:pt x="1587085" y="129164"/>
                </a:lnTo>
                <a:lnTo>
                  <a:pt x="1574451" y="121095"/>
                </a:lnTo>
                <a:lnTo>
                  <a:pt x="1567259" y="108079"/>
                </a:lnTo>
                <a:lnTo>
                  <a:pt x="1564980" y="90468"/>
                </a:lnTo>
                <a:lnTo>
                  <a:pt x="1567430" y="70802"/>
                </a:lnTo>
                <a:lnTo>
                  <a:pt x="1574969" y="55835"/>
                </a:lnTo>
                <a:lnTo>
                  <a:pt x="1587880" y="46312"/>
                </a:lnTo>
                <a:lnTo>
                  <a:pt x="1606445" y="42972"/>
                </a:lnTo>
                <a:lnTo>
                  <a:pt x="1684743" y="42972"/>
                </a:lnTo>
                <a:lnTo>
                  <a:pt x="1680987" y="34302"/>
                </a:lnTo>
                <a:lnTo>
                  <a:pt x="1649924" y="8599"/>
                </a:lnTo>
                <a:lnTo>
                  <a:pt x="1606068" y="0"/>
                </a:lnTo>
                <a:close/>
              </a:path>
              <a:path w="1705609" h="289559">
                <a:moveTo>
                  <a:pt x="1684743" y="42972"/>
                </a:moveTo>
                <a:lnTo>
                  <a:pt x="1606445" y="42972"/>
                </a:lnTo>
                <a:lnTo>
                  <a:pt x="1626099" y="47572"/>
                </a:lnTo>
                <a:lnTo>
                  <a:pt x="1640135" y="61113"/>
                </a:lnTo>
                <a:lnTo>
                  <a:pt x="1649011" y="83206"/>
                </a:lnTo>
                <a:lnTo>
                  <a:pt x="1653187" y="113462"/>
                </a:lnTo>
                <a:lnTo>
                  <a:pt x="1643592" y="120006"/>
                </a:lnTo>
                <a:lnTo>
                  <a:pt x="1631559" y="125949"/>
                </a:lnTo>
                <a:lnTo>
                  <a:pt x="1618466" y="130266"/>
                </a:lnTo>
                <a:lnTo>
                  <a:pt x="1605691" y="131933"/>
                </a:lnTo>
                <a:lnTo>
                  <a:pt x="1705118" y="131933"/>
                </a:lnTo>
                <a:lnTo>
                  <a:pt x="1699469" y="76968"/>
                </a:lnTo>
                <a:lnTo>
                  <a:pt x="1684743" y="429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238408" y="8312710"/>
            <a:ext cx="1743710" cy="225425"/>
          </a:xfrm>
          <a:custGeom>
            <a:avLst/>
            <a:gdLst/>
            <a:ahLst/>
            <a:cxnLst/>
            <a:rect l="l" t="t" r="r" b="b"/>
            <a:pathLst>
              <a:path w="1743709" h="225425">
                <a:moveTo>
                  <a:pt x="181439" y="4774"/>
                </a:moveTo>
                <a:lnTo>
                  <a:pt x="149272" y="4774"/>
                </a:lnTo>
                <a:lnTo>
                  <a:pt x="149272" y="69861"/>
                </a:lnTo>
                <a:lnTo>
                  <a:pt x="126153" y="69861"/>
                </a:lnTo>
                <a:lnTo>
                  <a:pt x="126153" y="96499"/>
                </a:lnTo>
                <a:lnTo>
                  <a:pt x="149272" y="96499"/>
                </a:lnTo>
                <a:lnTo>
                  <a:pt x="149272" y="214862"/>
                </a:lnTo>
                <a:lnTo>
                  <a:pt x="181439" y="214862"/>
                </a:lnTo>
                <a:lnTo>
                  <a:pt x="181439" y="4774"/>
                </a:lnTo>
                <a:close/>
              </a:path>
              <a:path w="1743709" h="225425">
                <a:moveTo>
                  <a:pt x="59558" y="17842"/>
                </a:moveTo>
                <a:lnTo>
                  <a:pt x="34561" y="22903"/>
                </a:lnTo>
                <a:lnTo>
                  <a:pt x="15831" y="36847"/>
                </a:lnTo>
                <a:lnTo>
                  <a:pt x="4075" y="57811"/>
                </a:lnTo>
                <a:lnTo>
                  <a:pt x="0" y="83934"/>
                </a:lnTo>
                <a:lnTo>
                  <a:pt x="4075" y="110058"/>
                </a:lnTo>
                <a:lnTo>
                  <a:pt x="15831" y="131022"/>
                </a:lnTo>
                <a:lnTo>
                  <a:pt x="34561" y="144965"/>
                </a:lnTo>
                <a:lnTo>
                  <a:pt x="59558" y="150026"/>
                </a:lnTo>
                <a:lnTo>
                  <a:pt x="84488" y="144965"/>
                </a:lnTo>
                <a:lnTo>
                  <a:pt x="103316" y="131022"/>
                </a:lnTo>
                <a:lnTo>
                  <a:pt x="107792" y="123137"/>
                </a:lnTo>
                <a:lnTo>
                  <a:pt x="59558" y="123137"/>
                </a:lnTo>
                <a:lnTo>
                  <a:pt x="48336" y="120652"/>
                </a:lnTo>
                <a:lnTo>
                  <a:pt x="39328" y="113242"/>
                </a:lnTo>
                <a:lnTo>
                  <a:pt x="33336" y="100979"/>
                </a:lnTo>
                <a:lnTo>
                  <a:pt x="31161" y="83934"/>
                </a:lnTo>
                <a:lnTo>
                  <a:pt x="33301" y="66783"/>
                </a:lnTo>
                <a:lnTo>
                  <a:pt x="39234" y="54532"/>
                </a:lnTo>
                <a:lnTo>
                  <a:pt x="48230" y="47181"/>
                </a:lnTo>
                <a:lnTo>
                  <a:pt x="59558" y="44731"/>
                </a:lnTo>
                <a:lnTo>
                  <a:pt x="107792" y="44731"/>
                </a:lnTo>
                <a:lnTo>
                  <a:pt x="103316" y="36847"/>
                </a:lnTo>
                <a:lnTo>
                  <a:pt x="84488" y="22903"/>
                </a:lnTo>
                <a:lnTo>
                  <a:pt x="59558" y="17842"/>
                </a:lnTo>
                <a:close/>
              </a:path>
              <a:path w="1743709" h="225425">
                <a:moveTo>
                  <a:pt x="107792" y="44731"/>
                </a:moveTo>
                <a:lnTo>
                  <a:pt x="59558" y="44731"/>
                </a:lnTo>
                <a:lnTo>
                  <a:pt x="70886" y="47181"/>
                </a:lnTo>
                <a:lnTo>
                  <a:pt x="79882" y="54532"/>
                </a:lnTo>
                <a:lnTo>
                  <a:pt x="85815" y="66783"/>
                </a:lnTo>
                <a:lnTo>
                  <a:pt x="87955" y="83934"/>
                </a:lnTo>
                <a:lnTo>
                  <a:pt x="85815" y="100979"/>
                </a:lnTo>
                <a:lnTo>
                  <a:pt x="79882" y="113242"/>
                </a:lnTo>
                <a:lnTo>
                  <a:pt x="70886" y="120652"/>
                </a:lnTo>
                <a:lnTo>
                  <a:pt x="59558" y="123137"/>
                </a:lnTo>
                <a:lnTo>
                  <a:pt x="107792" y="123137"/>
                </a:lnTo>
                <a:lnTo>
                  <a:pt x="115217" y="110058"/>
                </a:lnTo>
                <a:lnTo>
                  <a:pt x="119368" y="83934"/>
                </a:lnTo>
                <a:lnTo>
                  <a:pt x="115217" y="57811"/>
                </a:lnTo>
                <a:lnTo>
                  <a:pt x="107792" y="44731"/>
                </a:lnTo>
                <a:close/>
              </a:path>
              <a:path w="1743709" h="225425">
                <a:moveTo>
                  <a:pt x="413111" y="94991"/>
                </a:moveTo>
                <a:lnTo>
                  <a:pt x="212070" y="94991"/>
                </a:lnTo>
                <a:lnTo>
                  <a:pt x="212070" y="119870"/>
                </a:lnTo>
                <a:lnTo>
                  <a:pt x="413111" y="119870"/>
                </a:lnTo>
                <a:lnTo>
                  <a:pt x="413111" y="94991"/>
                </a:lnTo>
                <a:close/>
              </a:path>
              <a:path w="1743709" h="225425">
                <a:moveTo>
                  <a:pt x="383206" y="56794"/>
                </a:moveTo>
                <a:lnTo>
                  <a:pt x="242226" y="56794"/>
                </a:lnTo>
                <a:lnTo>
                  <a:pt x="242226" y="81170"/>
                </a:lnTo>
                <a:lnTo>
                  <a:pt x="383206" y="81170"/>
                </a:lnTo>
                <a:lnTo>
                  <a:pt x="383206" y="56794"/>
                </a:lnTo>
                <a:close/>
              </a:path>
              <a:path w="1743709" h="225425">
                <a:moveTo>
                  <a:pt x="296005" y="31663"/>
                </a:moveTo>
                <a:lnTo>
                  <a:pt x="263838" y="31663"/>
                </a:lnTo>
                <a:lnTo>
                  <a:pt x="263838" y="56794"/>
                </a:lnTo>
                <a:lnTo>
                  <a:pt x="296005" y="56794"/>
                </a:lnTo>
                <a:lnTo>
                  <a:pt x="296005" y="31663"/>
                </a:lnTo>
                <a:close/>
              </a:path>
              <a:path w="1743709" h="225425">
                <a:moveTo>
                  <a:pt x="360841" y="31663"/>
                </a:moveTo>
                <a:lnTo>
                  <a:pt x="328674" y="31663"/>
                </a:lnTo>
                <a:lnTo>
                  <a:pt x="328674" y="56794"/>
                </a:lnTo>
                <a:lnTo>
                  <a:pt x="360841" y="56794"/>
                </a:lnTo>
                <a:lnTo>
                  <a:pt x="360841" y="31663"/>
                </a:lnTo>
                <a:close/>
              </a:path>
              <a:path w="1743709" h="225425">
                <a:moveTo>
                  <a:pt x="383709" y="7287"/>
                </a:moveTo>
                <a:lnTo>
                  <a:pt x="241724" y="7287"/>
                </a:lnTo>
                <a:lnTo>
                  <a:pt x="241724" y="31663"/>
                </a:lnTo>
                <a:lnTo>
                  <a:pt x="383709" y="31663"/>
                </a:lnTo>
                <a:lnTo>
                  <a:pt x="383709" y="7287"/>
                </a:lnTo>
                <a:close/>
              </a:path>
              <a:path w="1743709" h="225425">
                <a:moveTo>
                  <a:pt x="379437" y="133440"/>
                </a:moveTo>
                <a:lnTo>
                  <a:pt x="245745" y="133440"/>
                </a:lnTo>
                <a:lnTo>
                  <a:pt x="245745" y="157063"/>
                </a:lnTo>
                <a:lnTo>
                  <a:pt x="346516" y="157063"/>
                </a:lnTo>
                <a:lnTo>
                  <a:pt x="346516" y="167617"/>
                </a:lnTo>
                <a:lnTo>
                  <a:pt x="245745" y="167617"/>
                </a:lnTo>
                <a:lnTo>
                  <a:pt x="245745" y="224914"/>
                </a:lnTo>
                <a:lnTo>
                  <a:pt x="382955" y="224914"/>
                </a:lnTo>
                <a:lnTo>
                  <a:pt x="382955" y="200789"/>
                </a:lnTo>
                <a:lnTo>
                  <a:pt x="278916" y="200789"/>
                </a:lnTo>
                <a:lnTo>
                  <a:pt x="278916" y="189481"/>
                </a:lnTo>
                <a:lnTo>
                  <a:pt x="379437" y="189481"/>
                </a:lnTo>
                <a:lnTo>
                  <a:pt x="379437" y="133440"/>
                </a:lnTo>
                <a:close/>
              </a:path>
              <a:path w="1743709" h="225425">
                <a:moveTo>
                  <a:pt x="610355" y="4774"/>
                </a:moveTo>
                <a:lnTo>
                  <a:pt x="578189" y="4774"/>
                </a:lnTo>
                <a:lnTo>
                  <a:pt x="578189" y="214862"/>
                </a:lnTo>
                <a:lnTo>
                  <a:pt x="610355" y="214862"/>
                </a:lnTo>
                <a:lnTo>
                  <a:pt x="610355" y="4774"/>
                </a:lnTo>
                <a:close/>
              </a:path>
              <a:path w="1743709" h="225425">
                <a:moveTo>
                  <a:pt x="541750" y="19098"/>
                </a:moveTo>
                <a:lnTo>
                  <a:pt x="441481" y="19098"/>
                </a:lnTo>
                <a:lnTo>
                  <a:pt x="441481" y="45234"/>
                </a:lnTo>
                <a:lnTo>
                  <a:pt x="510086" y="45234"/>
                </a:lnTo>
                <a:lnTo>
                  <a:pt x="510086" y="73128"/>
                </a:lnTo>
                <a:lnTo>
                  <a:pt x="441481" y="73128"/>
                </a:lnTo>
                <a:lnTo>
                  <a:pt x="441481" y="154550"/>
                </a:lnTo>
                <a:lnTo>
                  <a:pt x="454046" y="154550"/>
                </a:lnTo>
                <a:lnTo>
                  <a:pt x="482855" y="154192"/>
                </a:lnTo>
                <a:lnTo>
                  <a:pt x="512254" y="153011"/>
                </a:lnTo>
                <a:lnTo>
                  <a:pt x="539814" y="150839"/>
                </a:lnTo>
                <a:lnTo>
                  <a:pt x="563111" y="147513"/>
                </a:lnTo>
                <a:lnTo>
                  <a:pt x="560885" y="128414"/>
                </a:lnTo>
                <a:lnTo>
                  <a:pt x="473145" y="128414"/>
                </a:lnTo>
                <a:lnTo>
                  <a:pt x="473145" y="97756"/>
                </a:lnTo>
                <a:lnTo>
                  <a:pt x="541750" y="97756"/>
                </a:lnTo>
                <a:lnTo>
                  <a:pt x="541750" y="19098"/>
                </a:lnTo>
                <a:close/>
              </a:path>
              <a:path w="1743709" h="225425">
                <a:moveTo>
                  <a:pt x="560095" y="121629"/>
                </a:moveTo>
                <a:lnTo>
                  <a:pt x="539017" y="124810"/>
                </a:lnTo>
                <a:lnTo>
                  <a:pt x="515678" y="126907"/>
                </a:lnTo>
                <a:lnTo>
                  <a:pt x="492809" y="128061"/>
                </a:lnTo>
                <a:lnTo>
                  <a:pt x="473145" y="128414"/>
                </a:lnTo>
                <a:lnTo>
                  <a:pt x="560885" y="128414"/>
                </a:lnTo>
                <a:lnTo>
                  <a:pt x="560095" y="121629"/>
                </a:lnTo>
                <a:close/>
              </a:path>
              <a:path w="1743709" h="225425">
                <a:moveTo>
                  <a:pt x="734471" y="21360"/>
                </a:moveTo>
                <a:lnTo>
                  <a:pt x="653552" y="21360"/>
                </a:lnTo>
                <a:lnTo>
                  <a:pt x="653552" y="46993"/>
                </a:lnTo>
                <a:lnTo>
                  <a:pt x="702807" y="46993"/>
                </a:lnTo>
                <a:lnTo>
                  <a:pt x="702705" y="54151"/>
                </a:lnTo>
                <a:lnTo>
                  <a:pt x="702367" y="61286"/>
                </a:lnTo>
                <a:lnTo>
                  <a:pt x="701746" y="68373"/>
                </a:lnTo>
                <a:lnTo>
                  <a:pt x="700796" y="75390"/>
                </a:lnTo>
                <a:lnTo>
                  <a:pt x="646766" y="75390"/>
                </a:lnTo>
                <a:lnTo>
                  <a:pt x="646766" y="101023"/>
                </a:lnTo>
                <a:lnTo>
                  <a:pt x="753821" y="101023"/>
                </a:lnTo>
                <a:lnTo>
                  <a:pt x="753821" y="205564"/>
                </a:lnTo>
                <a:lnTo>
                  <a:pt x="783977" y="205564"/>
                </a:lnTo>
                <a:lnTo>
                  <a:pt x="783977" y="74385"/>
                </a:lnTo>
                <a:lnTo>
                  <a:pt x="732460" y="74385"/>
                </a:lnTo>
                <a:lnTo>
                  <a:pt x="733410" y="66363"/>
                </a:lnTo>
                <a:lnTo>
                  <a:pt x="734031" y="58082"/>
                </a:lnTo>
                <a:lnTo>
                  <a:pt x="734369" y="49471"/>
                </a:lnTo>
                <a:lnTo>
                  <a:pt x="734471" y="21360"/>
                </a:lnTo>
                <a:close/>
              </a:path>
              <a:path w="1743709" h="225425">
                <a:moveTo>
                  <a:pt x="727183" y="101023"/>
                </a:moveTo>
                <a:lnTo>
                  <a:pt x="694514" y="101023"/>
                </a:lnTo>
                <a:lnTo>
                  <a:pt x="689362" y="114220"/>
                </a:lnTo>
                <a:lnTo>
                  <a:pt x="682891" y="127064"/>
                </a:lnTo>
                <a:lnTo>
                  <a:pt x="675006" y="139578"/>
                </a:lnTo>
                <a:lnTo>
                  <a:pt x="665614" y="151785"/>
                </a:lnTo>
                <a:lnTo>
                  <a:pt x="692252" y="169125"/>
                </a:lnTo>
                <a:lnTo>
                  <a:pt x="703364" y="154102"/>
                </a:lnTo>
                <a:lnTo>
                  <a:pt x="712921" y="137901"/>
                </a:lnTo>
                <a:lnTo>
                  <a:pt x="720877" y="120286"/>
                </a:lnTo>
                <a:lnTo>
                  <a:pt x="727183" y="101023"/>
                </a:lnTo>
                <a:close/>
              </a:path>
              <a:path w="1743709" h="225425">
                <a:moveTo>
                  <a:pt x="783977" y="7036"/>
                </a:moveTo>
                <a:lnTo>
                  <a:pt x="753821" y="7036"/>
                </a:lnTo>
                <a:lnTo>
                  <a:pt x="753821" y="74385"/>
                </a:lnTo>
                <a:lnTo>
                  <a:pt x="783977" y="74385"/>
                </a:lnTo>
                <a:lnTo>
                  <a:pt x="783977" y="7036"/>
                </a:lnTo>
                <a:close/>
              </a:path>
              <a:path w="1743709" h="225425">
                <a:moveTo>
                  <a:pt x="830970" y="4774"/>
                </a:moveTo>
                <a:lnTo>
                  <a:pt x="800311" y="4774"/>
                </a:lnTo>
                <a:lnTo>
                  <a:pt x="800311" y="214862"/>
                </a:lnTo>
                <a:lnTo>
                  <a:pt x="830970" y="214862"/>
                </a:lnTo>
                <a:lnTo>
                  <a:pt x="830970" y="4774"/>
                </a:lnTo>
                <a:close/>
              </a:path>
              <a:path w="1743709" h="225425">
                <a:moveTo>
                  <a:pt x="924678" y="17842"/>
                </a:moveTo>
                <a:lnTo>
                  <a:pt x="899407" y="22903"/>
                </a:lnTo>
                <a:lnTo>
                  <a:pt x="880072" y="36847"/>
                </a:lnTo>
                <a:lnTo>
                  <a:pt x="867711" y="57811"/>
                </a:lnTo>
                <a:lnTo>
                  <a:pt x="863361" y="83934"/>
                </a:lnTo>
                <a:lnTo>
                  <a:pt x="867711" y="110058"/>
                </a:lnTo>
                <a:lnTo>
                  <a:pt x="880072" y="131022"/>
                </a:lnTo>
                <a:lnTo>
                  <a:pt x="899407" y="144965"/>
                </a:lnTo>
                <a:lnTo>
                  <a:pt x="924678" y="150026"/>
                </a:lnTo>
                <a:lnTo>
                  <a:pt x="949687" y="144965"/>
                </a:lnTo>
                <a:lnTo>
                  <a:pt x="968687" y="131022"/>
                </a:lnTo>
                <a:lnTo>
                  <a:pt x="973228" y="123137"/>
                </a:lnTo>
                <a:lnTo>
                  <a:pt x="924678" y="123137"/>
                </a:lnTo>
                <a:lnTo>
                  <a:pt x="913220" y="120652"/>
                </a:lnTo>
                <a:lnTo>
                  <a:pt x="903694" y="113242"/>
                </a:lnTo>
                <a:lnTo>
                  <a:pt x="897184" y="100979"/>
                </a:lnTo>
                <a:lnTo>
                  <a:pt x="894773" y="83934"/>
                </a:lnTo>
                <a:lnTo>
                  <a:pt x="897149" y="66783"/>
                </a:lnTo>
                <a:lnTo>
                  <a:pt x="903600" y="54532"/>
                </a:lnTo>
                <a:lnTo>
                  <a:pt x="913114" y="47181"/>
                </a:lnTo>
                <a:lnTo>
                  <a:pt x="924678" y="44731"/>
                </a:lnTo>
                <a:lnTo>
                  <a:pt x="973228" y="44731"/>
                </a:lnTo>
                <a:lnTo>
                  <a:pt x="968687" y="36847"/>
                </a:lnTo>
                <a:lnTo>
                  <a:pt x="949687" y="22903"/>
                </a:lnTo>
                <a:lnTo>
                  <a:pt x="924678" y="17842"/>
                </a:lnTo>
                <a:close/>
              </a:path>
              <a:path w="1743709" h="225425">
                <a:moveTo>
                  <a:pt x="973228" y="44731"/>
                </a:moveTo>
                <a:lnTo>
                  <a:pt x="924678" y="44731"/>
                </a:lnTo>
                <a:lnTo>
                  <a:pt x="936124" y="47181"/>
                </a:lnTo>
                <a:lnTo>
                  <a:pt x="945379" y="54532"/>
                </a:lnTo>
                <a:lnTo>
                  <a:pt x="951571" y="66783"/>
                </a:lnTo>
                <a:lnTo>
                  <a:pt x="953829" y="83934"/>
                </a:lnTo>
                <a:lnTo>
                  <a:pt x="951571" y="100979"/>
                </a:lnTo>
                <a:lnTo>
                  <a:pt x="945379" y="113242"/>
                </a:lnTo>
                <a:lnTo>
                  <a:pt x="936124" y="120652"/>
                </a:lnTo>
                <a:lnTo>
                  <a:pt x="924678" y="123137"/>
                </a:lnTo>
                <a:lnTo>
                  <a:pt x="973228" y="123137"/>
                </a:lnTo>
                <a:lnTo>
                  <a:pt x="980761" y="110058"/>
                </a:lnTo>
                <a:lnTo>
                  <a:pt x="984990" y="83934"/>
                </a:lnTo>
                <a:lnTo>
                  <a:pt x="980761" y="57811"/>
                </a:lnTo>
                <a:lnTo>
                  <a:pt x="973228" y="44731"/>
                </a:lnTo>
                <a:close/>
              </a:path>
              <a:path w="1743709" h="225425">
                <a:moveTo>
                  <a:pt x="1041533" y="4774"/>
                </a:moveTo>
                <a:lnTo>
                  <a:pt x="1009367" y="4774"/>
                </a:lnTo>
                <a:lnTo>
                  <a:pt x="1009367" y="214862"/>
                </a:lnTo>
                <a:lnTo>
                  <a:pt x="1041533" y="214862"/>
                </a:lnTo>
                <a:lnTo>
                  <a:pt x="1041533" y="4774"/>
                </a:lnTo>
                <a:close/>
              </a:path>
              <a:path w="1743709" h="225425">
                <a:moveTo>
                  <a:pt x="1161125" y="145503"/>
                </a:moveTo>
                <a:lnTo>
                  <a:pt x="1128959" y="145503"/>
                </a:lnTo>
                <a:lnTo>
                  <a:pt x="1128959" y="216621"/>
                </a:lnTo>
                <a:lnTo>
                  <a:pt x="1263907" y="216621"/>
                </a:lnTo>
                <a:lnTo>
                  <a:pt x="1263907" y="190737"/>
                </a:lnTo>
                <a:lnTo>
                  <a:pt x="1161125" y="190737"/>
                </a:lnTo>
                <a:lnTo>
                  <a:pt x="1161125" y="145503"/>
                </a:lnTo>
                <a:close/>
              </a:path>
              <a:path w="1743709" h="225425">
                <a:moveTo>
                  <a:pt x="1259384" y="93986"/>
                </a:moveTo>
                <a:lnTo>
                  <a:pt x="1227217" y="93986"/>
                </a:lnTo>
                <a:lnTo>
                  <a:pt x="1227217" y="161838"/>
                </a:lnTo>
                <a:lnTo>
                  <a:pt x="1259384" y="161838"/>
                </a:lnTo>
                <a:lnTo>
                  <a:pt x="1259384" y="93986"/>
                </a:lnTo>
                <a:close/>
              </a:path>
              <a:path w="1743709" h="225425">
                <a:moveTo>
                  <a:pt x="1156602" y="10052"/>
                </a:moveTo>
                <a:lnTo>
                  <a:pt x="1124435" y="10052"/>
                </a:lnTo>
                <a:lnTo>
                  <a:pt x="1124435" y="26386"/>
                </a:lnTo>
                <a:lnTo>
                  <a:pt x="1121482" y="51724"/>
                </a:lnTo>
                <a:lnTo>
                  <a:pt x="1112498" y="73976"/>
                </a:lnTo>
                <a:lnTo>
                  <a:pt x="1097295" y="93354"/>
                </a:lnTo>
                <a:lnTo>
                  <a:pt x="1075683" y="110069"/>
                </a:lnTo>
                <a:lnTo>
                  <a:pt x="1093274" y="134697"/>
                </a:lnTo>
                <a:lnTo>
                  <a:pt x="1107885" y="125124"/>
                </a:lnTo>
                <a:lnTo>
                  <a:pt x="1121011" y="114090"/>
                </a:lnTo>
                <a:lnTo>
                  <a:pt x="1132394" y="101549"/>
                </a:lnTo>
                <a:lnTo>
                  <a:pt x="1141775" y="87452"/>
                </a:lnTo>
                <a:lnTo>
                  <a:pt x="1183530" y="87452"/>
                </a:lnTo>
                <a:lnTo>
                  <a:pt x="1152330" y="61317"/>
                </a:lnTo>
                <a:lnTo>
                  <a:pt x="1154163" y="53527"/>
                </a:lnTo>
                <a:lnTo>
                  <a:pt x="1155502" y="45548"/>
                </a:lnTo>
                <a:lnTo>
                  <a:pt x="1156323" y="37286"/>
                </a:lnTo>
                <a:lnTo>
                  <a:pt x="1156602" y="28648"/>
                </a:lnTo>
                <a:lnTo>
                  <a:pt x="1156602" y="10052"/>
                </a:lnTo>
                <a:close/>
              </a:path>
              <a:path w="1743709" h="225425">
                <a:moveTo>
                  <a:pt x="1183530" y="87452"/>
                </a:moveTo>
                <a:lnTo>
                  <a:pt x="1141775" y="87452"/>
                </a:lnTo>
                <a:lnTo>
                  <a:pt x="1184999" y="130174"/>
                </a:lnTo>
                <a:lnTo>
                  <a:pt x="1206108" y="106300"/>
                </a:lnTo>
                <a:lnTo>
                  <a:pt x="1191533" y="93986"/>
                </a:lnTo>
                <a:lnTo>
                  <a:pt x="1259384" y="93986"/>
                </a:lnTo>
                <a:lnTo>
                  <a:pt x="1259384" y="93735"/>
                </a:lnTo>
                <a:lnTo>
                  <a:pt x="1191030" y="93735"/>
                </a:lnTo>
                <a:lnTo>
                  <a:pt x="1183530" y="87452"/>
                </a:lnTo>
                <a:close/>
              </a:path>
              <a:path w="1743709" h="225425">
                <a:moveTo>
                  <a:pt x="1259384" y="4774"/>
                </a:moveTo>
                <a:lnTo>
                  <a:pt x="1227217" y="4774"/>
                </a:lnTo>
                <a:lnTo>
                  <a:pt x="1227217" y="25381"/>
                </a:lnTo>
                <a:lnTo>
                  <a:pt x="1191030" y="25381"/>
                </a:lnTo>
                <a:lnTo>
                  <a:pt x="1191030" y="51516"/>
                </a:lnTo>
                <a:lnTo>
                  <a:pt x="1227217" y="51516"/>
                </a:lnTo>
                <a:lnTo>
                  <a:pt x="1227217" y="67851"/>
                </a:lnTo>
                <a:lnTo>
                  <a:pt x="1191030" y="67851"/>
                </a:lnTo>
                <a:lnTo>
                  <a:pt x="1191030" y="93735"/>
                </a:lnTo>
                <a:lnTo>
                  <a:pt x="1259384" y="93735"/>
                </a:lnTo>
                <a:lnTo>
                  <a:pt x="1259384" y="4774"/>
                </a:lnTo>
                <a:close/>
              </a:path>
              <a:path w="1743709" h="225425">
                <a:moveTo>
                  <a:pt x="1512717" y="135200"/>
                </a:moveTo>
                <a:lnTo>
                  <a:pt x="1379025" y="135200"/>
                </a:lnTo>
                <a:lnTo>
                  <a:pt x="1379025" y="158822"/>
                </a:lnTo>
                <a:lnTo>
                  <a:pt x="1479797" y="158822"/>
                </a:lnTo>
                <a:lnTo>
                  <a:pt x="1479797" y="168623"/>
                </a:lnTo>
                <a:lnTo>
                  <a:pt x="1379025" y="168623"/>
                </a:lnTo>
                <a:lnTo>
                  <a:pt x="1379025" y="224914"/>
                </a:lnTo>
                <a:lnTo>
                  <a:pt x="1516235" y="224914"/>
                </a:lnTo>
                <a:lnTo>
                  <a:pt x="1516235" y="200789"/>
                </a:lnTo>
                <a:lnTo>
                  <a:pt x="1412197" y="200789"/>
                </a:lnTo>
                <a:lnTo>
                  <a:pt x="1412197" y="190486"/>
                </a:lnTo>
                <a:lnTo>
                  <a:pt x="1512717" y="190486"/>
                </a:lnTo>
                <a:lnTo>
                  <a:pt x="1512717" y="135200"/>
                </a:lnTo>
                <a:close/>
              </a:path>
              <a:path w="1743709" h="225425">
                <a:moveTo>
                  <a:pt x="1462457" y="120122"/>
                </a:moveTo>
                <a:lnTo>
                  <a:pt x="1429536" y="120122"/>
                </a:lnTo>
                <a:lnTo>
                  <a:pt x="1429536" y="135200"/>
                </a:lnTo>
                <a:lnTo>
                  <a:pt x="1462457" y="135200"/>
                </a:lnTo>
                <a:lnTo>
                  <a:pt x="1462457" y="120122"/>
                </a:lnTo>
                <a:close/>
              </a:path>
              <a:path w="1743709" h="225425">
                <a:moveTo>
                  <a:pt x="1546392" y="95997"/>
                </a:moveTo>
                <a:lnTo>
                  <a:pt x="1345350" y="95997"/>
                </a:lnTo>
                <a:lnTo>
                  <a:pt x="1345350" y="120122"/>
                </a:lnTo>
                <a:lnTo>
                  <a:pt x="1546392" y="120122"/>
                </a:lnTo>
                <a:lnTo>
                  <a:pt x="1546392" y="95997"/>
                </a:lnTo>
                <a:close/>
              </a:path>
              <a:path w="1743709" h="225425">
                <a:moveTo>
                  <a:pt x="1503168" y="18093"/>
                </a:moveTo>
                <a:lnTo>
                  <a:pt x="1378271" y="18093"/>
                </a:lnTo>
                <a:lnTo>
                  <a:pt x="1378271" y="42218"/>
                </a:lnTo>
                <a:lnTo>
                  <a:pt x="1464719" y="42218"/>
                </a:lnTo>
                <a:lnTo>
                  <a:pt x="1456877" y="48532"/>
                </a:lnTo>
                <a:lnTo>
                  <a:pt x="1435536" y="55034"/>
                </a:lnTo>
                <a:lnTo>
                  <a:pt x="1403971" y="60595"/>
                </a:lnTo>
                <a:lnTo>
                  <a:pt x="1365455" y="64081"/>
                </a:lnTo>
                <a:lnTo>
                  <a:pt x="1371486" y="88960"/>
                </a:lnTo>
                <a:lnTo>
                  <a:pt x="1393757" y="87111"/>
                </a:lnTo>
                <a:lnTo>
                  <a:pt x="1416783" y="84342"/>
                </a:lnTo>
                <a:lnTo>
                  <a:pt x="1439337" y="80302"/>
                </a:lnTo>
                <a:lnTo>
                  <a:pt x="1460195" y="74636"/>
                </a:lnTo>
                <a:lnTo>
                  <a:pt x="1523362" y="74636"/>
                </a:lnTo>
                <a:lnTo>
                  <a:pt x="1526790" y="63579"/>
                </a:lnTo>
                <a:lnTo>
                  <a:pt x="1490603" y="58553"/>
                </a:lnTo>
                <a:lnTo>
                  <a:pt x="1495853" y="52604"/>
                </a:lnTo>
                <a:lnTo>
                  <a:pt x="1499807" y="46019"/>
                </a:lnTo>
                <a:lnTo>
                  <a:pt x="1502300" y="38727"/>
                </a:lnTo>
                <a:lnTo>
                  <a:pt x="1503168" y="30658"/>
                </a:lnTo>
                <a:lnTo>
                  <a:pt x="1503168" y="18093"/>
                </a:lnTo>
                <a:close/>
              </a:path>
              <a:path w="1743709" h="225425">
                <a:moveTo>
                  <a:pt x="1523362" y="74636"/>
                </a:moveTo>
                <a:lnTo>
                  <a:pt x="1460195" y="74636"/>
                </a:lnTo>
                <a:lnTo>
                  <a:pt x="1519000" y="88709"/>
                </a:lnTo>
                <a:lnTo>
                  <a:pt x="1523362" y="74636"/>
                </a:lnTo>
                <a:close/>
              </a:path>
              <a:path w="1743709" h="225425">
                <a:moveTo>
                  <a:pt x="1459190" y="0"/>
                </a:moveTo>
                <a:lnTo>
                  <a:pt x="1426270" y="0"/>
                </a:lnTo>
                <a:lnTo>
                  <a:pt x="1426270" y="18093"/>
                </a:lnTo>
                <a:lnTo>
                  <a:pt x="1459190" y="18093"/>
                </a:lnTo>
                <a:lnTo>
                  <a:pt x="1459190" y="0"/>
                </a:lnTo>
                <a:close/>
              </a:path>
              <a:path w="1743709" h="225425">
                <a:moveTo>
                  <a:pt x="1645377" y="15580"/>
                </a:moveTo>
                <a:lnTo>
                  <a:pt x="1613210" y="15580"/>
                </a:lnTo>
                <a:lnTo>
                  <a:pt x="1613115" y="39956"/>
                </a:lnTo>
                <a:lnTo>
                  <a:pt x="1610446" y="68240"/>
                </a:lnTo>
                <a:lnTo>
                  <a:pt x="1601650" y="93075"/>
                </a:lnTo>
                <a:lnTo>
                  <a:pt x="1586070" y="115037"/>
                </a:lnTo>
                <a:lnTo>
                  <a:pt x="1562950" y="135702"/>
                </a:lnTo>
                <a:lnTo>
                  <a:pt x="1584059" y="159073"/>
                </a:lnTo>
                <a:lnTo>
                  <a:pt x="1597374" y="148138"/>
                </a:lnTo>
                <a:lnTo>
                  <a:pt x="1609346" y="136613"/>
                </a:lnTo>
                <a:lnTo>
                  <a:pt x="1619858" y="124193"/>
                </a:lnTo>
                <a:lnTo>
                  <a:pt x="1628791" y="110572"/>
                </a:lnTo>
                <a:lnTo>
                  <a:pt x="1672374" y="110572"/>
                </a:lnTo>
                <a:lnTo>
                  <a:pt x="1640099" y="82929"/>
                </a:lnTo>
                <a:lnTo>
                  <a:pt x="1642302" y="73211"/>
                </a:lnTo>
                <a:lnTo>
                  <a:pt x="1643963" y="62856"/>
                </a:lnTo>
                <a:lnTo>
                  <a:pt x="1645012" y="51795"/>
                </a:lnTo>
                <a:lnTo>
                  <a:pt x="1645377" y="39956"/>
                </a:lnTo>
                <a:lnTo>
                  <a:pt x="1645377" y="15580"/>
                </a:lnTo>
                <a:close/>
              </a:path>
              <a:path w="1743709" h="225425">
                <a:moveTo>
                  <a:pt x="1672374" y="110572"/>
                </a:moveTo>
                <a:lnTo>
                  <a:pt x="1628791" y="110572"/>
                </a:lnTo>
                <a:lnTo>
                  <a:pt x="1673271" y="154550"/>
                </a:lnTo>
                <a:lnTo>
                  <a:pt x="1696140" y="130927"/>
                </a:lnTo>
                <a:lnTo>
                  <a:pt x="1672374" y="110572"/>
                </a:lnTo>
                <a:close/>
              </a:path>
              <a:path w="1743709" h="225425">
                <a:moveTo>
                  <a:pt x="1743636" y="4774"/>
                </a:moveTo>
                <a:lnTo>
                  <a:pt x="1711469" y="4774"/>
                </a:lnTo>
                <a:lnTo>
                  <a:pt x="1711469" y="214862"/>
                </a:lnTo>
                <a:lnTo>
                  <a:pt x="1743636" y="214862"/>
                </a:lnTo>
                <a:lnTo>
                  <a:pt x="1743636" y="4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43685" y="8690918"/>
            <a:ext cx="3300278" cy="8519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905275" y="4617660"/>
            <a:ext cx="2052320" cy="2597150"/>
          </a:xfrm>
          <a:custGeom>
            <a:avLst/>
            <a:gdLst/>
            <a:ahLst/>
            <a:cxnLst/>
            <a:rect l="l" t="t" r="r" b="b"/>
            <a:pathLst>
              <a:path w="2052319" h="2597150">
                <a:moveTo>
                  <a:pt x="785316" y="0"/>
                </a:moveTo>
                <a:lnTo>
                  <a:pt x="0" y="0"/>
                </a:lnTo>
                <a:lnTo>
                  <a:pt x="1266977" y="1696283"/>
                </a:lnTo>
                <a:lnTo>
                  <a:pt x="594384" y="2596779"/>
                </a:lnTo>
                <a:lnTo>
                  <a:pt x="1379700" y="2596779"/>
                </a:lnTo>
                <a:lnTo>
                  <a:pt x="2052293" y="1696283"/>
                </a:lnTo>
                <a:lnTo>
                  <a:pt x="785316" y="0"/>
                </a:lnTo>
                <a:close/>
              </a:path>
            </a:pathLst>
          </a:custGeom>
          <a:solidFill>
            <a:srgbClr val="6B6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081185" y="7672855"/>
            <a:ext cx="1640205" cy="289560"/>
          </a:xfrm>
          <a:custGeom>
            <a:avLst/>
            <a:gdLst/>
            <a:ahLst/>
            <a:cxnLst/>
            <a:rect l="l" t="t" r="r" b="b"/>
            <a:pathLst>
              <a:path w="1640205" h="289559">
                <a:moveTo>
                  <a:pt x="167478" y="45611"/>
                </a:moveTo>
                <a:lnTo>
                  <a:pt x="83683" y="45611"/>
                </a:lnTo>
                <a:lnTo>
                  <a:pt x="103437" y="48461"/>
                </a:lnTo>
                <a:lnTo>
                  <a:pt x="116760" y="56260"/>
                </a:lnTo>
                <a:lnTo>
                  <a:pt x="124288" y="67874"/>
                </a:lnTo>
                <a:lnTo>
                  <a:pt x="126655" y="82175"/>
                </a:lnTo>
                <a:lnTo>
                  <a:pt x="124776" y="96947"/>
                </a:lnTo>
                <a:lnTo>
                  <a:pt x="118975" y="110164"/>
                </a:lnTo>
                <a:lnTo>
                  <a:pt x="109003" y="123522"/>
                </a:lnTo>
                <a:lnTo>
                  <a:pt x="94614" y="138718"/>
                </a:lnTo>
                <a:lnTo>
                  <a:pt x="1507" y="232956"/>
                </a:lnTo>
                <a:lnTo>
                  <a:pt x="10554" y="268766"/>
                </a:lnTo>
                <a:lnTo>
                  <a:pt x="181690" y="268766"/>
                </a:lnTo>
                <a:lnTo>
                  <a:pt x="181690" y="226171"/>
                </a:lnTo>
                <a:lnTo>
                  <a:pt x="70113" y="226171"/>
                </a:lnTo>
                <a:lnTo>
                  <a:pt x="131933" y="162843"/>
                </a:lnTo>
                <a:lnTo>
                  <a:pt x="149579" y="143765"/>
                </a:lnTo>
                <a:lnTo>
                  <a:pt x="163408" y="124723"/>
                </a:lnTo>
                <a:lnTo>
                  <a:pt x="172431" y="103632"/>
                </a:lnTo>
                <a:lnTo>
                  <a:pt x="175659" y="78406"/>
                </a:lnTo>
                <a:lnTo>
                  <a:pt x="170229" y="49751"/>
                </a:lnTo>
                <a:lnTo>
                  <a:pt x="167478" y="45611"/>
                </a:lnTo>
                <a:close/>
              </a:path>
              <a:path w="1640205" h="289559">
                <a:moveTo>
                  <a:pt x="89337" y="1884"/>
                </a:moveTo>
                <a:lnTo>
                  <a:pt x="57726" y="5724"/>
                </a:lnTo>
                <a:lnTo>
                  <a:pt x="32370" y="15360"/>
                </a:lnTo>
                <a:lnTo>
                  <a:pt x="13163" y="27965"/>
                </a:lnTo>
                <a:lnTo>
                  <a:pt x="0" y="40710"/>
                </a:lnTo>
                <a:lnTo>
                  <a:pt x="25632" y="71997"/>
                </a:lnTo>
                <a:lnTo>
                  <a:pt x="37830" y="61672"/>
                </a:lnTo>
                <a:lnTo>
                  <a:pt x="51406" y="53291"/>
                </a:lnTo>
                <a:lnTo>
                  <a:pt x="66608" y="47666"/>
                </a:lnTo>
                <a:lnTo>
                  <a:pt x="83683" y="45611"/>
                </a:lnTo>
                <a:lnTo>
                  <a:pt x="167478" y="45611"/>
                </a:lnTo>
                <a:lnTo>
                  <a:pt x="153984" y="25302"/>
                </a:lnTo>
                <a:lnTo>
                  <a:pt x="126997" y="8275"/>
                </a:lnTo>
                <a:lnTo>
                  <a:pt x="89337" y="1884"/>
                </a:lnTo>
                <a:close/>
              </a:path>
              <a:path w="1640205" h="289559">
                <a:moveTo>
                  <a:pt x="322550" y="0"/>
                </a:moveTo>
                <a:lnTo>
                  <a:pt x="280443" y="8752"/>
                </a:lnTo>
                <a:lnTo>
                  <a:pt x="249185" y="34679"/>
                </a:lnTo>
                <a:lnTo>
                  <a:pt x="229731" y="77286"/>
                </a:lnTo>
                <a:lnTo>
                  <a:pt x="223034" y="136079"/>
                </a:lnTo>
                <a:lnTo>
                  <a:pt x="229784" y="195726"/>
                </a:lnTo>
                <a:lnTo>
                  <a:pt x="249327" y="238374"/>
                </a:lnTo>
                <a:lnTo>
                  <a:pt x="280602" y="263990"/>
                </a:lnTo>
                <a:lnTo>
                  <a:pt x="322550" y="272536"/>
                </a:lnTo>
                <a:lnTo>
                  <a:pt x="364079" y="264202"/>
                </a:lnTo>
                <a:lnTo>
                  <a:pt x="395537" y="238940"/>
                </a:lnTo>
                <a:lnTo>
                  <a:pt x="400104" y="229186"/>
                </a:lnTo>
                <a:lnTo>
                  <a:pt x="322550" y="229186"/>
                </a:lnTo>
                <a:lnTo>
                  <a:pt x="301293" y="223438"/>
                </a:lnTo>
                <a:lnTo>
                  <a:pt x="286504" y="206098"/>
                </a:lnTo>
                <a:lnTo>
                  <a:pt x="277863" y="177026"/>
                </a:lnTo>
                <a:lnTo>
                  <a:pt x="275054" y="136079"/>
                </a:lnTo>
                <a:lnTo>
                  <a:pt x="278022" y="95033"/>
                </a:lnTo>
                <a:lnTo>
                  <a:pt x="286928" y="66107"/>
                </a:lnTo>
                <a:lnTo>
                  <a:pt x="301770" y="48986"/>
                </a:lnTo>
                <a:lnTo>
                  <a:pt x="322550" y="43349"/>
                </a:lnTo>
                <a:lnTo>
                  <a:pt x="399964" y="43349"/>
                </a:lnTo>
                <a:lnTo>
                  <a:pt x="395961" y="34679"/>
                </a:lnTo>
                <a:lnTo>
                  <a:pt x="364556" y="8752"/>
                </a:lnTo>
                <a:lnTo>
                  <a:pt x="322550" y="0"/>
                </a:lnTo>
                <a:close/>
              </a:path>
              <a:path w="1640205" h="289559">
                <a:moveTo>
                  <a:pt x="399964" y="43349"/>
                </a:moveTo>
                <a:lnTo>
                  <a:pt x="322550" y="43349"/>
                </a:lnTo>
                <a:lnTo>
                  <a:pt x="343170" y="49039"/>
                </a:lnTo>
                <a:lnTo>
                  <a:pt x="358030" y="66249"/>
                </a:lnTo>
                <a:lnTo>
                  <a:pt x="367024" y="95192"/>
                </a:lnTo>
                <a:lnTo>
                  <a:pt x="370045" y="136079"/>
                </a:lnTo>
                <a:lnTo>
                  <a:pt x="366812" y="178298"/>
                </a:lnTo>
                <a:lnTo>
                  <a:pt x="357465" y="207229"/>
                </a:lnTo>
                <a:lnTo>
                  <a:pt x="342534" y="223862"/>
                </a:lnTo>
                <a:lnTo>
                  <a:pt x="322550" y="229186"/>
                </a:lnTo>
                <a:lnTo>
                  <a:pt x="400104" y="229186"/>
                </a:lnTo>
                <a:lnTo>
                  <a:pt x="415474" y="196362"/>
                </a:lnTo>
                <a:lnTo>
                  <a:pt x="422442" y="136079"/>
                </a:lnTo>
                <a:lnTo>
                  <a:pt x="415633" y="77286"/>
                </a:lnTo>
                <a:lnTo>
                  <a:pt x="399964" y="43349"/>
                </a:lnTo>
                <a:close/>
              </a:path>
              <a:path w="1640205" h="289559">
                <a:moveTo>
                  <a:pt x="623575" y="45611"/>
                </a:moveTo>
                <a:lnTo>
                  <a:pt x="539780" y="45611"/>
                </a:lnTo>
                <a:lnTo>
                  <a:pt x="559534" y="48461"/>
                </a:lnTo>
                <a:lnTo>
                  <a:pt x="572857" y="56260"/>
                </a:lnTo>
                <a:lnTo>
                  <a:pt x="580385" y="67874"/>
                </a:lnTo>
                <a:lnTo>
                  <a:pt x="582752" y="82175"/>
                </a:lnTo>
                <a:lnTo>
                  <a:pt x="580874" y="96947"/>
                </a:lnTo>
                <a:lnTo>
                  <a:pt x="575072" y="110164"/>
                </a:lnTo>
                <a:lnTo>
                  <a:pt x="565100" y="123522"/>
                </a:lnTo>
                <a:lnTo>
                  <a:pt x="550711" y="138718"/>
                </a:lnTo>
                <a:lnTo>
                  <a:pt x="457604" y="232956"/>
                </a:lnTo>
                <a:lnTo>
                  <a:pt x="466651" y="268766"/>
                </a:lnTo>
                <a:lnTo>
                  <a:pt x="637787" y="268766"/>
                </a:lnTo>
                <a:lnTo>
                  <a:pt x="637787" y="226171"/>
                </a:lnTo>
                <a:lnTo>
                  <a:pt x="526210" y="226171"/>
                </a:lnTo>
                <a:lnTo>
                  <a:pt x="588030" y="162843"/>
                </a:lnTo>
                <a:lnTo>
                  <a:pt x="605676" y="143765"/>
                </a:lnTo>
                <a:lnTo>
                  <a:pt x="619505" y="124723"/>
                </a:lnTo>
                <a:lnTo>
                  <a:pt x="628528" y="103632"/>
                </a:lnTo>
                <a:lnTo>
                  <a:pt x="631756" y="78406"/>
                </a:lnTo>
                <a:lnTo>
                  <a:pt x="626326" y="49751"/>
                </a:lnTo>
                <a:lnTo>
                  <a:pt x="623575" y="45611"/>
                </a:lnTo>
                <a:close/>
              </a:path>
              <a:path w="1640205" h="289559">
                <a:moveTo>
                  <a:pt x="545434" y="1884"/>
                </a:moveTo>
                <a:lnTo>
                  <a:pt x="513823" y="5724"/>
                </a:lnTo>
                <a:lnTo>
                  <a:pt x="488467" y="15360"/>
                </a:lnTo>
                <a:lnTo>
                  <a:pt x="469260" y="27965"/>
                </a:lnTo>
                <a:lnTo>
                  <a:pt x="456097" y="40710"/>
                </a:lnTo>
                <a:lnTo>
                  <a:pt x="481729" y="71997"/>
                </a:lnTo>
                <a:lnTo>
                  <a:pt x="493927" y="61672"/>
                </a:lnTo>
                <a:lnTo>
                  <a:pt x="507503" y="53291"/>
                </a:lnTo>
                <a:lnTo>
                  <a:pt x="522705" y="47666"/>
                </a:lnTo>
                <a:lnTo>
                  <a:pt x="539780" y="45611"/>
                </a:lnTo>
                <a:lnTo>
                  <a:pt x="623575" y="45611"/>
                </a:lnTo>
                <a:lnTo>
                  <a:pt x="610081" y="25302"/>
                </a:lnTo>
                <a:lnTo>
                  <a:pt x="583094" y="8275"/>
                </a:lnTo>
                <a:lnTo>
                  <a:pt x="545434" y="1884"/>
                </a:lnTo>
                <a:close/>
              </a:path>
              <a:path w="1640205" h="289559">
                <a:moveTo>
                  <a:pt x="812949" y="68228"/>
                </a:moveTo>
                <a:lnTo>
                  <a:pt x="763192" y="68228"/>
                </a:lnTo>
                <a:lnTo>
                  <a:pt x="763192" y="268766"/>
                </a:lnTo>
                <a:lnTo>
                  <a:pt x="812949" y="268766"/>
                </a:lnTo>
                <a:lnTo>
                  <a:pt x="812949" y="68228"/>
                </a:lnTo>
                <a:close/>
              </a:path>
              <a:path w="1640205" h="289559">
                <a:moveTo>
                  <a:pt x="812949" y="6785"/>
                </a:moveTo>
                <a:lnTo>
                  <a:pt x="775631" y="6785"/>
                </a:lnTo>
                <a:lnTo>
                  <a:pt x="675739" y="67474"/>
                </a:lnTo>
                <a:lnTo>
                  <a:pt x="699110" y="107431"/>
                </a:lnTo>
                <a:lnTo>
                  <a:pt x="763192" y="68228"/>
                </a:lnTo>
                <a:lnTo>
                  <a:pt x="812949" y="68228"/>
                </a:lnTo>
                <a:lnTo>
                  <a:pt x="812949" y="6785"/>
                </a:lnTo>
                <a:close/>
              </a:path>
              <a:path w="1640205" h="289559">
                <a:moveTo>
                  <a:pt x="915680" y="204307"/>
                </a:moveTo>
                <a:lnTo>
                  <a:pt x="873085" y="246903"/>
                </a:lnTo>
                <a:lnTo>
                  <a:pt x="915680" y="289122"/>
                </a:lnTo>
                <a:lnTo>
                  <a:pt x="957899" y="246903"/>
                </a:lnTo>
                <a:lnTo>
                  <a:pt x="915680" y="204307"/>
                </a:lnTo>
                <a:close/>
              </a:path>
              <a:path w="1640205" h="289559">
                <a:moveTo>
                  <a:pt x="1123640" y="68228"/>
                </a:moveTo>
                <a:lnTo>
                  <a:pt x="1073882" y="68228"/>
                </a:lnTo>
                <a:lnTo>
                  <a:pt x="1073882" y="268766"/>
                </a:lnTo>
                <a:lnTo>
                  <a:pt x="1123640" y="268766"/>
                </a:lnTo>
                <a:lnTo>
                  <a:pt x="1123640" y="68228"/>
                </a:lnTo>
                <a:close/>
              </a:path>
              <a:path w="1640205" h="289559">
                <a:moveTo>
                  <a:pt x="1123640" y="6785"/>
                </a:moveTo>
                <a:lnTo>
                  <a:pt x="1086322" y="6785"/>
                </a:lnTo>
                <a:lnTo>
                  <a:pt x="986430" y="67474"/>
                </a:lnTo>
                <a:lnTo>
                  <a:pt x="1009801" y="107431"/>
                </a:lnTo>
                <a:lnTo>
                  <a:pt x="1073882" y="68228"/>
                </a:lnTo>
                <a:lnTo>
                  <a:pt x="1123640" y="68228"/>
                </a:lnTo>
                <a:lnTo>
                  <a:pt x="1123640" y="6785"/>
                </a:lnTo>
                <a:close/>
              </a:path>
              <a:path w="1640205" h="289559">
                <a:moveTo>
                  <a:pt x="1319478" y="68228"/>
                </a:moveTo>
                <a:lnTo>
                  <a:pt x="1269721" y="68228"/>
                </a:lnTo>
                <a:lnTo>
                  <a:pt x="1269721" y="268766"/>
                </a:lnTo>
                <a:lnTo>
                  <a:pt x="1319478" y="268766"/>
                </a:lnTo>
                <a:lnTo>
                  <a:pt x="1319478" y="68228"/>
                </a:lnTo>
                <a:close/>
              </a:path>
              <a:path w="1640205" h="289559">
                <a:moveTo>
                  <a:pt x="1319478" y="6785"/>
                </a:moveTo>
                <a:lnTo>
                  <a:pt x="1282160" y="6785"/>
                </a:lnTo>
                <a:lnTo>
                  <a:pt x="1182268" y="67474"/>
                </a:lnTo>
                <a:lnTo>
                  <a:pt x="1205639" y="107431"/>
                </a:lnTo>
                <a:lnTo>
                  <a:pt x="1269721" y="68228"/>
                </a:lnTo>
                <a:lnTo>
                  <a:pt x="1319478" y="68228"/>
                </a:lnTo>
                <a:lnTo>
                  <a:pt x="1319478" y="6785"/>
                </a:lnTo>
                <a:close/>
              </a:path>
              <a:path w="1640205" h="289559">
                <a:moveTo>
                  <a:pt x="1629335" y="147765"/>
                </a:moveTo>
                <a:lnTo>
                  <a:pt x="1512375" y="147765"/>
                </a:lnTo>
                <a:lnTo>
                  <a:pt x="1527241" y="152241"/>
                </a:lnTo>
                <a:lnTo>
                  <a:pt x="1539986" y="162089"/>
                </a:lnTo>
                <a:lnTo>
                  <a:pt x="1556266" y="171937"/>
                </a:lnTo>
                <a:lnTo>
                  <a:pt x="1581734" y="176413"/>
                </a:lnTo>
                <a:lnTo>
                  <a:pt x="1601777" y="172638"/>
                </a:lnTo>
                <a:lnTo>
                  <a:pt x="1618816" y="161759"/>
                </a:lnTo>
                <a:lnTo>
                  <a:pt x="1629335" y="147765"/>
                </a:lnTo>
                <a:close/>
              </a:path>
              <a:path w="1640205" h="289559">
                <a:moveTo>
                  <a:pt x="1510113" y="108562"/>
                </a:moveTo>
                <a:lnTo>
                  <a:pt x="1490076" y="112131"/>
                </a:lnTo>
                <a:lnTo>
                  <a:pt x="1473643" y="122415"/>
                </a:lnTo>
                <a:lnTo>
                  <a:pt x="1461027" y="138777"/>
                </a:lnTo>
                <a:lnTo>
                  <a:pt x="1452439" y="160581"/>
                </a:lnTo>
                <a:lnTo>
                  <a:pt x="1486742" y="173020"/>
                </a:lnTo>
                <a:lnTo>
                  <a:pt x="1491436" y="163349"/>
                </a:lnTo>
                <a:lnTo>
                  <a:pt x="1497438" y="155304"/>
                </a:lnTo>
                <a:lnTo>
                  <a:pt x="1504500" y="149803"/>
                </a:lnTo>
                <a:lnTo>
                  <a:pt x="1512375" y="147765"/>
                </a:lnTo>
                <a:lnTo>
                  <a:pt x="1629335" y="147765"/>
                </a:lnTo>
                <a:lnTo>
                  <a:pt x="1631827" y="144449"/>
                </a:lnTo>
                <a:lnTo>
                  <a:pt x="1634324" y="137210"/>
                </a:lnTo>
                <a:lnTo>
                  <a:pt x="1579849" y="137210"/>
                </a:lnTo>
                <a:lnTo>
                  <a:pt x="1564924" y="132734"/>
                </a:lnTo>
                <a:lnTo>
                  <a:pt x="1551483" y="122886"/>
                </a:lnTo>
                <a:lnTo>
                  <a:pt x="1534791" y="113038"/>
                </a:lnTo>
                <a:lnTo>
                  <a:pt x="1510113" y="108562"/>
                </a:lnTo>
                <a:close/>
              </a:path>
              <a:path w="1640205" h="289559">
                <a:moveTo>
                  <a:pt x="1605105" y="110446"/>
                </a:moveTo>
                <a:lnTo>
                  <a:pt x="1600841" y="121148"/>
                </a:lnTo>
                <a:lnTo>
                  <a:pt x="1595021" y="129624"/>
                </a:lnTo>
                <a:lnTo>
                  <a:pt x="1587930" y="135202"/>
                </a:lnTo>
                <a:lnTo>
                  <a:pt x="1579849" y="137210"/>
                </a:lnTo>
                <a:lnTo>
                  <a:pt x="1634324" y="137210"/>
                </a:lnTo>
                <a:lnTo>
                  <a:pt x="1639784" y="121378"/>
                </a:lnTo>
                <a:lnTo>
                  <a:pt x="1605105" y="1104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074902" y="8314218"/>
            <a:ext cx="2007268" cy="5380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075657" y="8987621"/>
            <a:ext cx="2713395" cy="11630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38602" y="6586187"/>
            <a:ext cx="2052320" cy="2597150"/>
          </a:xfrm>
          <a:custGeom>
            <a:avLst/>
            <a:gdLst/>
            <a:ahLst/>
            <a:cxnLst/>
            <a:rect l="l" t="t" r="r" b="b"/>
            <a:pathLst>
              <a:path w="2052320" h="2597150">
                <a:moveTo>
                  <a:pt x="785316" y="2596779"/>
                </a:moveTo>
                <a:lnTo>
                  <a:pt x="0" y="2596779"/>
                </a:lnTo>
                <a:lnTo>
                  <a:pt x="1266977" y="900496"/>
                </a:lnTo>
                <a:lnTo>
                  <a:pt x="594384" y="0"/>
                </a:lnTo>
                <a:lnTo>
                  <a:pt x="1379700" y="0"/>
                </a:lnTo>
                <a:lnTo>
                  <a:pt x="2052293" y="900496"/>
                </a:lnTo>
                <a:lnTo>
                  <a:pt x="785316" y="2596779"/>
                </a:lnTo>
                <a:close/>
              </a:path>
            </a:pathLst>
          </a:custGeom>
          <a:solidFill>
            <a:srgbClr val="6B6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67274" y="4395468"/>
            <a:ext cx="1694180" cy="289560"/>
          </a:xfrm>
          <a:custGeom>
            <a:avLst/>
            <a:gdLst/>
            <a:ahLst/>
            <a:cxnLst/>
            <a:rect l="l" t="t" r="r" b="b"/>
            <a:pathLst>
              <a:path w="1694179" h="289560">
                <a:moveTo>
                  <a:pt x="176895" y="147765"/>
                </a:moveTo>
                <a:lnTo>
                  <a:pt x="59935" y="147765"/>
                </a:lnTo>
                <a:lnTo>
                  <a:pt x="74801" y="152241"/>
                </a:lnTo>
                <a:lnTo>
                  <a:pt x="87547" y="162089"/>
                </a:lnTo>
                <a:lnTo>
                  <a:pt x="103826" y="171937"/>
                </a:lnTo>
                <a:lnTo>
                  <a:pt x="129294" y="176413"/>
                </a:lnTo>
                <a:lnTo>
                  <a:pt x="149337" y="172638"/>
                </a:lnTo>
                <a:lnTo>
                  <a:pt x="166377" y="161759"/>
                </a:lnTo>
                <a:lnTo>
                  <a:pt x="176895" y="147765"/>
                </a:lnTo>
                <a:close/>
              </a:path>
              <a:path w="1694179" h="289560">
                <a:moveTo>
                  <a:pt x="57673" y="108562"/>
                </a:moveTo>
                <a:lnTo>
                  <a:pt x="37636" y="112131"/>
                </a:lnTo>
                <a:lnTo>
                  <a:pt x="21203" y="122415"/>
                </a:lnTo>
                <a:lnTo>
                  <a:pt x="8587" y="138777"/>
                </a:lnTo>
                <a:lnTo>
                  <a:pt x="0" y="160581"/>
                </a:lnTo>
                <a:lnTo>
                  <a:pt x="34302" y="173020"/>
                </a:lnTo>
                <a:lnTo>
                  <a:pt x="38996" y="163349"/>
                </a:lnTo>
                <a:lnTo>
                  <a:pt x="44998" y="155304"/>
                </a:lnTo>
                <a:lnTo>
                  <a:pt x="52060" y="149803"/>
                </a:lnTo>
                <a:lnTo>
                  <a:pt x="59935" y="147765"/>
                </a:lnTo>
                <a:lnTo>
                  <a:pt x="176895" y="147765"/>
                </a:lnTo>
                <a:lnTo>
                  <a:pt x="179387" y="144449"/>
                </a:lnTo>
                <a:lnTo>
                  <a:pt x="181884" y="137210"/>
                </a:lnTo>
                <a:lnTo>
                  <a:pt x="127409" y="137210"/>
                </a:lnTo>
                <a:lnTo>
                  <a:pt x="112484" y="132734"/>
                </a:lnTo>
                <a:lnTo>
                  <a:pt x="99044" y="122886"/>
                </a:lnTo>
                <a:lnTo>
                  <a:pt x="82352" y="113038"/>
                </a:lnTo>
                <a:lnTo>
                  <a:pt x="57673" y="108562"/>
                </a:lnTo>
                <a:close/>
              </a:path>
              <a:path w="1694179" h="289560">
                <a:moveTo>
                  <a:pt x="152665" y="110446"/>
                </a:moveTo>
                <a:lnTo>
                  <a:pt x="148401" y="121148"/>
                </a:lnTo>
                <a:lnTo>
                  <a:pt x="142582" y="129624"/>
                </a:lnTo>
                <a:lnTo>
                  <a:pt x="135490" y="135202"/>
                </a:lnTo>
                <a:lnTo>
                  <a:pt x="127409" y="137210"/>
                </a:lnTo>
                <a:lnTo>
                  <a:pt x="181884" y="137210"/>
                </a:lnTo>
                <a:lnTo>
                  <a:pt x="187345" y="121378"/>
                </a:lnTo>
                <a:lnTo>
                  <a:pt x="152665" y="110446"/>
                </a:lnTo>
                <a:close/>
              </a:path>
              <a:path w="1694179" h="289560">
                <a:moveTo>
                  <a:pt x="461753" y="45611"/>
                </a:moveTo>
                <a:lnTo>
                  <a:pt x="377959" y="45611"/>
                </a:lnTo>
                <a:lnTo>
                  <a:pt x="397713" y="48461"/>
                </a:lnTo>
                <a:lnTo>
                  <a:pt x="411036" y="56260"/>
                </a:lnTo>
                <a:lnTo>
                  <a:pt x="418563" y="67874"/>
                </a:lnTo>
                <a:lnTo>
                  <a:pt x="420931" y="82175"/>
                </a:lnTo>
                <a:lnTo>
                  <a:pt x="419052" y="96947"/>
                </a:lnTo>
                <a:lnTo>
                  <a:pt x="413251" y="110164"/>
                </a:lnTo>
                <a:lnTo>
                  <a:pt x="403279" y="123522"/>
                </a:lnTo>
                <a:lnTo>
                  <a:pt x="388890" y="138718"/>
                </a:lnTo>
                <a:lnTo>
                  <a:pt x="295783" y="232956"/>
                </a:lnTo>
                <a:lnTo>
                  <a:pt x="304830" y="268766"/>
                </a:lnTo>
                <a:lnTo>
                  <a:pt x="475966" y="268766"/>
                </a:lnTo>
                <a:lnTo>
                  <a:pt x="475966" y="226171"/>
                </a:lnTo>
                <a:lnTo>
                  <a:pt x="364388" y="226171"/>
                </a:lnTo>
                <a:lnTo>
                  <a:pt x="426208" y="162843"/>
                </a:lnTo>
                <a:lnTo>
                  <a:pt x="443854" y="143765"/>
                </a:lnTo>
                <a:lnTo>
                  <a:pt x="457684" y="124723"/>
                </a:lnTo>
                <a:lnTo>
                  <a:pt x="466707" y="103632"/>
                </a:lnTo>
                <a:lnTo>
                  <a:pt x="469935" y="78406"/>
                </a:lnTo>
                <a:lnTo>
                  <a:pt x="464504" y="49751"/>
                </a:lnTo>
                <a:lnTo>
                  <a:pt x="461753" y="45611"/>
                </a:lnTo>
                <a:close/>
              </a:path>
              <a:path w="1694179" h="289560">
                <a:moveTo>
                  <a:pt x="383613" y="1884"/>
                </a:moveTo>
                <a:lnTo>
                  <a:pt x="352002" y="5724"/>
                </a:lnTo>
                <a:lnTo>
                  <a:pt x="326646" y="15360"/>
                </a:lnTo>
                <a:lnTo>
                  <a:pt x="307439" y="27965"/>
                </a:lnTo>
                <a:lnTo>
                  <a:pt x="294275" y="40710"/>
                </a:lnTo>
                <a:lnTo>
                  <a:pt x="319908" y="71997"/>
                </a:lnTo>
                <a:lnTo>
                  <a:pt x="332106" y="61672"/>
                </a:lnTo>
                <a:lnTo>
                  <a:pt x="345682" y="53291"/>
                </a:lnTo>
                <a:lnTo>
                  <a:pt x="360884" y="47666"/>
                </a:lnTo>
                <a:lnTo>
                  <a:pt x="377959" y="45611"/>
                </a:lnTo>
                <a:lnTo>
                  <a:pt x="461753" y="45611"/>
                </a:lnTo>
                <a:lnTo>
                  <a:pt x="448260" y="25302"/>
                </a:lnTo>
                <a:lnTo>
                  <a:pt x="421273" y="8275"/>
                </a:lnTo>
                <a:lnTo>
                  <a:pt x="383613" y="1884"/>
                </a:lnTo>
                <a:close/>
              </a:path>
              <a:path w="1694179" h="289560">
                <a:moveTo>
                  <a:pt x="616825" y="0"/>
                </a:moveTo>
                <a:lnTo>
                  <a:pt x="574719" y="8752"/>
                </a:lnTo>
                <a:lnTo>
                  <a:pt x="543461" y="34679"/>
                </a:lnTo>
                <a:lnTo>
                  <a:pt x="524007" y="77286"/>
                </a:lnTo>
                <a:lnTo>
                  <a:pt x="517310" y="136079"/>
                </a:lnTo>
                <a:lnTo>
                  <a:pt x="524060" y="195726"/>
                </a:lnTo>
                <a:lnTo>
                  <a:pt x="543602" y="238374"/>
                </a:lnTo>
                <a:lnTo>
                  <a:pt x="574878" y="263990"/>
                </a:lnTo>
                <a:lnTo>
                  <a:pt x="616825" y="272536"/>
                </a:lnTo>
                <a:lnTo>
                  <a:pt x="658355" y="264202"/>
                </a:lnTo>
                <a:lnTo>
                  <a:pt x="689813" y="238940"/>
                </a:lnTo>
                <a:lnTo>
                  <a:pt x="694380" y="229186"/>
                </a:lnTo>
                <a:lnTo>
                  <a:pt x="616825" y="229186"/>
                </a:lnTo>
                <a:lnTo>
                  <a:pt x="595569" y="223438"/>
                </a:lnTo>
                <a:lnTo>
                  <a:pt x="580779" y="206098"/>
                </a:lnTo>
                <a:lnTo>
                  <a:pt x="572139" y="177026"/>
                </a:lnTo>
                <a:lnTo>
                  <a:pt x="569329" y="136079"/>
                </a:lnTo>
                <a:lnTo>
                  <a:pt x="572298" y="95033"/>
                </a:lnTo>
                <a:lnTo>
                  <a:pt x="581203" y="66107"/>
                </a:lnTo>
                <a:lnTo>
                  <a:pt x="596046" y="48986"/>
                </a:lnTo>
                <a:lnTo>
                  <a:pt x="616825" y="43349"/>
                </a:lnTo>
                <a:lnTo>
                  <a:pt x="694240" y="43349"/>
                </a:lnTo>
                <a:lnTo>
                  <a:pt x="690237" y="34679"/>
                </a:lnTo>
                <a:lnTo>
                  <a:pt x="658832" y="8752"/>
                </a:lnTo>
                <a:lnTo>
                  <a:pt x="616825" y="0"/>
                </a:lnTo>
                <a:close/>
              </a:path>
              <a:path w="1694179" h="289560">
                <a:moveTo>
                  <a:pt x="694240" y="43349"/>
                </a:moveTo>
                <a:lnTo>
                  <a:pt x="616825" y="43349"/>
                </a:lnTo>
                <a:lnTo>
                  <a:pt x="637446" y="49039"/>
                </a:lnTo>
                <a:lnTo>
                  <a:pt x="652306" y="66249"/>
                </a:lnTo>
                <a:lnTo>
                  <a:pt x="661300" y="95192"/>
                </a:lnTo>
                <a:lnTo>
                  <a:pt x="664321" y="136079"/>
                </a:lnTo>
                <a:lnTo>
                  <a:pt x="661088" y="178298"/>
                </a:lnTo>
                <a:lnTo>
                  <a:pt x="651740" y="207229"/>
                </a:lnTo>
                <a:lnTo>
                  <a:pt x="636810" y="223862"/>
                </a:lnTo>
                <a:lnTo>
                  <a:pt x="616825" y="229186"/>
                </a:lnTo>
                <a:lnTo>
                  <a:pt x="694380" y="229186"/>
                </a:lnTo>
                <a:lnTo>
                  <a:pt x="709750" y="196362"/>
                </a:lnTo>
                <a:lnTo>
                  <a:pt x="716718" y="136079"/>
                </a:lnTo>
                <a:lnTo>
                  <a:pt x="709909" y="77286"/>
                </a:lnTo>
                <a:lnTo>
                  <a:pt x="694240" y="43349"/>
                </a:lnTo>
                <a:close/>
              </a:path>
              <a:path w="1694179" h="289560">
                <a:moveTo>
                  <a:pt x="917850" y="45611"/>
                </a:moveTo>
                <a:lnTo>
                  <a:pt x="834056" y="45611"/>
                </a:lnTo>
                <a:lnTo>
                  <a:pt x="853810" y="48461"/>
                </a:lnTo>
                <a:lnTo>
                  <a:pt x="867133" y="56260"/>
                </a:lnTo>
                <a:lnTo>
                  <a:pt x="874660" y="67874"/>
                </a:lnTo>
                <a:lnTo>
                  <a:pt x="877028" y="82175"/>
                </a:lnTo>
                <a:lnTo>
                  <a:pt x="875149" y="96947"/>
                </a:lnTo>
                <a:lnTo>
                  <a:pt x="869348" y="110164"/>
                </a:lnTo>
                <a:lnTo>
                  <a:pt x="859376" y="123522"/>
                </a:lnTo>
                <a:lnTo>
                  <a:pt x="844987" y="138718"/>
                </a:lnTo>
                <a:lnTo>
                  <a:pt x="751880" y="232956"/>
                </a:lnTo>
                <a:lnTo>
                  <a:pt x="760927" y="268766"/>
                </a:lnTo>
                <a:lnTo>
                  <a:pt x="932063" y="268766"/>
                </a:lnTo>
                <a:lnTo>
                  <a:pt x="932063" y="226171"/>
                </a:lnTo>
                <a:lnTo>
                  <a:pt x="820485" y="226171"/>
                </a:lnTo>
                <a:lnTo>
                  <a:pt x="882305" y="162843"/>
                </a:lnTo>
                <a:lnTo>
                  <a:pt x="899951" y="143765"/>
                </a:lnTo>
                <a:lnTo>
                  <a:pt x="913781" y="124723"/>
                </a:lnTo>
                <a:lnTo>
                  <a:pt x="922804" y="103632"/>
                </a:lnTo>
                <a:lnTo>
                  <a:pt x="926032" y="78406"/>
                </a:lnTo>
                <a:lnTo>
                  <a:pt x="920601" y="49751"/>
                </a:lnTo>
                <a:lnTo>
                  <a:pt x="917850" y="45611"/>
                </a:lnTo>
                <a:close/>
              </a:path>
              <a:path w="1694179" h="289560">
                <a:moveTo>
                  <a:pt x="839710" y="1884"/>
                </a:moveTo>
                <a:lnTo>
                  <a:pt x="808099" y="5724"/>
                </a:lnTo>
                <a:lnTo>
                  <a:pt x="782743" y="15360"/>
                </a:lnTo>
                <a:lnTo>
                  <a:pt x="763536" y="27965"/>
                </a:lnTo>
                <a:lnTo>
                  <a:pt x="750372" y="40710"/>
                </a:lnTo>
                <a:lnTo>
                  <a:pt x="776005" y="71997"/>
                </a:lnTo>
                <a:lnTo>
                  <a:pt x="788203" y="61672"/>
                </a:lnTo>
                <a:lnTo>
                  <a:pt x="801779" y="53291"/>
                </a:lnTo>
                <a:lnTo>
                  <a:pt x="816981" y="47666"/>
                </a:lnTo>
                <a:lnTo>
                  <a:pt x="834056" y="45611"/>
                </a:lnTo>
                <a:lnTo>
                  <a:pt x="917850" y="45611"/>
                </a:lnTo>
                <a:lnTo>
                  <a:pt x="904357" y="25302"/>
                </a:lnTo>
                <a:lnTo>
                  <a:pt x="877370" y="8275"/>
                </a:lnTo>
                <a:lnTo>
                  <a:pt x="839710" y="1884"/>
                </a:lnTo>
                <a:close/>
              </a:path>
              <a:path w="1694179" h="289560">
                <a:moveTo>
                  <a:pt x="1107225" y="68228"/>
                </a:moveTo>
                <a:lnTo>
                  <a:pt x="1057467" y="68228"/>
                </a:lnTo>
                <a:lnTo>
                  <a:pt x="1057467" y="268766"/>
                </a:lnTo>
                <a:lnTo>
                  <a:pt x="1107225" y="268766"/>
                </a:lnTo>
                <a:lnTo>
                  <a:pt x="1107225" y="68228"/>
                </a:lnTo>
                <a:close/>
              </a:path>
              <a:path w="1694179" h="289560">
                <a:moveTo>
                  <a:pt x="1107225" y="6785"/>
                </a:moveTo>
                <a:lnTo>
                  <a:pt x="1069907" y="6785"/>
                </a:lnTo>
                <a:lnTo>
                  <a:pt x="970014" y="67474"/>
                </a:lnTo>
                <a:lnTo>
                  <a:pt x="993385" y="107431"/>
                </a:lnTo>
                <a:lnTo>
                  <a:pt x="1057467" y="68228"/>
                </a:lnTo>
                <a:lnTo>
                  <a:pt x="1107225" y="68228"/>
                </a:lnTo>
                <a:lnTo>
                  <a:pt x="1107225" y="6785"/>
                </a:lnTo>
                <a:close/>
              </a:path>
              <a:path w="1694179" h="289560">
                <a:moveTo>
                  <a:pt x="1209956" y="204307"/>
                </a:moveTo>
                <a:lnTo>
                  <a:pt x="1167361" y="246903"/>
                </a:lnTo>
                <a:lnTo>
                  <a:pt x="1209956" y="289122"/>
                </a:lnTo>
                <a:lnTo>
                  <a:pt x="1252175" y="246903"/>
                </a:lnTo>
                <a:lnTo>
                  <a:pt x="1209956" y="204307"/>
                </a:lnTo>
                <a:close/>
              </a:path>
              <a:path w="1694179" h="289560">
                <a:moveTo>
                  <a:pt x="1383613" y="0"/>
                </a:moveTo>
                <a:lnTo>
                  <a:pt x="1341506" y="8752"/>
                </a:lnTo>
                <a:lnTo>
                  <a:pt x="1310249" y="34679"/>
                </a:lnTo>
                <a:lnTo>
                  <a:pt x="1290795" y="77286"/>
                </a:lnTo>
                <a:lnTo>
                  <a:pt x="1284098" y="136079"/>
                </a:lnTo>
                <a:lnTo>
                  <a:pt x="1290848" y="195726"/>
                </a:lnTo>
                <a:lnTo>
                  <a:pt x="1310390" y="238374"/>
                </a:lnTo>
                <a:lnTo>
                  <a:pt x="1341665" y="263990"/>
                </a:lnTo>
                <a:lnTo>
                  <a:pt x="1383613" y="272536"/>
                </a:lnTo>
                <a:lnTo>
                  <a:pt x="1425143" y="264202"/>
                </a:lnTo>
                <a:lnTo>
                  <a:pt x="1456600" y="238940"/>
                </a:lnTo>
                <a:lnTo>
                  <a:pt x="1461168" y="229186"/>
                </a:lnTo>
                <a:lnTo>
                  <a:pt x="1383613" y="229186"/>
                </a:lnTo>
                <a:lnTo>
                  <a:pt x="1362357" y="223438"/>
                </a:lnTo>
                <a:lnTo>
                  <a:pt x="1347567" y="206098"/>
                </a:lnTo>
                <a:lnTo>
                  <a:pt x="1338927" y="177026"/>
                </a:lnTo>
                <a:lnTo>
                  <a:pt x="1336117" y="136079"/>
                </a:lnTo>
                <a:lnTo>
                  <a:pt x="1339086" y="95033"/>
                </a:lnTo>
                <a:lnTo>
                  <a:pt x="1347991" y="66107"/>
                </a:lnTo>
                <a:lnTo>
                  <a:pt x="1362834" y="48986"/>
                </a:lnTo>
                <a:lnTo>
                  <a:pt x="1383613" y="43349"/>
                </a:lnTo>
                <a:lnTo>
                  <a:pt x="1461027" y="43349"/>
                </a:lnTo>
                <a:lnTo>
                  <a:pt x="1457025" y="34679"/>
                </a:lnTo>
                <a:lnTo>
                  <a:pt x="1425620" y="8752"/>
                </a:lnTo>
                <a:lnTo>
                  <a:pt x="1383613" y="0"/>
                </a:lnTo>
                <a:close/>
              </a:path>
              <a:path w="1694179" h="289560">
                <a:moveTo>
                  <a:pt x="1461027" y="43349"/>
                </a:moveTo>
                <a:lnTo>
                  <a:pt x="1383613" y="43349"/>
                </a:lnTo>
                <a:lnTo>
                  <a:pt x="1404234" y="49039"/>
                </a:lnTo>
                <a:lnTo>
                  <a:pt x="1419094" y="66249"/>
                </a:lnTo>
                <a:lnTo>
                  <a:pt x="1428088" y="95192"/>
                </a:lnTo>
                <a:lnTo>
                  <a:pt x="1431109" y="136079"/>
                </a:lnTo>
                <a:lnTo>
                  <a:pt x="1427876" y="178298"/>
                </a:lnTo>
                <a:lnTo>
                  <a:pt x="1418528" y="207229"/>
                </a:lnTo>
                <a:lnTo>
                  <a:pt x="1403597" y="223862"/>
                </a:lnTo>
                <a:lnTo>
                  <a:pt x="1383613" y="229186"/>
                </a:lnTo>
                <a:lnTo>
                  <a:pt x="1461168" y="229186"/>
                </a:lnTo>
                <a:lnTo>
                  <a:pt x="1476538" y="196362"/>
                </a:lnTo>
                <a:lnTo>
                  <a:pt x="1483505" y="136079"/>
                </a:lnTo>
                <a:lnTo>
                  <a:pt x="1476697" y="77286"/>
                </a:lnTo>
                <a:lnTo>
                  <a:pt x="1461027" y="43349"/>
                </a:lnTo>
                <a:close/>
              </a:path>
              <a:path w="1694179" h="289560">
                <a:moveTo>
                  <a:pt x="1684194" y="6785"/>
                </a:moveTo>
                <a:lnTo>
                  <a:pt x="1511550" y="6785"/>
                </a:lnTo>
                <a:lnTo>
                  <a:pt x="1511550" y="49380"/>
                </a:lnTo>
                <a:lnTo>
                  <a:pt x="1635944" y="49380"/>
                </a:lnTo>
                <a:lnTo>
                  <a:pt x="1539444" y="268766"/>
                </a:lnTo>
                <a:lnTo>
                  <a:pt x="1597495" y="268766"/>
                </a:lnTo>
                <a:lnTo>
                  <a:pt x="1693618" y="43349"/>
                </a:lnTo>
                <a:lnTo>
                  <a:pt x="1684194" y="67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559610" y="5035574"/>
            <a:ext cx="1122045" cy="225425"/>
          </a:xfrm>
          <a:custGeom>
            <a:avLst/>
            <a:gdLst/>
            <a:ahLst/>
            <a:cxnLst/>
            <a:rect l="l" t="t" r="r" b="b"/>
            <a:pathLst>
              <a:path w="1122045" h="225425">
                <a:moveTo>
                  <a:pt x="201041" y="156560"/>
                </a:moveTo>
                <a:lnTo>
                  <a:pt x="0" y="156560"/>
                </a:lnTo>
                <a:lnTo>
                  <a:pt x="0" y="182696"/>
                </a:lnTo>
                <a:lnTo>
                  <a:pt x="201041" y="182696"/>
                </a:lnTo>
                <a:lnTo>
                  <a:pt x="201041" y="156560"/>
                </a:lnTo>
                <a:close/>
              </a:path>
              <a:path w="1122045" h="225425">
                <a:moveTo>
                  <a:pt x="117106" y="120122"/>
                </a:moveTo>
                <a:lnTo>
                  <a:pt x="84185" y="120122"/>
                </a:lnTo>
                <a:lnTo>
                  <a:pt x="84185" y="156560"/>
                </a:lnTo>
                <a:lnTo>
                  <a:pt x="117106" y="156560"/>
                </a:lnTo>
                <a:lnTo>
                  <a:pt x="117106" y="120122"/>
                </a:lnTo>
                <a:close/>
              </a:path>
              <a:path w="1122045" h="225425">
                <a:moveTo>
                  <a:pt x="167617" y="15580"/>
                </a:moveTo>
                <a:lnTo>
                  <a:pt x="33423" y="15580"/>
                </a:lnTo>
                <a:lnTo>
                  <a:pt x="33423" y="120122"/>
                </a:lnTo>
                <a:lnTo>
                  <a:pt x="167617" y="120122"/>
                </a:lnTo>
                <a:lnTo>
                  <a:pt x="167617" y="94237"/>
                </a:lnTo>
                <a:lnTo>
                  <a:pt x="66594" y="94237"/>
                </a:lnTo>
                <a:lnTo>
                  <a:pt x="66594" y="41213"/>
                </a:lnTo>
                <a:lnTo>
                  <a:pt x="167617" y="41213"/>
                </a:lnTo>
                <a:lnTo>
                  <a:pt x="167617" y="15580"/>
                </a:lnTo>
                <a:close/>
              </a:path>
              <a:path w="1122045" h="225425">
                <a:moveTo>
                  <a:pt x="167617" y="41213"/>
                </a:moveTo>
                <a:lnTo>
                  <a:pt x="134446" y="41213"/>
                </a:lnTo>
                <a:lnTo>
                  <a:pt x="134446" y="94237"/>
                </a:lnTo>
                <a:lnTo>
                  <a:pt x="167617" y="94237"/>
                </a:lnTo>
                <a:lnTo>
                  <a:pt x="167617" y="41213"/>
                </a:lnTo>
                <a:close/>
              </a:path>
              <a:path w="1122045" h="225425">
                <a:moveTo>
                  <a:pt x="403310" y="129168"/>
                </a:moveTo>
                <a:lnTo>
                  <a:pt x="268362" y="129168"/>
                </a:lnTo>
                <a:lnTo>
                  <a:pt x="268362" y="153796"/>
                </a:lnTo>
                <a:lnTo>
                  <a:pt x="371395" y="153796"/>
                </a:lnTo>
                <a:lnTo>
                  <a:pt x="371395" y="163597"/>
                </a:lnTo>
                <a:lnTo>
                  <a:pt x="268362" y="163597"/>
                </a:lnTo>
                <a:lnTo>
                  <a:pt x="268362" y="222401"/>
                </a:lnTo>
                <a:lnTo>
                  <a:pt x="407834" y="222401"/>
                </a:lnTo>
                <a:lnTo>
                  <a:pt x="407834" y="197522"/>
                </a:lnTo>
                <a:lnTo>
                  <a:pt x="300528" y="197522"/>
                </a:lnTo>
                <a:lnTo>
                  <a:pt x="300528" y="187219"/>
                </a:lnTo>
                <a:lnTo>
                  <a:pt x="403310" y="187219"/>
                </a:lnTo>
                <a:lnTo>
                  <a:pt x="403310" y="129168"/>
                </a:lnTo>
                <a:close/>
              </a:path>
              <a:path w="1122045" h="225425">
                <a:moveTo>
                  <a:pt x="357574" y="6785"/>
                </a:moveTo>
                <a:lnTo>
                  <a:pt x="327166" y="6785"/>
                </a:lnTo>
                <a:lnTo>
                  <a:pt x="327166" y="47244"/>
                </a:lnTo>
                <a:lnTo>
                  <a:pt x="289722" y="47244"/>
                </a:lnTo>
                <a:lnTo>
                  <a:pt x="289722" y="72374"/>
                </a:lnTo>
                <a:lnTo>
                  <a:pt x="327166" y="72374"/>
                </a:lnTo>
                <a:lnTo>
                  <a:pt x="327166" y="118614"/>
                </a:lnTo>
                <a:lnTo>
                  <a:pt x="357574" y="118614"/>
                </a:lnTo>
                <a:lnTo>
                  <a:pt x="357574" y="6785"/>
                </a:lnTo>
                <a:close/>
              </a:path>
              <a:path w="1122045" h="225425">
                <a:moveTo>
                  <a:pt x="305806" y="12313"/>
                </a:moveTo>
                <a:lnTo>
                  <a:pt x="222625" y="12313"/>
                </a:lnTo>
                <a:lnTo>
                  <a:pt x="222625" y="111829"/>
                </a:lnTo>
                <a:lnTo>
                  <a:pt x="235944" y="111829"/>
                </a:lnTo>
                <a:lnTo>
                  <a:pt x="258651" y="111558"/>
                </a:lnTo>
                <a:lnTo>
                  <a:pt x="279073" y="110603"/>
                </a:lnTo>
                <a:lnTo>
                  <a:pt x="297469" y="108754"/>
                </a:lnTo>
                <a:lnTo>
                  <a:pt x="314099" y="105797"/>
                </a:lnTo>
                <a:lnTo>
                  <a:pt x="311740" y="85945"/>
                </a:lnTo>
                <a:lnTo>
                  <a:pt x="253786" y="85945"/>
                </a:lnTo>
                <a:lnTo>
                  <a:pt x="253786" y="37946"/>
                </a:lnTo>
                <a:lnTo>
                  <a:pt x="305806" y="37946"/>
                </a:lnTo>
                <a:lnTo>
                  <a:pt x="305806" y="12313"/>
                </a:lnTo>
                <a:close/>
              </a:path>
              <a:path w="1122045" h="225425">
                <a:moveTo>
                  <a:pt x="311083" y="80416"/>
                </a:moveTo>
                <a:lnTo>
                  <a:pt x="296865" y="83188"/>
                </a:lnTo>
                <a:lnTo>
                  <a:pt x="282152" y="84877"/>
                </a:lnTo>
                <a:lnTo>
                  <a:pt x="267580" y="85717"/>
                </a:lnTo>
                <a:lnTo>
                  <a:pt x="253786" y="85945"/>
                </a:lnTo>
                <a:lnTo>
                  <a:pt x="311740" y="85945"/>
                </a:lnTo>
                <a:lnTo>
                  <a:pt x="311083" y="80416"/>
                </a:lnTo>
                <a:close/>
              </a:path>
              <a:path w="1122045" h="225425">
                <a:moveTo>
                  <a:pt x="403310" y="4523"/>
                </a:moveTo>
                <a:lnTo>
                  <a:pt x="372652" y="4523"/>
                </a:lnTo>
                <a:lnTo>
                  <a:pt x="372652" y="120875"/>
                </a:lnTo>
                <a:lnTo>
                  <a:pt x="403310" y="120875"/>
                </a:lnTo>
                <a:lnTo>
                  <a:pt x="403310" y="4523"/>
                </a:lnTo>
                <a:close/>
              </a:path>
              <a:path w="1122045" h="225425">
                <a:moveTo>
                  <a:pt x="610656" y="125650"/>
                </a:moveTo>
                <a:lnTo>
                  <a:pt x="585129" y="129824"/>
                </a:lnTo>
                <a:lnTo>
                  <a:pt x="566458" y="140948"/>
                </a:lnTo>
                <a:lnTo>
                  <a:pt x="554996" y="156925"/>
                </a:lnTo>
                <a:lnTo>
                  <a:pt x="551097" y="175659"/>
                </a:lnTo>
                <a:lnTo>
                  <a:pt x="554996" y="194314"/>
                </a:lnTo>
                <a:lnTo>
                  <a:pt x="566458" y="210119"/>
                </a:lnTo>
                <a:lnTo>
                  <a:pt x="585129" y="221070"/>
                </a:lnTo>
                <a:lnTo>
                  <a:pt x="610656" y="225165"/>
                </a:lnTo>
                <a:lnTo>
                  <a:pt x="635970" y="221070"/>
                </a:lnTo>
                <a:lnTo>
                  <a:pt x="654665" y="210119"/>
                </a:lnTo>
                <a:lnTo>
                  <a:pt x="662605" y="199281"/>
                </a:lnTo>
                <a:lnTo>
                  <a:pt x="610656" y="199281"/>
                </a:lnTo>
                <a:lnTo>
                  <a:pt x="598413" y="197181"/>
                </a:lnTo>
                <a:lnTo>
                  <a:pt x="589609" y="191711"/>
                </a:lnTo>
                <a:lnTo>
                  <a:pt x="584293" y="184121"/>
                </a:lnTo>
                <a:lnTo>
                  <a:pt x="582510" y="175659"/>
                </a:lnTo>
                <a:lnTo>
                  <a:pt x="584293" y="166695"/>
                </a:lnTo>
                <a:lnTo>
                  <a:pt x="589609" y="158979"/>
                </a:lnTo>
                <a:lnTo>
                  <a:pt x="598413" y="153572"/>
                </a:lnTo>
                <a:lnTo>
                  <a:pt x="610656" y="151534"/>
                </a:lnTo>
                <a:lnTo>
                  <a:pt x="662447" y="151534"/>
                </a:lnTo>
                <a:lnTo>
                  <a:pt x="654853" y="140948"/>
                </a:lnTo>
                <a:lnTo>
                  <a:pt x="636182" y="129824"/>
                </a:lnTo>
                <a:lnTo>
                  <a:pt x="610656" y="125650"/>
                </a:lnTo>
                <a:close/>
              </a:path>
              <a:path w="1122045" h="225425">
                <a:moveTo>
                  <a:pt x="662447" y="151534"/>
                </a:moveTo>
                <a:lnTo>
                  <a:pt x="610656" y="151534"/>
                </a:lnTo>
                <a:lnTo>
                  <a:pt x="623005" y="153572"/>
                </a:lnTo>
                <a:lnTo>
                  <a:pt x="631796" y="158979"/>
                </a:lnTo>
                <a:lnTo>
                  <a:pt x="637054" y="166695"/>
                </a:lnTo>
                <a:lnTo>
                  <a:pt x="638801" y="175659"/>
                </a:lnTo>
                <a:lnTo>
                  <a:pt x="637054" y="184121"/>
                </a:lnTo>
                <a:lnTo>
                  <a:pt x="631796" y="191711"/>
                </a:lnTo>
                <a:lnTo>
                  <a:pt x="623005" y="197181"/>
                </a:lnTo>
                <a:lnTo>
                  <a:pt x="610656" y="199281"/>
                </a:lnTo>
                <a:lnTo>
                  <a:pt x="662605" y="199281"/>
                </a:lnTo>
                <a:lnTo>
                  <a:pt x="666244" y="194314"/>
                </a:lnTo>
                <a:lnTo>
                  <a:pt x="670214" y="175659"/>
                </a:lnTo>
                <a:lnTo>
                  <a:pt x="666315" y="156925"/>
                </a:lnTo>
                <a:lnTo>
                  <a:pt x="662447" y="151534"/>
                </a:lnTo>
                <a:close/>
              </a:path>
              <a:path w="1122045" h="225425">
                <a:moveTo>
                  <a:pt x="596080" y="12816"/>
                </a:moveTo>
                <a:lnTo>
                  <a:pt x="496816" y="12816"/>
                </a:lnTo>
                <a:lnTo>
                  <a:pt x="496816" y="38700"/>
                </a:lnTo>
                <a:lnTo>
                  <a:pt x="563411" y="38700"/>
                </a:lnTo>
                <a:lnTo>
                  <a:pt x="557211" y="57901"/>
                </a:lnTo>
                <a:lnTo>
                  <a:pt x="542082" y="76395"/>
                </a:lnTo>
                <a:lnTo>
                  <a:pt x="519838" y="92628"/>
                </a:lnTo>
                <a:lnTo>
                  <a:pt x="492293" y="105043"/>
                </a:lnTo>
                <a:lnTo>
                  <a:pt x="504355" y="131681"/>
                </a:lnTo>
                <a:lnTo>
                  <a:pt x="538619" y="115700"/>
                </a:lnTo>
                <a:lnTo>
                  <a:pt x="567934" y="92604"/>
                </a:lnTo>
                <a:lnTo>
                  <a:pt x="588392" y="62911"/>
                </a:lnTo>
                <a:lnTo>
                  <a:pt x="596080" y="27140"/>
                </a:lnTo>
                <a:lnTo>
                  <a:pt x="596080" y="12816"/>
                </a:lnTo>
                <a:close/>
              </a:path>
              <a:path w="1122045" h="225425">
                <a:moveTo>
                  <a:pt x="671471" y="4523"/>
                </a:moveTo>
                <a:lnTo>
                  <a:pt x="639304" y="4523"/>
                </a:lnTo>
                <a:lnTo>
                  <a:pt x="639304" y="30407"/>
                </a:lnTo>
                <a:lnTo>
                  <a:pt x="603871" y="30407"/>
                </a:lnTo>
                <a:lnTo>
                  <a:pt x="603871" y="56542"/>
                </a:lnTo>
                <a:lnTo>
                  <a:pt x="639304" y="56542"/>
                </a:lnTo>
                <a:lnTo>
                  <a:pt x="639304" y="75139"/>
                </a:lnTo>
                <a:lnTo>
                  <a:pt x="594572" y="75139"/>
                </a:lnTo>
                <a:lnTo>
                  <a:pt x="594572" y="101274"/>
                </a:lnTo>
                <a:lnTo>
                  <a:pt x="639304" y="101274"/>
                </a:lnTo>
                <a:lnTo>
                  <a:pt x="639304" y="121629"/>
                </a:lnTo>
                <a:lnTo>
                  <a:pt x="671471" y="121629"/>
                </a:lnTo>
                <a:lnTo>
                  <a:pt x="671471" y="4523"/>
                </a:lnTo>
                <a:close/>
              </a:path>
              <a:path w="1122045" h="225425">
                <a:moveTo>
                  <a:pt x="808151" y="11811"/>
                </a:moveTo>
                <a:lnTo>
                  <a:pt x="710143" y="11811"/>
                </a:lnTo>
                <a:lnTo>
                  <a:pt x="710143" y="37946"/>
                </a:lnTo>
                <a:lnTo>
                  <a:pt x="776487" y="37946"/>
                </a:lnTo>
                <a:lnTo>
                  <a:pt x="776487" y="53778"/>
                </a:lnTo>
                <a:lnTo>
                  <a:pt x="710143" y="53778"/>
                </a:lnTo>
                <a:lnTo>
                  <a:pt x="710143" y="123137"/>
                </a:lnTo>
                <a:lnTo>
                  <a:pt x="723714" y="123137"/>
                </a:lnTo>
                <a:lnTo>
                  <a:pt x="751640" y="122744"/>
                </a:lnTo>
                <a:lnTo>
                  <a:pt x="778623" y="121504"/>
                </a:lnTo>
                <a:lnTo>
                  <a:pt x="803722" y="119320"/>
                </a:lnTo>
                <a:lnTo>
                  <a:pt x="825993" y="116101"/>
                </a:lnTo>
                <a:lnTo>
                  <a:pt x="823739" y="96750"/>
                </a:lnTo>
                <a:lnTo>
                  <a:pt x="741807" y="96750"/>
                </a:lnTo>
                <a:lnTo>
                  <a:pt x="741807" y="78657"/>
                </a:lnTo>
                <a:lnTo>
                  <a:pt x="808151" y="78657"/>
                </a:lnTo>
                <a:lnTo>
                  <a:pt x="808151" y="11811"/>
                </a:lnTo>
                <a:close/>
              </a:path>
              <a:path w="1122045" h="225425">
                <a:moveTo>
                  <a:pt x="822978" y="90217"/>
                </a:moveTo>
                <a:lnTo>
                  <a:pt x="803482" y="93146"/>
                </a:lnTo>
                <a:lnTo>
                  <a:pt x="781984" y="95180"/>
                </a:lnTo>
                <a:lnTo>
                  <a:pt x="760816" y="96366"/>
                </a:lnTo>
                <a:lnTo>
                  <a:pt x="742310" y="96750"/>
                </a:lnTo>
                <a:lnTo>
                  <a:pt x="823739" y="96750"/>
                </a:lnTo>
                <a:lnTo>
                  <a:pt x="822978" y="90217"/>
                </a:lnTo>
                <a:close/>
              </a:path>
              <a:path w="1122045" h="225425">
                <a:moveTo>
                  <a:pt x="812423" y="132687"/>
                </a:moveTo>
                <a:lnTo>
                  <a:pt x="786857" y="136452"/>
                </a:lnTo>
                <a:lnTo>
                  <a:pt x="768100" y="146602"/>
                </a:lnTo>
                <a:lnTo>
                  <a:pt x="756552" y="161417"/>
                </a:lnTo>
                <a:lnTo>
                  <a:pt x="752613" y="179177"/>
                </a:lnTo>
                <a:lnTo>
                  <a:pt x="756552" y="196859"/>
                </a:lnTo>
                <a:lnTo>
                  <a:pt x="768100" y="211501"/>
                </a:lnTo>
                <a:lnTo>
                  <a:pt x="786857" y="221478"/>
                </a:lnTo>
                <a:lnTo>
                  <a:pt x="812423" y="225165"/>
                </a:lnTo>
                <a:lnTo>
                  <a:pt x="837738" y="221478"/>
                </a:lnTo>
                <a:lnTo>
                  <a:pt x="856432" y="211501"/>
                </a:lnTo>
                <a:lnTo>
                  <a:pt x="866096" y="199281"/>
                </a:lnTo>
                <a:lnTo>
                  <a:pt x="812423" y="199281"/>
                </a:lnTo>
                <a:lnTo>
                  <a:pt x="800074" y="197624"/>
                </a:lnTo>
                <a:lnTo>
                  <a:pt x="791282" y="193187"/>
                </a:lnTo>
                <a:lnTo>
                  <a:pt x="786025" y="186771"/>
                </a:lnTo>
                <a:lnTo>
                  <a:pt x="784277" y="179177"/>
                </a:lnTo>
                <a:lnTo>
                  <a:pt x="786025" y="171041"/>
                </a:lnTo>
                <a:lnTo>
                  <a:pt x="791282" y="164413"/>
                </a:lnTo>
                <a:lnTo>
                  <a:pt x="800074" y="159953"/>
                </a:lnTo>
                <a:lnTo>
                  <a:pt x="812423" y="158319"/>
                </a:lnTo>
                <a:lnTo>
                  <a:pt x="865686" y="158319"/>
                </a:lnTo>
                <a:lnTo>
                  <a:pt x="856621" y="146602"/>
                </a:lnTo>
                <a:lnTo>
                  <a:pt x="837950" y="136452"/>
                </a:lnTo>
                <a:lnTo>
                  <a:pt x="812423" y="132687"/>
                </a:lnTo>
                <a:close/>
              </a:path>
              <a:path w="1122045" h="225425">
                <a:moveTo>
                  <a:pt x="865686" y="158319"/>
                </a:moveTo>
                <a:lnTo>
                  <a:pt x="812423" y="158319"/>
                </a:lnTo>
                <a:lnTo>
                  <a:pt x="824666" y="159953"/>
                </a:lnTo>
                <a:lnTo>
                  <a:pt x="833470" y="164413"/>
                </a:lnTo>
                <a:lnTo>
                  <a:pt x="838786" y="171041"/>
                </a:lnTo>
                <a:lnTo>
                  <a:pt x="840569" y="179177"/>
                </a:lnTo>
                <a:lnTo>
                  <a:pt x="838786" y="186771"/>
                </a:lnTo>
                <a:lnTo>
                  <a:pt x="833470" y="193187"/>
                </a:lnTo>
                <a:lnTo>
                  <a:pt x="824666" y="197624"/>
                </a:lnTo>
                <a:lnTo>
                  <a:pt x="812423" y="199281"/>
                </a:lnTo>
                <a:lnTo>
                  <a:pt x="866096" y="199281"/>
                </a:lnTo>
                <a:lnTo>
                  <a:pt x="868012" y="196859"/>
                </a:lnTo>
                <a:lnTo>
                  <a:pt x="871981" y="179177"/>
                </a:lnTo>
                <a:lnTo>
                  <a:pt x="868082" y="161417"/>
                </a:lnTo>
                <a:lnTo>
                  <a:pt x="865686" y="158319"/>
                </a:lnTo>
                <a:close/>
              </a:path>
              <a:path w="1122045" h="225425">
                <a:moveTo>
                  <a:pt x="873238" y="4523"/>
                </a:moveTo>
                <a:lnTo>
                  <a:pt x="841071" y="4523"/>
                </a:lnTo>
                <a:lnTo>
                  <a:pt x="841071" y="129420"/>
                </a:lnTo>
                <a:lnTo>
                  <a:pt x="873238" y="129420"/>
                </a:lnTo>
                <a:lnTo>
                  <a:pt x="873238" y="100269"/>
                </a:lnTo>
                <a:lnTo>
                  <a:pt x="904651" y="100269"/>
                </a:lnTo>
                <a:lnTo>
                  <a:pt x="904651" y="73631"/>
                </a:lnTo>
                <a:lnTo>
                  <a:pt x="873238" y="73631"/>
                </a:lnTo>
                <a:lnTo>
                  <a:pt x="873238" y="56542"/>
                </a:lnTo>
                <a:lnTo>
                  <a:pt x="904651" y="56542"/>
                </a:lnTo>
                <a:lnTo>
                  <a:pt x="904651" y="30156"/>
                </a:lnTo>
                <a:lnTo>
                  <a:pt x="873238" y="30156"/>
                </a:lnTo>
                <a:lnTo>
                  <a:pt x="873238" y="4523"/>
                </a:lnTo>
                <a:close/>
              </a:path>
              <a:path w="1122045" h="225425">
                <a:moveTo>
                  <a:pt x="916686" y="146508"/>
                </a:moveTo>
                <a:lnTo>
                  <a:pt x="916686" y="172643"/>
                </a:lnTo>
                <a:lnTo>
                  <a:pt x="950014" y="172455"/>
                </a:lnTo>
                <a:lnTo>
                  <a:pt x="984474" y="171324"/>
                </a:lnTo>
                <a:lnTo>
                  <a:pt x="1018463" y="168968"/>
                </a:lnTo>
                <a:lnTo>
                  <a:pt x="1050378" y="165104"/>
                </a:lnTo>
                <a:lnTo>
                  <a:pt x="1048718" y="146665"/>
                </a:lnTo>
                <a:lnTo>
                  <a:pt x="941564" y="146665"/>
                </a:lnTo>
                <a:lnTo>
                  <a:pt x="916686" y="146508"/>
                </a:lnTo>
                <a:close/>
              </a:path>
              <a:path w="1122045" h="225425">
                <a:moveTo>
                  <a:pt x="982275" y="52019"/>
                </a:moveTo>
                <a:lnTo>
                  <a:pt x="960919" y="55105"/>
                </a:lnTo>
                <a:lnTo>
                  <a:pt x="945051" y="63516"/>
                </a:lnTo>
                <a:lnTo>
                  <a:pt x="935168" y="75979"/>
                </a:lnTo>
                <a:lnTo>
                  <a:pt x="931764" y="91222"/>
                </a:lnTo>
                <a:lnTo>
                  <a:pt x="934108" y="104113"/>
                </a:lnTo>
                <a:lnTo>
                  <a:pt x="940905" y="115190"/>
                </a:lnTo>
                <a:lnTo>
                  <a:pt x="951801" y="123769"/>
                </a:lnTo>
                <a:lnTo>
                  <a:pt x="966443" y="129168"/>
                </a:lnTo>
                <a:lnTo>
                  <a:pt x="966443" y="146257"/>
                </a:lnTo>
                <a:lnTo>
                  <a:pt x="954004" y="146543"/>
                </a:lnTo>
                <a:lnTo>
                  <a:pt x="941564" y="146665"/>
                </a:lnTo>
                <a:lnTo>
                  <a:pt x="1048718" y="146665"/>
                </a:lnTo>
                <a:lnTo>
                  <a:pt x="1048546" y="144749"/>
                </a:lnTo>
                <a:lnTo>
                  <a:pt x="997856" y="144749"/>
                </a:lnTo>
                <a:lnTo>
                  <a:pt x="997856" y="129168"/>
                </a:lnTo>
                <a:lnTo>
                  <a:pt x="1012274" y="123769"/>
                </a:lnTo>
                <a:lnTo>
                  <a:pt x="1022923" y="115190"/>
                </a:lnTo>
                <a:lnTo>
                  <a:pt x="1027918" y="106803"/>
                </a:lnTo>
                <a:lnTo>
                  <a:pt x="982275" y="106803"/>
                </a:lnTo>
                <a:lnTo>
                  <a:pt x="973476" y="105534"/>
                </a:lnTo>
                <a:lnTo>
                  <a:pt x="967103" y="102122"/>
                </a:lnTo>
                <a:lnTo>
                  <a:pt x="963227" y="97155"/>
                </a:lnTo>
                <a:lnTo>
                  <a:pt x="961920" y="91222"/>
                </a:lnTo>
                <a:lnTo>
                  <a:pt x="961920" y="82929"/>
                </a:lnTo>
                <a:lnTo>
                  <a:pt x="968705" y="76144"/>
                </a:lnTo>
                <a:lnTo>
                  <a:pt x="1028465" y="76144"/>
                </a:lnTo>
                <a:lnTo>
                  <a:pt x="1028428" y="75979"/>
                </a:lnTo>
                <a:lnTo>
                  <a:pt x="1018714" y="63516"/>
                </a:lnTo>
                <a:lnTo>
                  <a:pt x="1003157" y="55105"/>
                </a:lnTo>
                <a:lnTo>
                  <a:pt x="982275" y="52019"/>
                </a:lnTo>
                <a:close/>
              </a:path>
              <a:path w="1122045" h="225425">
                <a:moveTo>
                  <a:pt x="1048116" y="139974"/>
                </a:moveTo>
                <a:lnTo>
                  <a:pt x="1035775" y="141533"/>
                </a:lnTo>
                <a:lnTo>
                  <a:pt x="1023269" y="142833"/>
                </a:lnTo>
                <a:lnTo>
                  <a:pt x="1010621" y="143897"/>
                </a:lnTo>
                <a:lnTo>
                  <a:pt x="997856" y="144749"/>
                </a:lnTo>
                <a:lnTo>
                  <a:pt x="1048546" y="144749"/>
                </a:lnTo>
                <a:lnTo>
                  <a:pt x="1048116" y="139974"/>
                </a:lnTo>
                <a:close/>
              </a:path>
              <a:path w="1122045" h="225425">
                <a:moveTo>
                  <a:pt x="1028465" y="76144"/>
                </a:moveTo>
                <a:lnTo>
                  <a:pt x="995343" y="76144"/>
                </a:lnTo>
                <a:lnTo>
                  <a:pt x="1001877" y="83432"/>
                </a:lnTo>
                <a:lnTo>
                  <a:pt x="1001877" y="99515"/>
                </a:lnTo>
                <a:lnTo>
                  <a:pt x="995343" y="106803"/>
                </a:lnTo>
                <a:lnTo>
                  <a:pt x="1027918" y="106803"/>
                </a:lnTo>
                <a:lnTo>
                  <a:pt x="1029520" y="104113"/>
                </a:lnTo>
                <a:lnTo>
                  <a:pt x="1031782" y="91222"/>
                </a:lnTo>
                <a:lnTo>
                  <a:pt x="1028465" y="76144"/>
                </a:lnTo>
                <a:close/>
              </a:path>
              <a:path w="1122045" h="225425">
                <a:moveTo>
                  <a:pt x="1091089" y="4523"/>
                </a:moveTo>
                <a:lnTo>
                  <a:pt x="1058922" y="4523"/>
                </a:lnTo>
                <a:lnTo>
                  <a:pt x="1058922" y="214611"/>
                </a:lnTo>
                <a:lnTo>
                  <a:pt x="1091089" y="214611"/>
                </a:lnTo>
                <a:lnTo>
                  <a:pt x="1091089" y="103284"/>
                </a:lnTo>
                <a:lnTo>
                  <a:pt x="1121747" y="103284"/>
                </a:lnTo>
                <a:lnTo>
                  <a:pt x="1121747" y="75892"/>
                </a:lnTo>
                <a:lnTo>
                  <a:pt x="1091089" y="75892"/>
                </a:lnTo>
                <a:lnTo>
                  <a:pt x="1091089" y="4523"/>
                </a:lnTo>
                <a:close/>
              </a:path>
              <a:path w="1122045" h="225425">
                <a:moveTo>
                  <a:pt x="1044095" y="21611"/>
                </a:moveTo>
                <a:lnTo>
                  <a:pt x="920204" y="21611"/>
                </a:lnTo>
                <a:lnTo>
                  <a:pt x="920204" y="46239"/>
                </a:lnTo>
                <a:lnTo>
                  <a:pt x="1044095" y="46239"/>
                </a:lnTo>
                <a:lnTo>
                  <a:pt x="1044095" y="21611"/>
                </a:lnTo>
                <a:close/>
              </a:path>
              <a:path w="1122045" h="225425">
                <a:moveTo>
                  <a:pt x="997856" y="0"/>
                </a:moveTo>
                <a:lnTo>
                  <a:pt x="965941" y="0"/>
                </a:lnTo>
                <a:lnTo>
                  <a:pt x="965941" y="21611"/>
                </a:lnTo>
                <a:lnTo>
                  <a:pt x="997856" y="21611"/>
                </a:lnTo>
                <a:lnTo>
                  <a:pt x="9978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559610" y="5413782"/>
            <a:ext cx="3024485" cy="8102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832100" y="6586187"/>
            <a:ext cx="2052320" cy="2597150"/>
          </a:xfrm>
          <a:custGeom>
            <a:avLst/>
            <a:gdLst/>
            <a:ahLst/>
            <a:cxnLst/>
            <a:rect l="l" t="t" r="r" b="b"/>
            <a:pathLst>
              <a:path w="2052319" h="2597150">
                <a:moveTo>
                  <a:pt x="785316" y="2596779"/>
                </a:moveTo>
                <a:lnTo>
                  <a:pt x="0" y="2596779"/>
                </a:lnTo>
                <a:lnTo>
                  <a:pt x="1266977" y="900496"/>
                </a:lnTo>
                <a:lnTo>
                  <a:pt x="594384" y="0"/>
                </a:lnTo>
                <a:lnTo>
                  <a:pt x="1379700" y="0"/>
                </a:lnTo>
                <a:lnTo>
                  <a:pt x="2052293" y="900496"/>
                </a:lnTo>
                <a:lnTo>
                  <a:pt x="785316" y="2596779"/>
                </a:lnTo>
                <a:close/>
              </a:path>
            </a:pathLst>
          </a:custGeom>
          <a:solidFill>
            <a:srgbClr val="6B6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760772" y="4395468"/>
            <a:ext cx="1614170" cy="289560"/>
          </a:xfrm>
          <a:custGeom>
            <a:avLst/>
            <a:gdLst/>
            <a:ahLst/>
            <a:cxnLst/>
            <a:rect l="l" t="t" r="r" b="b"/>
            <a:pathLst>
              <a:path w="1614169" h="289560">
                <a:moveTo>
                  <a:pt x="176895" y="147765"/>
                </a:moveTo>
                <a:lnTo>
                  <a:pt x="59935" y="147765"/>
                </a:lnTo>
                <a:lnTo>
                  <a:pt x="74801" y="152241"/>
                </a:lnTo>
                <a:lnTo>
                  <a:pt x="87547" y="162089"/>
                </a:lnTo>
                <a:lnTo>
                  <a:pt x="103826" y="171937"/>
                </a:lnTo>
                <a:lnTo>
                  <a:pt x="129294" y="176413"/>
                </a:lnTo>
                <a:lnTo>
                  <a:pt x="149337" y="172638"/>
                </a:lnTo>
                <a:lnTo>
                  <a:pt x="166377" y="161759"/>
                </a:lnTo>
                <a:lnTo>
                  <a:pt x="176895" y="147765"/>
                </a:lnTo>
                <a:close/>
              </a:path>
              <a:path w="1614169" h="289560">
                <a:moveTo>
                  <a:pt x="57673" y="108562"/>
                </a:moveTo>
                <a:lnTo>
                  <a:pt x="37636" y="112131"/>
                </a:lnTo>
                <a:lnTo>
                  <a:pt x="21203" y="122415"/>
                </a:lnTo>
                <a:lnTo>
                  <a:pt x="8587" y="138777"/>
                </a:lnTo>
                <a:lnTo>
                  <a:pt x="0" y="160581"/>
                </a:lnTo>
                <a:lnTo>
                  <a:pt x="34302" y="173020"/>
                </a:lnTo>
                <a:lnTo>
                  <a:pt x="38996" y="163349"/>
                </a:lnTo>
                <a:lnTo>
                  <a:pt x="44998" y="155304"/>
                </a:lnTo>
                <a:lnTo>
                  <a:pt x="52060" y="149803"/>
                </a:lnTo>
                <a:lnTo>
                  <a:pt x="59935" y="147765"/>
                </a:lnTo>
                <a:lnTo>
                  <a:pt x="176895" y="147765"/>
                </a:lnTo>
                <a:lnTo>
                  <a:pt x="179387" y="144449"/>
                </a:lnTo>
                <a:lnTo>
                  <a:pt x="181884" y="137210"/>
                </a:lnTo>
                <a:lnTo>
                  <a:pt x="127409" y="137210"/>
                </a:lnTo>
                <a:lnTo>
                  <a:pt x="112484" y="132734"/>
                </a:lnTo>
                <a:lnTo>
                  <a:pt x="99044" y="122886"/>
                </a:lnTo>
                <a:lnTo>
                  <a:pt x="82352" y="113038"/>
                </a:lnTo>
                <a:lnTo>
                  <a:pt x="57673" y="108562"/>
                </a:lnTo>
                <a:close/>
              </a:path>
              <a:path w="1614169" h="289560">
                <a:moveTo>
                  <a:pt x="152665" y="110446"/>
                </a:moveTo>
                <a:lnTo>
                  <a:pt x="148401" y="121148"/>
                </a:lnTo>
                <a:lnTo>
                  <a:pt x="142582" y="129624"/>
                </a:lnTo>
                <a:lnTo>
                  <a:pt x="135490" y="135202"/>
                </a:lnTo>
                <a:lnTo>
                  <a:pt x="127409" y="137210"/>
                </a:lnTo>
                <a:lnTo>
                  <a:pt x="181884" y="137210"/>
                </a:lnTo>
                <a:lnTo>
                  <a:pt x="187345" y="121378"/>
                </a:lnTo>
                <a:lnTo>
                  <a:pt x="152665" y="110446"/>
                </a:lnTo>
                <a:close/>
              </a:path>
              <a:path w="1614169" h="289560">
                <a:moveTo>
                  <a:pt x="461753" y="45611"/>
                </a:moveTo>
                <a:lnTo>
                  <a:pt x="377959" y="45611"/>
                </a:lnTo>
                <a:lnTo>
                  <a:pt x="397713" y="48461"/>
                </a:lnTo>
                <a:lnTo>
                  <a:pt x="411036" y="56260"/>
                </a:lnTo>
                <a:lnTo>
                  <a:pt x="418563" y="67874"/>
                </a:lnTo>
                <a:lnTo>
                  <a:pt x="420931" y="82175"/>
                </a:lnTo>
                <a:lnTo>
                  <a:pt x="419052" y="96947"/>
                </a:lnTo>
                <a:lnTo>
                  <a:pt x="413251" y="110164"/>
                </a:lnTo>
                <a:lnTo>
                  <a:pt x="403279" y="123522"/>
                </a:lnTo>
                <a:lnTo>
                  <a:pt x="388890" y="138718"/>
                </a:lnTo>
                <a:lnTo>
                  <a:pt x="295783" y="232956"/>
                </a:lnTo>
                <a:lnTo>
                  <a:pt x="304830" y="268766"/>
                </a:lnTo>
                <a:lnTo>
                  <a:pt x="475966" y="268766"/>
                </a:lnTo>
                <a:lnTo>
                  <a:pt x="475966" y="226171"/>
                </a:lnTo>
                <a:lnTo>
                  <a:pt x="364388" y="226171"/>
                </a:lnTo>
                <a:lnTo>
                  <a:pt x="426208" y="162843"/>
                </a:lnTo>
                <a:lnTo>
                  <a:pt x="443854" y="143765"/>
                </a:lnTo>
                <a:lnTo>
                  <a:pt x="457684" y="124723"/>
                </a:lnTo>
                <a:lnTo>
                  <a:pt x="466707" y="103632"/>
                </a:lnTo>
                <a:lnTo>
                  <a:pt x="469935" y="78406"/>
                </a:lnTo>
                <a:lnTo>
                  <a:pt x="464504" y="49751"/>
                </a:lnTo>
                <a:lnTo>
                  <a:pt x="461753" y="45611"/>
                </a:lnTo>
                <a:close/>
              </a:path>
              <a:path w="1614169" h="289560">
                <a:moveTo>
                  <a:pt x="383613" y="1884"/>
                </a:moveTo>
                <a:lnTo>
                  <a:pt x="352002" y="5724"/>
                </a:lnTo>
                <a:lnTo>
                  <a:pt x="326646" y="15360"/>
                </a:lnTo>
                <a:lnTo>
                  <a:pt x="307439" y="27965"/>
                </a:lnTo>
                <a:lnTo>
                  <a:pt x="294275" y="40710"/>
                </a:lnTo>
                <a:lnTo>
                  <a:pt x="319908" y="71997"/>
                </a:lnTo>
                <a:lnTo>
                  <a:pt x="332106" y="61672"/>
                </a:lnTo>
                <a:lnTo>
                  <a:pt x="345682" y="53291"/>
                </a:lnTo>
                <a:lnTo>
                  <a:pt x="360884" y="47666"/>
                </a:lnTo>
                <a:lnTo>
                  <a:pt x="377959" y="45611"/>
                </a:lnTo>
                <a:lnTo>
                  <a:pt x="461753" y="45611"/>
                </a:lnTo>
                <a:lnTo>
                  <a:pt x="448260" y="25302"/>
                </a:lnTo>
                <a:lnTo>
                  <a:pt x="421273" y="8275"/>
                </a:lnTo>
                <a:lnTo>
                  <a:pt x="383613" y="1884"/>
                </a:lnTo>
                <a:close/>
              </a:path>
              <a:path w="1614169" h="289560">
                <a:moveTo>
                  <a:pt x="616825" y="0"/>
                </a:moveTo>
                <a:lnTo>
                  <a:pt x="574719" y="8752"/>
                </a:lnTo>
                <a:lnTo>
                  <a:pt x="543461" y="34679"/>
                </a:lnTo>
                <a:lnTo>
                  <a:pt x="524007" y="77286"/>
                </a:lnTo>
                <a:lnTo>
                  <a:pt x="517310" y="136079"/>
                </a:lnTo>
                <a:lnTo>
                  <a:pt x="524060" y="195726"/>
                </a:lnTo>
                <a:lnTo>
                  <a:pt x="543602" y="238374"/>
                </a:lnTo>
                <a:lnTo>
                  <a:pt x="574878" y="263990"/>
                </a:lnTo>
                <a:lnTo>
                  <a:pt x="616825" y="272536"/>
                </a:lnTo>
                <a:lnTo>
                  <a:pt x="658355" y="264202"/>
                </a:lnTo>
                <a:lnTo>
                  <a:pt x="689813" y="238940"/>
                </a:lnTo>
                <a:lnTo>
                  <a:pt x="694380" y="229186"/>
                </a:lnTo>
                <a:lnTo>
                  <a:pt x="616825" y="229186"/>
                </a:lnTo>
                <a:lnTo>
                  <a:pt x="595569" y="223438"/>
                </a:lnTo>
                <a:lnTo>
                  <a:pt x="580779" y="206098"/>
                </a:lnTo>
                <a:lnTo>
                  <a:pt x="572139" y="177026"/>
                </a:lnTo>
                <a:lnTo>
                  <a:pt x="569329" y="136079"/>
                </a:lnTo>
                <a:lnTo>
                  <a:pt x="572298" y="95033"/>
                </a:lnTo>
                <a:lnTo>
                  <a:pt x="581203" y="66107"/>
                </a:lnTo>
                <a:lnTo>
                  <a:pt x="596046" y="48986"/>
                </a:lnTo>
                <a:lnTo>
                  <a:pt x="616825" y="43349"/>
                </a:lnTo>
                <a:lnTo>
                  <a:pt x="694240" y="43349"/>
                </a:lnTo>
                <a:lnTo>
                  <a:pt x="690237" y="34679"/>
                </a:lnTo>
                <a:lnTo>
                  <a:pt x="658832" y="8752"/>
                </a:lnTo>
                <a:lnTo>
                  <a:pt x="616825" y="0"/>
                </a:lnTo>
                <a:close/>
              </a:path>
              <a:path w="1614169" h="289560">
                <a:moveTo>
                  <a:pt x="694240" y="43349"/>
                </a:moveTo>
                <a:lnTo>
                  <a:pt x="616825" y="43349"/>
                </a:lnTo>
                <a:lnTo>
                  <a:pt x="637446" y="49039"/>
                </a:lnTo>
                <a:lnTo>
                  <a:pt x="652306" y="66249"/>
                </a:lnTo>
                <a:lnTo>
                  <a:pt x="661300" y="95192"/>
                </a:lnTo>
                <a:lnTo>
                  <a:pt x="664321" y="136079"/>
                </a:lnTo>
                <a:lnTo>
                  <a:pt x="661088" y="178298"/>
                </a:lnTo>
                <a:lnTo>
                  <a:pt x="651740" y="207229"/>
                </a:lnTo>
                <a:lnTo>
                  <a:pt x="636810" y="223862"/>
                </a:lnTo>
                <a:lnTo>
                  <a:pt x="616825" y="229186"/>
                </a:lnTo>
                <a:lnTo>
                  <a:pt x="694380" y="229186"/>
                </a:lnTo>
                <a:lnTo>
                  <a:pt x="709750" y="196362"/>
                </a:lnTo>
                <a:lnTo>
                  <a:pt x="716718" y="136079"/>
                </a:lnTo>
                <a:lnTo>
                  <a:pt x="709909" y="77286"/>
                </a:lnTo>
                <a:lnTo>
                  <a:pt x="694240" y="43349"/>
                </a:lnTo>
                <a:close/>
              </a:path>
              <a:path w="1614169" h="289560">
                <a:moveTo>
                  <a:pt x="917850" y="45611"/>
                </a:moveTo>
                <a:lnTo>
                  <a:pt x="834056" y="45611"/>
                </a:lnTo>
                <a:lnTo>
                  <a:pt x="853810" y="48461"/>
                </a:lnTo>
                <a:lnTo>
                  <a:pt x="867133" y="56260"/>
                </a:lnTo>
                <a:lnTo>
                  <a:pt x="874660" y="67874"/>
                </a:lnTo>
                <a:lnTo>
                  <a:pt x="877028" y="82175"/>
                </a:lnTo>
                <a:lnTo>
                  <a:pt x="875149" y="96947"/>
                </a:lnTo>
                <a:lnTo>
                  <a:pt x="869348" y="110164"/>
                </a:lnTo>
                <a:lnTo>
                  <a:pt x="859376" y="123522"/>
                </a:lnTo>
                <a:lnTo>
                  <a:pt x="844987" y="138718"/>
                </a:lnTo>
                <a:lnTo>
                  <a:pt x="751880" y="232956"/>
                </a:lnTo>
                <a:lnTo>
                  <a:pt x="760927" y="268766"/>
                </a:lnTo>
                <a:lnTo>
                  <a:pt x="932063" y="268766"/>
                </a:lnTo>
                <a:lnTo>
                  <a:pt x="932063" y="226171"/>
                </a:lnTo>
                <a:lnTo>
                  <a:pt x="820485" y="226171"/>
                </a:lnTo>
                <a:lnTo>
                  <a:pt x="882305" y="162843"/>
                </a:lnTo>
                <a:lnTo>
                  <a:pt x="899951" y="143765"/>
                </a:lnTo>
                <a:lnTo>
                  <a:pt x="913781" y="124723"/>
                </a:lnTo>
                <a:lnTo>
                  <a:pt x="922804" y="103632"/>
                </a:lnTo>
                <a:lnTo>
                  <a:pt x="926032" y="78406"/>
                </a:lnTo>
                <a:lnTo>
                  <a:pt x="920601" y="49751"/>
                </a:lnTo>
                <a:lnTo>
                  <a:pt x="917850" y="45611"/>
                </a:lnTo>
                <a:close/>
              </a:path>
              <a:path w="1614169" h="289560">
                <a:moveTo>
                  <a:pt x="839710" y="1884"/>
                </a:moveTo>
                <a:lnTo>
                  <a:pt x="808099" y="5724"/>
                </a:lnTo>
                <a:lnTo>
                  <a:pt x="782743" y="15360"/>
                </a:lnTo>
                <a:lnTo>
                  <a:pt x="763536" y="27965"/>
                </a:lnTo>
                <a:lnTo>
                  <a:pt x="750372" y="40710"/>
                </a:lnTo>
                <a:lnTo>
                  <a:pt x="776005" y="71997"/>
                </a:lnTo>
                <a:lnTo>
                  <a:pt x="788203" y="61672"/>
                </a:lnTo>
                <a:lnTo>
                  <a:pt x="801779" y="53291"/>
                </a:lnTo>
                <a:lnTo>
                  <a:pt x="816981" y="47666"/>
                </a:lnTo>
                <a:lnTo>
                  <a:pt x="834056" y="45611"/>
                </a:lnTo>
                <a:lnTo>
                  <a:pt x="917850" y="45611"/>
                </a:lnTo>
                <a:lnTo>
                  <a:pt x="904357" y="25302"/>
                </a:lnTo>
                <a:lnTo>
                  <a:pt x="877370" y="8275"/>
                </a:lnTo>
                <a:lnTo>
                  <a:pt x="839710" y="1884"/>
                </a:lnTo>
                <a:close/>
              </a:path>
              <a:path w="1614169" h="289560">
                <a:moveTo>
                  <a:pt x="1107225" y="68228"/>
                </a:moveTo>
                <a:lnTo>
                  <a:pt x="1057467" y="68228"/>
                </a:lnTo>
                <a:lnTo>
                  <a:pt x="1057467" y="268766"/>
                </a:lnTo>
                <a:lnTo>
                  <a:pt x="1107225" y="268766"/>
                </a:lnTo>
                <a:lnTo>
                  <a:pt x="1107225" y="68228"/>
                </a:lnTo>
                <a:close/>
              </a:path>
              <a:path w="1614169" h="289560">
                <a:moveTo>
                  <a:pt x="1107225" y="6785"/>
                </a:moveTo>
                <a:lnTo>
                  <a:pt x="1069907" y="6785"/>
                </a:lnTo>
                <a:lnTo>
                  <a:pt x="970014" y="67474"/>
                </a:lnTo>
                <a:lnTo>
                  <a:pt x="993385" y="107431"/>
                </a:lnTo>
                <a:lnTo>
                  <a:pt x="1057467" y="68228"/>
                </a:lnTo>
                <a:lnTo>
                  <a:pt x="1107225" y="68228"/>
                </a:lnTo>
                <a:lnTo>
                  <a:pt x="1107225" y="6785"/>
                </a:lnTo>
                <a:close/>
              </a:path>
              <a:path w="1614169" h="289560">
                <a:moveTo>
                  <a:pt x="1209956" y="204307"/>
                </a:moveTo>
                <a:lnTo>
                  <a:pt x="1167361" y="246903"/>
                </a:lnTo>
                <a:lnTo>
                  <a:pt x="1209956" y="289122"/>
                </a:lnTo>
                <a:lnTo>
                  <a:pt x="1252175" y="246903"/>
                </a:lnTo>
                <a:lnTo>
                  <a:pt x="1209956" y="204307"/>
                </a:lnTo>
                <a:close/>
              </a:path>
              <a:path w="1614169" h="289560">
                <a:moveTo>
                  <a:pt x="1417916" y="68228"/>
                </a:moveTo>
                <a:lnTo>
                  <a:pt x="1368158" y="68228"/>
                </a:lnTo>
                <a:lnTo>
                  <a:pt x="1368158" y="268766"/>
                </a:lnTo>
                <a:lnTo>
                  <a:pt x="1417916" y="268766"/>
                </a:lnTo>
                <a:lnTo>
                  <a:pt x="1417916" y="68228"/>
                </a:lnTo>
                <a:close/>
              </a:path>
              <a:path w="1614169" h="289560">
                <a:moveTo>
                  <a:pt x="1417916" y="6785"/>
                </a:moveTo>
                <a:lnTo>
                  <a:pt x="1380598" y="6785"/>
                </a:lnTo>
                <a:lnTo>
                  <a:pt x="1280705" y="67474"/>
                </a:lnTo>
                <a:lnTo>
                  <a:pt x="1304076" y="107431"/>
                </a:lnTo>
                <a:lnTo>
                  <a:pt x="1368158" y="68228"/>
                </a:lnTo>
                <a:lnTo>
                  <a:pt x="1417916" y="68228"/>
                </a:lnTo>
                <a:lnTo>
                  <a:pt x="1417916" y="6785"/>
                </a:lnTo>
                <a:close/>
              </a:path>
              <a:path w="1614169" h="289560">
                <a:moveTo>
                  <a:pt x="1613754" y="68228"/>
                </a:moveTo>
                <a:lnTo>
                  <a:pt x="1563996" y="68228"/>
                </a:lnTo>
                <a:lnTo>
                  <a:pt x="1563996" y="268766"/>
                </a:lnTo>
                <a:lnTo>
                  <a:pt x="1613754" y="268766"/>
                </a:lnTo>
                <a:lnTo>
                  <a:pt x="1613754" y="68228"/>
                </a:lnTo>
                <a:close/>
              </a:path>
              <a:path w="1614169" h="289560">
                <a:moveTo>
                  <a:pt x="1613754" y="6785"/>
                </a:moveTo>
                <a:lnTo>
                  <a:pt x="1576436" y="6785"/>
                </a:lnTo>
                <a:lnTo>
                  <a:pt x="1476544" y="67474"/>
                </a:lnTo>
                <a:lnTo>
                  <a:pt x="1499915" y="107431"/>
                </a:lnTo>
                <a:lnTo>
                  <a:pt x="1563996" y="68228"/>
                </a:lnTo>
                <a:lnTo>
                  <a:pt x="1613754" y="68228"/>
                </a:lnTo>
                <a:lnTo>
                  <a:pt x="1613754" y="67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757380" y="5036830"/>
            <a:ext cx="1991995" cy="224154"/>
          </a:xfrm>
          <a:custGeom>
            <a:avLst/>
            <a:gdLst/>
            <a:ahLst/>
            <a:cxnLst/>
            <a:rect l="l" t="t" r="r" b="b"/>
            <a:pathLst>
              <a:path w="1991994" h="224154">
                <a:moveTo>
                  <a:pt x="91473" y="61066"/>
                </a:moveTo>
                <a:lnTo>
                  <a:pt x="58301" y="61066"/>
                </a:lnTo>
                <a:lnTo>
                  <a:pt x="58301" y="194758"/>
                </a:lnTo>
                <a:lnTo>
                  <a:pt x="91473" y="194758"/>
                </a:lnTo>
                <a:lnTo>
                  <a:pt x="91473" y="61066"/>
                </a:lnTo>
                <a:close/>
              </a:path>
              <a:path w="1991994" h="224154">
                <a:moveTo>
                  <a:pt x="91473" y="20104"/>
                </a:moveTo>
                <a:lnTo>
                  <a:pt x="66594" y="20104"/>
                </a:lnTo>
                <a:lnTo>
                  <a:pt x="0" y="60563"/>
                </a:lnTo>
                <a:lnTo>
                  <a:pt x="15580" y="87201"/>
                </a:lnTo>
                <a:lnTo>
                  <a:pt x="58301" y="61066"/>
                </a:lnTo>
                <a:lnTo>
                  <a:pt x="91473" y="61066"/>
                </a:lnTo>
                <a:lnTo>
                  <a:pt x="91473" y="20104"/>
                </a:lnTo>
                <a:close/>
              </a:path>
              <a:path w="1991994" h="224154">
                <a:moveTo>
                  <a:pt x="233592" y="27894"/>
                </a:moveTo>
                <a:lnTo>
                  <a:pt x="141616" y="27894"/>
                </a:lnTo>
                <a:lnTo>
                  <a:pt x="141616" y="54281"/>
                </a:lnTo>
                <a:lnTo>
                  <a:pt x="201174" y="54281"/>
                </a:lnTo>
                <a:lnTo>
                  <a:pt x="194640" y="76391"/>
                </a:lnTo>
                <a:lnTo>
                  <a:pt x="179436" y="98290"/>
                </a:lnTo>
                <a:lnTo>
                  <a:pt x="157636" y="118351"/>
                </a:lnTo>
                <a:lnTo>
                  <a:pt x="131312" y="134948"/>
                </a:lnTo>
                <a:lnTo>
                  <a:pt x="148149" y="159827"/>
                </a:lnTo>
                <a:lnTo>
                  <a:pt x="162536" y="151448"/>
                </a:lnTo>
                <a:lnTo>
                  <a:pt x="176735" y="141419"/>
                </a:lnTo>
                <a:lnTo>
                  <a:pt x="190274" y="129789"/>
                </a:lnTo>
                <a:lnTo>
                  <a:pt x="202682" y="116603"/>
                </a:lnTo>
                <a:lnTo>
                  <a:pt x="245684" y="116603"/>
                </a:lnTo>
                <a:lnTo>
                  <a:pt x="218262" y="94237"/>
                </a:lnTo>
                <a:lnTo>
                  <a:pt x="224686" y="81335"/>
                </a:lnTo>
                <a:lnTo>
                  <a:pt x="229508" y="67537"/>
                </a:lnTo>
                <a:lnTo>
                  <a:pt x="232540" y="52891"/>
                </a:lnTo>
                <a:lnTo>
                  <a:pt x="233592" y="37443"/>
                </a:lnTo>
                <a:lnTo>
                  <a:pt x="233592" y="27894"/>
                </a:lnTo>
                <a:close/>
              </a:path>
              <a:path w="1991994" h="224154">
                <a:moveTo>
                  <a:pt x="245684" y="116603"/>
                </a:moveTo>
                <a:lnTo>
                  <a:pt x="202682" y="116603"/>
                </a:lnTo>
                <a:lnTo>
                  <a:pt x="242136" y="154801"/>
                </a:lnTo>
                <a:lnTo>
                  <a:pt x="263245" y="130927"/>
                </a:lnTo>
                <a:lnTo>
                  <a:pt x="245684" y="116603"/>
                </a:lnTo>
                <a:close/>
              </a:path>
              <a:path w="1991994" h="224154">
                <a:moveTo>
                  <a:pt x="204190" y="0"/>
                </a:moveTo>
                <a:lnTo>
                  <a:pt x="173028" y="0"/>
                </a:lnTo>
                <a:lnTo>
                  <a:pt x="173028" y="27894"/>
                </a:lnTo>
                <a:lnTo>
                  <a:pt x="204190" y="27894"/>
                </a:lnTo>
                <a:lnTo>
                  <a:pt x="204190" y="0"/>
                </a:lnTo>
                <a:close/>
              </a:path>
              <a:path w="1991994" h="224154">
                <a:moveTo>
                  <a:pt x="302448" y="3266"/>
                </a:moveTo>
                <a:lnTo>
                  <a:pt x="270282" y="3266"/>
                </a:lnTo>
                <a:lnTo>
                  <a:pt x="270282" y="213354"/>
                </a:lnTo>
                <a:lnTo>
                  <a:pt x="302448" y="213354"/>
                </a:lnTo>
                <a:lnTo>
                  <a:pt x="302448" y="104290"/>
                </a:lnTo>
                <a:lnTo>
                  <a:pt x="335118" y="104290"/>
                </a:lnTo>
                <a:lnTo>
                  <a:pt x="335118" y="76898"/>
                </a:lnTo>
                <a:lnTo>
                  <a:pt x="302448" y="76898"/>
                </a:lnTo>
                <a:lnTo>
                  <a:pt x="302448" y="3266"/>
                </a:lnTo>
                <a:close/>
              </a:path>
              <a:path w="1991994" h="224154">
                <a:moveTo>
                  <a:pt x="513060" y="18596"/>
                </a:moveTo>
                <a:lnTo>
                  <a:pt x="412540" y="18596"/>
                </a:lnTo>
                <a:lnTo>
                  <a:pt x="412540" y="148519"/>
                </a:lnTo>
                <a:lnTo>
                  <a:pt x="513060" y="148519"/>
                </a:lnTo>
                <a:lnTo>
                  <a:pt x="513060" y="123137"/>
                </a:lnTo>
                <a:lnTo>
                  <a:pt x="444204" y="123137"/>
                </a:lnTo>
                <a:lnTo>
                  <a:pt x="444204" y="43726"/>
                </a:lnTo>
                <a:lnTo>
                  <a:pt x="513060" y="43726"/>
                </a:lnTo>
                <a:lnTo>
                  <a:pt x="513060" y="18596"/>
                </a:lnTo>
                <a:close/>
              </a:path>
              <a:path w="1991994" h="224154">
                <a:moveTo>
                  <a:pt x="513060" y="43726"/>
                </a:moveTo>
                <a:lnTo>
                  <a:pt x="481397" y="43726"/>
                </a:lnTo>
                <a:lnTo>
                  <a:pt x="481397" y="123137"/>
                </a:lnTo>
                <a:lnTo>
                  <a:pt x="513060" y="123137"/>
                </a:lnTo>
                <a:lnTo>
                  <a:pt x="513060" y="43726"/>
                </a:lnTo>
                <a:close/>
              </a:path>
              <a:path w="1991994" h="224154">
                <a:moveTo>
                  <a:pt x="573373" y="3266"/>
                </a:moveTo>
                <a:lnTo>
                  <a:pt x="541206" y="3266"/>
                </a:lnTo>
                <a:lnTo>
                  <a:pt x="541206" y="213354"/>
                </a:lnTo>
                <a:lnTo>
                  <a:pt x="573373" y="213354"/>
                </a:lnTo>
                <a:lnTo>
                  <a:pt x="573373" y="101023"/>
                </a:lnTo>
                <a:lnTo>
                  <a:pt x="606042" y="101023"/>
                </a:lnTo>
                <a:lnTo>
                  <a:pt x="606042" y="73379"/>
                </a:lnTo>
                <a:lnTo>
                  <a:pt x="573373" y="73379"/>
                </a:lnTo>
                <a:lnTo>
                  <a:pt x="573373" y="3266"/>
                </a:lnTo>
                <a:close/>
              </a:path>
              <a:path w="1991994" h="224154">
                <a:moveTo>
                  <a:pt x="709048" y="19852"/>
                </a:moveTo>
                <a:lnTo>
                  <a:pt x="628129" y="19852"/>
                </a:lnTo>
                <a:lnTo>
                  <a:pt x="628129" y="45485"/>
                </a:lnTo>
                <a:lnTo>
                  <a:pt x="677384" y="45485"/>
                </a:lnTo>
                <a:lnTo>
                  <a:pt x="677282" y="52643"/>
                </a:lnTo>
                <a:lnTo>
                  <a:pt x="676944" y="59778"/>
                </a:lnTo>
                <a:lnTo>
                  <a:pt x="676324" y="66865"/>
                </a:lnTo>
                <a:lnTo>
                  <a:pt x="675374" y="73882"/>
                </a:lnTo>
                <a:lnTo>
                  <a:pt x="621344" y="73882"/>
                </a:lnTo>
                <a:lnTo>
                  <a:pt x="621344" y="99515"/>
                </a:lnTo>
                <a:lnTo>
                  <a:pt x="728398" y="99515"/>
                </a:lnTo>
                <a:lnTo>
                  <a:pt x="728398" y="204056"/>
                </a:lnTo>
                <a:lnTo>
                  <a:pt x="758554" y="204056"/>
                </a:lnTo>
                <a:lnTo>
                  <a:pt x="758554" y="72877"/>
                </a:lnTo>
                <a:lnTo>
                  <a:pt x="707037" y="72877"/>
                </a:lnTo>
                <a:lnTo>
                  <a:pt x="707988" y="64855"/>
                </a:lnTo>
                <a:lnTo>
                  <a:pt x="708608" y="56574"/>
                </a:lnTo>
                <a:lnTo>
                  <a:pt x="708946" y="47963"/>
                </a:lnTo>
                <a:lnTo>
                  <a:pt x="709048" y="19852"/>
                </a:lnTo>
                <a:close/>
              </a:path>
              <a:path w="1991994" h="224154">
                <a:moveTo>
                  <a:pt x="701760" y="99515"/>
                </a:moveTo>
                <a:lnTo>
                  <a:pt x="669091" y="99515"/>
                </a:lnTo>
                <a:lnTo>
                  <a:pt x="663939" y="112712"/>
                </a:lnTo>
                <a:lnTo>
                  <a:pt x="657468" y="125556"/>
                </a:lnTo>
                <a:lnTo>
                  <a:pt x="649584" y="138070"/>
                </a:lnTo>
                <a:lnTo>
                  <a:pt x="640191" y="150278"/>
                </a:lnTo>
                <a:lnTo>
                  <a:pt x="666829" y="167617"/>
                </a:lnTo>
                <a:lnTo>
                  <a:pt x="677942" y="152594"/>
                </a:lnTo>
                <a:lnTo>
                  <a:pt x="687499" y="136393"/>
                </a:lnTo>
                <a:lnTo>
                  <a:pt x="695454" y="118779"/>
                </a:lnTo>
                <a:lnTo>
                  <a:pt x="701760" y="99515"/>
                </a:lnTo>
                <a:close/>
              </a:path>
              <a:path w="1991994" h="224154">
                <a:moveTo>
                  <a:pt x="758554" y="5528"/>
                </a:moveTo>
                <a:lnTo>
                  <a:pt x="728398" y="5528"/>
                </a:lnTo>
                <a:lnTo>
                  <a:pt x="728398" y="72877"/>
                </a:lnTo>
                <a:lnTo>
                  <a:pt x="758554" y="72877"/>
                </a:lnTo>
                <a:lnTo>
                  <a:pt x="758554" y="5528"/>
                </a:lnTo>
                <a:close/>
              </a:path>
              <a:path w="1991994" h="224154">
                <a:moveTo>
                  <a:pt x="805548" y="3266"/>
                </a:moveTo>
                <a:lnTo>
                  <a:pt x="774889" y="3266"/>
                </a:lnTo>
                <a:lnTo>
                  <a:pt x="774889" y="213354"/>
                </a:lnTo>
                <a:lnTo>
                  <a:pt x="805548" y="213354"/>
                </a:lnTo>
                <a:lnTo>
                  <a:pt x="805548" y="3266"/>
                </a:lnTo>
                <a:close/>
              </a:path>
              <a:path w="1991994" h="224154">
                <a:moveTo>
                  <a:pt x="945244" y="10554"/>
                </a:moveTo>
                <a:lnTo>
                  <a:pt x="844974" y="10554"/>
                </a:lnTo>
                <a:lnTo>
                  <a:pt x="844974" y="121881"/>
                </a:lnTo>
                <a:lnTo>
                  <a:pt x="858293" y="121881"/>
                </a:lnTo>
                <a:lnTo>
                  <a:pt x="886773" y="121488"/>
                </a:lnTo>
                <a:lnTo>
                  <a:pt x="914993" y="120247"/>
                </a:lnTo>
                <a:lnTo>
                  <a:pt x="941376" y="118064"/>
                </a:lnTo>
                <a:lnTo>
                  <a:pt x="964343" y="114844"/>
                </a:lnTo>
                <a:lnTo>
                  <a:pt x="962088" y="95494"/>
                </a:lnTo>
                <a:lnTo>
                  <a:pt x="876638" y="95494"/>
                </a:lnTo>
                <a:lnTo>
                  <a:pt x="876638" y="77903"/>
                </a:lnTo>
                <a:lnTo>
                  <a:pt x="938458" y="77903"/>
                </a:lnTo>
                <a:lnTo>
                  <a:pt x="938458" y="53024"/>
                </a:lnTo>
                <a:lnTo>
                  <a:pt x="876638" y="53024"/>
                </a:lnTo>
                <a:lnTo>
                  <a:pt x="876638" y="36689"/>
                </a:lnTo>
                <a:lnTo>
                  <a:pt x="945244" y="36689"/>
                </a:lnTo>
                <a:lnTo>
                  <a:pt x="945244" y="10554"/>
                </a:lnTo>
                <a:close/>
              </a:path>
              <a:path w="1991994" h="224154">
                <a:moveTo>
                  <a:pt x="961327" y="88960"/>
                </a:moveTo>
                <a:lnTo>
                  <a:pt x="941239" y="91889"/>
                </a:lnTo>
                <a:lnTo>
                  <a:pt x="918417" y="93923"/>
                </a:lnTo>
                <a:lnTo>
                  <a:pt x="895879" y="95109"/>
                </a:lnTo>
                <a:lnTo>
                  <a:pt x="876638" y="95494"/>
                </a:lnTo>
                <a:lnTo>
                  <a:pt x="962088" y="95494"/>
                </a:lnTo>
                <a:lnTo>
                  <a:pt x="961327" y="88960"/>
                </a:lnTo>
                <a:close/>
              </a:path>
              <a:path w="1991994" h="224154">
                <a:moveTo>
                  <a:pt x="955296" y="131430"/>
                </a:moveTo>
                <a:lnTo>
                  <a:pt x="929730" y="135196"/>
                </a:lnTo>
                <a:lnTo>
                  <a:pt x="910972" y="145346"/>
                </a:lnTo>
                <a:lnTo>
                  <a:pt x="899424" y="160161"/>
                </a:lnTo>
                <a:lnTo>
                  <a:pt x="895486" y="177921"/>
                </a:lnTo>
                <a:lnTo>
                  <a:pt x="899424" y="195602"/>
                </a:lnTo>
                <a:lnTo>
                  <a:pt x="910972" y="210244"/>
                </a:lnTo>
                <a:lnTo>
                  <a:pt x="929730" y="220222"/>
                </a:lnTo>
                <a:lnTo>
                  <a:pt x="955296" y="223909"/>
                </a:lnTo>
                <a:lnTo>
                  <a:pt x="980610" y="220222"/>
                </a:lnTo>
                <a:lnTo>
                  <a:pt x="999305" y="210244"/>
                </a:lnTo>
                <a:lnTo>
                  <a:pt x="1008968" y="198025"/>
                </a:lnTo>
                <a:lnTo>
                  <a:pt x="955296" y="198025"/>
                </a:lnTo>
                <a:lnTo>
                  <a:pt x="942947" y="196368"/>
                </a:lnTo>
                <a:lnTo>
                  <a:pt x="934155" y="191931"/>
                </a:lnTo>
                <a:lnTo>
                  <a:pt x="928897" y="185515"/>
                </a:lnTo>
                <a:lnTo>
                  <a:pt x="927150" y="177921"/>
                </a:lnTo>
                <a:lnTo>
                  <a:pt x="928897" y="169785"/>
                </a:lnTo>
                <a:lnTo>
                  <a:pt x="934155" y="163157"/>
                </a:lnTo>
                <a:lnTo>
                  <a:pt x="942947" y="158696"/>
                </a:lnTo>
                <a:lnTo>
                  <a:pt x="955296" y="157063"/>
                </a:lnTo>
                <a:lnTo>
                  <a:pt x="1008558" y="157063"/>
                </a:lnTo>
                <a:lnTo>
                  <a:pt x="999493" y="145346"/>
                </a:lnTo>
                <a:lnTo>
                  <a:pt x="980822" y="135196"/>
                </a:lnTo>
                <a:lnTo>
                  <a:pt x="955296" y="131430"/>
                </a:lnTo>
                <a:close/>
              </a:path>
              <a:path w="1991994" h="224154">
                <a:moveTo>
                  <a:pt x="1008558" y="157063"/>
                </a:moveTo>
                <a:lnTo>
                  <a:pt x="955296" y="157063"/>
                </a:lnTo>
                <a:lnTo>
                  <a:pt x="967539" y="158696"/>
                </a:lnTo>
                <a:lnTo>
                  <a:pt x="976342" y="163157"/>
                </a:lnTo>
                <a:lnTo>
                  <a:pt x="981659" y="169785"/>
                </a:lnTo>
                <a:lnTo>
                  <a:pt x="983441" y="177921"/>
                </a:lnTo>
                <a:lnTo>
                  <a:pt x="981659" y="185515"/>
                </a:lnTo>
                <a:lnTo>
                  <a:pt x="976342" y="191931"/>
                </a:lnTo>
                <a:lnTo>
                  <a:pt x="967539" y="196368"/>
                </a:lnTo>
                <a:lnTo>
                  <a:pt x="955296" y="198025"/>
                </a:lnTo>
                <a:lnTo>
                  <a:pt x="1008968" y="198025"/>
                </a:lnTo>
                <a:lnTo>
                  <a:pt x="1010884" y="195602"/>
                </a:lnTo>
                <a:lnTo>
                  <a:pt x="1014854" y="177921"/>
                </a:lnTo>
                <a:lnTo>
                  <a:pt x="1010955" y="160161"/>
                </a:lnTo>
                <a:lnTo>
                  <a:pt x="1008558" y="157063"/>
                </a:lnTo>
                <a:close/>
              </a:path>
              <a:path w="1991994" h="224154">
                <a:moveTo>
                  <a:pt x="1016111" y="3266"/>
                </a:moveTo>
                <a:lnTo>
                  <a:pt x="983944" y="3266"/>
                </a:lnTo>
                <a:lnTo>
                  <a:pt x="983944" y="128163"/>
                </a:lnTo>
                <a:lnTo>
                  <a:pt x="1016111" y="128163"/>
                </a:lnTo>
                <a:lnTo>
                  <a:pt x="1016111" y="3266"/>
                </a:lnTo>
                <a:close/>
              </a:path>
              <a:path w="1991994" h="224154">
                <a:moveTo>
                  <a:pt x="1305380" y="107556"/>
                </a:moveTo>
                <a:lnTo>
                  <a:pt x="1104339" y="107556"/>
                </a:lnTo>
                <a:lnTo>
                  <a:pt x="1104339" y="133692"/>
                </a:lnTo>
                <a:lnTo>
                  <a:pt x="1305380" y="133692"/>
                </a:lnTo>
                <a:lnTo>
                  <a:pt x="1305380" y="107556"/>
                </a:lnTo>
                <a:close/>
              </a:path>
              <a:path w="1991994" h="224154">
                <a:moveTo>
                  <a:pt x="1221445" y="87201"/>
                </a:moveTo>
                <a:lnTo>
                  <a:pt x="1188525" y="87201"/>
                </a:lnTo>
                <a:lnTo>
                  <a:pt x="1188525" y="107556"/>
                </a:lnTo>
                <a:lnTo>
                  <a:pt x="1221445" y="107556"/>
                </a:lnTo>
                <a:lnTo>
                  <a:pt x="1221445" y="87201"/>
                </a:lnTo>
                <a:close/>
              </a:path>
              <a:path w="1991994" h="224154">
                <a:moveTo>
                  <a:pt x="1270700" y="8292"/>
                </a:moveTo>
                <a:lnTo>
                  <a:pt x="1139018" y="8292"/>
                </a:lnTo>
                <a:lnTo>
                  <a:pt x="1139018" y="87201"/>
                </a:lnTo>
                <a:lnTo>
                  <a:pt x="1270700" y="87201"/>
                </a:lnTo>
                <a:lnTo>
                  <a:pt x="1270700" y="61820"/>
                </a:lnTo>
                <a:lnTo>
                  <a:pt x="1171185" y="61820"/>
                </a:lnTo>
                <a:lnTo>
                  <a:pt x="1171185" y="33423"/>
                </a:lnTo>
                <a:lnTo>
                  <a:pt x="1270700" y="33423"/>
                </a:lnTo>
                <a:lnTo>
                  <a:pt x="1270700" y="8292"/>
                </a:lnTo>
                <a:close/>
              </a:path>
              <a:path w="1991994" h="224154">
                <a:moveTo>
                  <a:pt x="1270700" y="33423"/>
                </a:moveTo>
                <a:lnTo>
                  <a:pt x="1238785" y="33423"/>
                </a:lnTo>
                <a:lnTo>
                  <a:pt x="1238785" y="61820"/>
                </a:lnTo>
                <a:lnTo>
                  <a:pt x="1270700" y="61820"/>
                </a:lnTo>
                <a:lnTo>
                  <a:pt x="1270700" y="33423"/>
                </a:lnTo>
                <a:close/>
              </a:path>
              <a:path w="1991994" h="224154">
                <a:moveTo>
                  <a:pt x="1271706" y="150780"/>
                </a:moveTo>
                <a:lnTo>
                  <a:pt x="1135752" y="150780"/>
                </a:lnTo>
                <a:lnTo>
                  <a:pt x="1135752" y="176413"/>
                </a:lnTo>
                <a:lnTo>
                  <a:pt x="1239036" y="176413"/>
                </a:lnTo>
                <a:lnTo>
                  <a:pt x="1239036" y="222904"/>
                </a:lnTo>
                <a:lnTo>
                  <a:pt x="1271706" y="222904"/>
                </a:lnTo>
                <a:lnTo>
                  <a:pt x="1271706" y="150780"/>
                </a:lnTo>
                <a:close/>
              </a:path>
              <a:path w="1991994" h="224154">
                <a:moveTo>
                  <a:pt x="1520969" y="155304"/>
                </a:moveTo>
                <a:lnTo>
                  <a:pt x="1319928" y="155304"/>
                </a:lnTo>
                <a:lnTo>
                  <a:pt x="1319928" y="181439"/>
                </a:lnTo>
                <a:lnTo>
                  <a:pt x="1520969" y="181439"/>
                </a:lnTo>
                <a:lnTo>
                  <a:pt x="1520969" y="155304"/>
                </a:lnTo>
                <a:close/>
              </a:path>
              <a:path w="1991994" h="224154">
                <a:moveTo>
                  <a:pt x="1405119" y="120121"/>
                </a:moveTo>
                <a:lnTo>
                  <a:pt x="1372701" y="120121"/>
                </a:lnTo>
                <a:lnTo>
                  <a:pt x="1372701" y="155304"/>
                </a:lnTo>
                <a:lnTo>
                  <a:pt x="1405119" y="155304"/>
                </a:lnTo>
                <a:lnTo>
                  <a:pt x="1405119" y="120121"/>
                </a:lnTo>
                <a:close/>
              </a:path>
              <a:path w="1991994" h="224154">
                <a:moveTo>
                  <a:pt x="1468447" y="120121"/>
                </a:moveTo>
                <a:lnTo>
                  <a:pt x="1436029" y="120121"/>
                </a:lnTo>
                <a:lnTo>
                  <a:pt x="1436029" y="155304"/>
                </a:lnTo>
                <a:lnTo>
                  <a:pt x="1468447" y="155304"/>
                </a:lnTo>
                <a:lnTo>
                  <a:pt x="1468447" y="120121"/>
                </a:lnTo>
                <a:close/>
              </a:path>
              <a:path w="1991994" h="224154">
                <a:moveTo>
                  <a:pt x="1492069" y="94489"/>
                </a:moveTo>
                <a:lnTo>
                  <a:pt x="1348828" y="94489"/>
                </a:lnTo>
                <a:lnTo>
                  <a:pt x="1348828" y="120121"/>
                </a:lnTo>
                <a:lnTo>
                  <a:pt x="1492069" y="120121"/>
                </a:lnTo>
                <a:lnTo>
                  <a:pt x="1492069" y="94489"/>
                </a:lnTo>
                <a:close/>
              </a:path>
              <a:path w="1991994" h="224154">
                <a:moveTo>
                  <a:pt x="1404365" y="39956"/>
                </a:moveTo>
                <a:lnTo>
                  <a:pt x="1371696" y="39956"/>
                </a:lnTo>
                <a:lnTo>
                  <a:pt x="1371696" y="94489"/>
                </a:lnTo>
                <a:lnTo>
                  <a:pt x="1404365" y="94489"/>
                </a:lnTo>
                <a:lnTo>
                  <a:pt x="1404365" y="39956"/>
                </a:lnTo>
                <a:close/>
              </a:path>
              <a:path w="1991994" h="224154">
                <a:moveTo>
                  <a:pt x="1468698" y="39956"/>
                </a:moveTo>
                <a:lnTo>
                  <a:pt x="1436029" y="39956"/>
                </a:lnTo>
                <a:lnTo>
                  <a:pt x="1436029" y="94489"/>
                </a:lnTo>
                <a:lnTo>
                  <a:pt x="1468698" y="94489"/>
                </a:lnTo>
                <a:lnTo>
                  <a:pt x="1468698" y="39956"/>
                </a:lnTo>
                <a:close/>
              </a:path>
              <a:path w="1991994" h="224154">
                <a:moveTo>
                  <a:pt x="1492572" y="14324"/>
                </a:moveTo>
                <a:lnTo>
                  <a:pt x="1348325" y="14324"/>
                </a:lnTo>
                <a:lnTo>
                  <a:pt x="1348325" y="39956"/>
                </a:lnTo>
                <a:lnTo>
                  <a:pt x="1492572" y="39956"/>
                </a:lnTo>
                <a:lnTo>
                  <a:pt x="1492572" y="14324"/>
                </a:lnTo>
                <a:close/>
              </a:path>
              <a:path w="1991994" h="224154">
                <a:moveTo>
                  <a:pt x="1761988" y="3266"/>
                </a:moveTo>
                <a:lnTo>
                  <a:pt x="1729822" y="3266"/>
                </a:lnTo>
                <a:lnTo>
                  <a:pt x="1729822" y="115598"/>
                </a:lnTo>
                <a:lnTo>
                  <a:pt x="1761988" y="115598"/>
                </a:lnTo>
                <a:lnTo>
                  <a:pt x="1761988" y="72123"/>
                </a:lnTo>
                <a:lnTo>
                  <a:pt x="1794658" y="72123"/>
                </a:lnTo>
                <a:lnTo>
                  <a:pt x="1794658" y="44731"/>
                </a:lnTo>
                <a:lnTo>
                  <a:pt x="1761988" y="44731"/>
                </a:lnTo>
                <a:lnTo>
                  <a:pt x="1761988" y="3266"/>
                </a:lnTo>
                <a:close/>
              </a:path>
              <a:path w="1991994" h="224154">
                <a:moveTo>
                  <a:pt x="1761988" y="124645"/>
                </a:moveTo>
                <a:lnTo>
                  <a:pt x="1633825" y="124645"/>
                </a:lnTo>
                <a:lnTo>
                  <a:pt x="1633825" y="149272"/>
                </a:lnTo>
                <a:lnTo>
                  <a:pt x="1730073" y="149272"/>
                </a:lnTo>
                <a:lnTo>
                  <a:pt x="1730073" y="160832"/>
                </a:lnTo>
                <a:lnTo>
                  <a:pt x="1633825" y="160832"/>
                </a:lnTo>
                <a:lnTo>
                  <a:pt x="1633825" y="221145"/>
                </a:lnTo>
                <a:lnTo>
                  <a:pt x="1767768" y="221145"/>
                </a:lnTo>
                <a:lnTo>
                  <a:pt x="1767768" y="196266"/>
                </a:lnTo>
                <a:lnTo>
                  <a:pt x="1665991" y="196266"/>
                </a:lnTo>
                <a:lnTo>
                  <a:pt x="1665991" y="184455"/>
                </a:lnTo>
                <a:lnTo>
                  <a:pt x="1761988" y="184455"/>
                </a:lnTo>
                <a:lnTo>
                  <a:pt x="1761988" y="124645"/>
                </a:lnTo>
                <a:close/>
              </a:path>
              <a:path w="1991994" h="224154">
                <a:moveTo>
                  <a:pt x="1699163" y="9800"/>
                </a:moveTo>
                <a:lnTo>
                  <a:pt x="1598894" y="9800"/>
                </a:lnTo>
                <a:lnTo>
                  <a:pt x="1598894" y="106803"/>
                </a:lnTo>
                <a:lnTo>
                  <a:pt x="1612464" y="106803"/>
                </a:lnTo>
                <a:lnTo>
                  <a:pt x="1640743" y="106410"/>
                </a:lnTo>
                <a:lnTo>
                  <a:pt x="1668504" y="105169"/>
                </a:lnTo>
                <a:lnTo>
                  <a:pt x="1694381" y="102986"/>
                </a:lnTo>
                <a:lnTo>
                  <a:pt x="1717005" y="99766"/>
                </a:lnTo>
                <a:lnTo>
                  <a:pt x="1714780" y="80667"/>
                </a:lnTo>
                <a:lnTo>
                  <a:pt x="1630558" y="80667"/>
                </a:lnTo>
                <a:lnTo>
                  <a:pt x="1630558" y="35936"/>
                </a:lnTo>
                <a:lnTo>
                  <a:pt x="1699163" y="35936"/>
                </a:lnTo>
                <a:lnTo>
                  <a:pt x="1699163" y="9800"/>
                </a:lnTo>
                <a:close/>
              </a:path>
              <a:path w="1991994" h="224154">
                <a:moveTo>
                  <a:pt x="1713990" y="73882"/>
                </a:moveTo>
                <a:lnTo>
                  <a:pt x="1694239" y="76851"/>
                </a:lnTo>
                <a:lnTo>
                  <a:pt x="1671897" y="78971"/>
                </a:lnTo>
                <a:lnTo>
                  <a:pt x="1649743" y="80243"/>
                </a:lnTo>
                <a:lnTo>
                  <a:pt x="1630558" y="80667"/>
                </a:lnTo>
                <a:lnTo>
                  <a:pt x="1714780" y="80667"/>
                </a:lnTo>
                <a:lnTo>
                  <a:pt x="1713990" y="73882"/>
                </a:lnTo>
                <a:close/>
              </a:path>
              <a:path w="1991994" h="224154">
                <a:moveTo>
                  <a:pt x="1930584" y="126907"/>
                </a:moveTo>
                <a:lnTo>
                  <a:pt x="1905057" y="130884"/>
                </a:lnTo>
                <a:lnTo>
                  <a:pt x="1886386" y="141576"/>
                </a:lnTo>
                <a:lnTo>
                  <a:pt x="1874925" y="157122"/>
                </a:lnTo>
                <a:lnTo>
                  <a:pt x="1871026" y="175659"/>
                </a:lnTo>
                <a:lnTo>
                  <a:pt x="1874925" y="194118"/>
                </a:lnTo>
                <a:lnTo>
                  <a:pt x="1886386" y="209491"/>
                </a:lnTo>
                <a:lnTo>
                  <a:pt x="1905057" y="220010"/>
                </a:lnTo>
                <a:lnTo>
                  <a:pt x="1930584" y="223909"/>
                </a:lnTo>
                <a:lnTo>
                  <a:pt x="1955899" y="220010"/>
                </a:lnTo>
                <a:lnTo>
                  <a:pt x="1974593" y="209491"/>
                </a:lnTo>
                <a:lnTo>
                  <a:pt x="1983230" y="198025"/>
                </a:lnTo>
                <a:lnTo>
                  <a:pt x="1930584" y="198025"/>
                </a:lnTo>
                <a:lnTo>
                  <a:pt x="1918341" y="196120"/>
                </a:lnTo>
                <a:lnTo>
                  <a:pt x="1909537" y="191083"/>
                </a:lnTo>
                <a:lnTo>
                  <a:pt x="1904221" y="183925"/>
                </a:lnTo>
                <a:lnTo>
                  <a:pt x="1902438" y="175659"/>
                </a:lnTo>
                <a:lnTo>
                  <a:pt x="1904221" y="166852"/>
                </a:lnTo>
                <a:lnTo>
                  <a:pt x="1909537" y="159482"/>
                </a:lnTo>
                <a:lnTo>
                  <a:pt x="1918341" y="154420"/>
                </a:lnTo>
                <a:lnTo>
                  <a:pt x="1930584" y="152539"/>
                </a:lnTo>
                <a:lnTo>
                  <a:pt x="1982865" y="152539"/>
                </a:lnTo>
                <a:lnTo>
                  <a:pt x="1974782" y="141576"/>
                </a:lnTo>
                <a:lnTo>
                  <a:pt x="1956111" y="130884"/>
                </a:lnTo>
                <a:lnTo>
                  <a:pt x="1930584" y="126907"/>
                </a:lnTo>
                <a:close/>
              </a:path>
              <a:path w="1991994" h="224154">
                <a:moveTo>
                  <a:pt x="1982865" y="152539"/>
                </a:moveTo>
                <a:lnTo>
                  <a:pt x="1930584" y="152539"/>
                </a:lnTo>
                <a:lnTo>
                  <a:pt x="1942933" y="154420"/>
                </a:lnTo>
                <a:lnTo>
                  <a:pt x="1951725" y="159482"/>
                </a:lnTo>
                <a:lnTo>
                  <a:pt x="1956982" y="166852"/>
                </a:lnTo>
                <a:lnTo>
                  <a:pt x="1958730" y="175659"/>
                </a:lnTo>
                <a:lnTo>
                  <a:pt x="1956982" y="183925"/>
                </a:lnTo>
                <a:lnTo>
                  <a:pt x="1951725" y="191083"/>
                </a:lnTo>
                <a:lnTo>
                  <a:pt x="1942933" y="196120"/>
                </a:lnTo>
                <a:lnTo>
                  <a:pt x="1930584" y="198025"/>
                </a:lnTo>
                <a:lnTo>
                  <a:pt x="1983230" y="198025"/>
                </a:lnTo>
                <a:lnTo>
                  <a:pt x="1986173" y="194118"/>
                </a:lnTo>
                <a:lnTo>
                  <a:pt x="1990142" y="175659"/>
                </a:lnTo>
                <a:lnTo>
                  <a:pt x="1986243" y="157122"/>
                </a:lnTo>
                <a:lnTo>
                  <a:pt x="1982865" y="152539"/>
                </a:lnTo>
                <a:close/>
              </a:path>
              <a:path w="1991994" h="224154">
                <a:moveTo>
                  <a:pt x="1888617" y="7539"/>
                </a:moveTo>
                <a:lnTo>
                  <a:pt x="1856450" y="7539"/>
                </a:lnTo>
                <a:lnTo>
                  <a:pt x="1856450" y="22365"/>
                </a:lnTo>
                <a:lnTo>
                  <a:pt x="1853497" y="46997"/>
                </a:lnTo>
                <a:lnTo>
                  <a:pt x="1844513" y="67694"/>
                </a:lnTo>
                <a:lnTo>
                  <a:pt x="1829310" y="85517"/>
                </a:lnTo>
                <a:lnTo>
                  <a:pt x="1807698" y="101525"/>
                </a:lnTo>
                <a:lnTo>
                  <a:pt x="1825289" y="126404"/>
                </a:lnTo>
                <a:lnTo>
                  <a:pt x="1840229" y="116670"/>
                </a:lnTo>
                <a:lnTo>
                  <a:pt x="1853592" y="105829"/>
                </a:lnTo>
                <a:lnTo>
                  <a:pt x="1865116" y="93715"/>
                </a:lnTo>
                <a:lnTo>
                  <a:pt x="1874544" y="80165"/>
                </a:lnTo>
                <a:lnTo>
                  <a:pt x="1919564" y="80165"/>
                </a:lnTo>
                <a:lnTo>
                  <a:pt x="1885099" y="54029"/>
                </a:lnTo>
                <a:lnTo>
                  <a:pt x="1886513" y="46997"/>
                </a:lnTo>
                <a:lnTo>
                  <a:pt x="1887612" y="39894"/>
                </a:lnTo>
                <a:lnTo>
                  <a:pt x="1888350" y="32402"/>
                </a:lnTo>
                <a:lnTo>
                  <a:pt x="1888617" y="24627"/>
                </a:lnTo>
                <a:lnTo>
                  <a:pt x="1888617" y="7539"/>
                </a:lnTo>
                <a:close/>
              </a:path>
              <a:path w="1991994" h="224154">
                <a:moveTo>
                  <a:pt x="1991399" y="3266"/>
                </a:moveTo>
                <a:lnTo>
                  <a:pt x="1959232" y="3266"/>
                </a:lnTo>
                <a:lnTo>
                  <a:pt x="1959232" y="37946"/>
                </a:lnTo>
                <a:lnTo>
                  <a:pt x="1918522" y="37946"/>
                </a:lnTo>
                <a:lnTo>
                  <a:pt x="1918522" y="64584"/>
                </a:lnTo>
                <a:lnTo>
                  <a:pt x="1959232" y="64584"/>
                </a:lnTo>
                <a:lnTo>
                  <a:pt x="1959232" y="122634"/>
                </a:lnTo>
                <a:lnTo>
                  <a:pt x="1991399" y="122634"/>
                </a:lnTo>
                <a:lnTo>
                  <a:pt x="1991399" y="3266"/>
                </a:lnTo>
                <a:close/>
              </a:path>
              <a:path w="1991994" h="224154">
                <a:moveTo>
                  <a:pt x="1919564" y="80165"/>
                </a:moveTo>
                <a:lnTo>
                  <a:pt x="1874544" y="80165"/>
                </a:lnTo>
                <a:lnTo>
                  <a:pt x="1917014" y="118111"/>
                </a:lnTo>
                <a:lnTo>
                  <a:pt x="1938123" y="94237"/>
                </a:lnTo>
                <a:lnTo>
                  <a:pt x="1919564" y="801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762657" y="5417049"/>
            <a:ext cx="4056677" cy="8488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464846" y="10575091"/>
            <a:ext cx="227058" cy="17465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8802269" y="10555489"/>
            <a:ext cx="100965" cy="213360"/>
          </a:xfrm>
          <a:custGeom>
            <a:avLst/>
            <a:gdLst/>
            <a:ahLst/>
            <a:cxnLst/>
            <a:rect l="l" t="t" r="r" b="b"/>
            <a:pathLst>
              <a:path w="100965" h="213359">
                <a:moveTo>
                  <a:pt x="73128" y="0"/>
                </a:moveTo>
                <a:lnTo>
                  <a:pt x="0" y="203051"/>
                </a:lnTo>
                <a:lnTo>
                  <a:pt x="27894" y="213103"/>
                </a:lnTo>
                <a:lnTo>
                  <a:pt x="100771" y="10554"/>
                </a:lnTo>
                <a:lnTo>
                  <a:pt x="731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8982290" y="10571824"/>
            <a:ext cx="260350" cy="178435"/>
          </a:xfrm>
          <a:custGeom>
            <a:avLst/>
            <a:gdLst/>
            <a:ahLst/>
            <a:cxnLst/>
            <a:rect l="l" t="t" r="r" b="b"/>
            <a:pathLst>
              <a:path w="260350" h="178434">
                <a:moveTo>
                  <a:pt x="91473" y="44229"/>
                </a:moveTo>
                <a:lnTo>
                  <a:pt x="58301" y="44229"/>
                </a:lnTo>
                <a:lnTo>
                  <a:pt x="58301" y="177921"/>
                </a:lnTo>
                <a:lnTo>
                  <a:pt x="91473" y="177921"/>
                </a:lnTo>
                <a:lnTo>
                  <a:pt x="91473" y="44229"/>
                </a:lnTo>
                <a:close/>
              </a:path>
              <a:path w="260350" h="178434">
                <a:moveTo>
                  <a:pt x="91473" y="3266"/>
                </a:moveTo>
                <a:lnTo>
                  <a:pt x="66594" y="3266"/>
                </a:lnTo>
                <a:lnTo>
                  <a:pt x="0" y="43726"/>
                </a:lnTo>
                <a:lnTo>
                  <a:pt x="15580" y="70364"/>
                </a:lnTo>
                <a:lnTo>
                  <a:pt x="58301" y="44229"/>
                </a:lnTo>
                <a:lnTo>
                  <a:pt x="91473" y="44229"/>
                </a:lnTo>
                <a:lnTo>
                  <a:pt x="91473" y="3266"/>
                </a:lnTo>
                <a:close/>
              </a:path>
              <a:path w="260350" h="178434">
                <a:moveTo>
                  <a:pt x="250755" y="29150"/>
                </a:moveTo>
                <a:lnTo>
                  <a:pt x="194891" y="29150"/>
                </a:lnTo>
                <a:lnTo>
                  <a:pt x="208061" y="31051"/>
                </a:lnTo>
                <a:lnTo>
                  <a:pt x="216943" y="36250"/>
                </a:lnTo>
                <a:lnTo>
                  <a:pt x="221961" y="43993"/>
                </a:lnTo>
                <a:lnTo>
                  <a:pt x="223540" y="53527"/>
                </a:lnTo>
                <a:lnTo>
                  <a:pt x="222287" y="63375"/>
                </a:lnTo>
                <a:lnTo>
                  <a:pt x="218420" y="72186"/>
                </a:lnTo>
                <a:lnTo>
                  <a:pt x="211772" y="81091"/>
                </a:lnTo>
                <a:lnTo>
                  <a:pt x="202179" y="91222"/>
                </a:lnTo>
                <a:lnTo>
                  <a:pt x="140108" y="154047"/>
                </a:lnTo>
                <a:lnTo>
                  <a:pt x="146139" y="177921"/>
                </a:lnTo>
                <a:lnTo>
                  <a:pt x="260230" y="177921"/>
                </a:lnTo>
                <a:lnTo>
                  <a:pt x="260230" y="149524"/>
                </a:lnTo>
                <a:lnTo>
                  <a:pt x="185845" y="149524"/>
                </a:lnTo>
                <a:lnTo>
                  <a:pt x="227058" y="107305"/>
                </a:lnTo>
                <a:lnTo>
                  <a:pt x="238822" y="94587"/>
                </a:lnTo>
                <a:lnTo>
                  <a:pt x="248042" y="81892"/>
                </a:lnTo>
                <a:lnTo>
                  <a:pt x="254057" y="67831"/>
                </a:lnTo>
                <a:lnTo>
                  <a:pt x="256209" y="51014"/>
                </a:lnTo>
                <a:lnTo>
                  <a:pt x="252589" y="31911"/>
                </a:lnTo>
                <a:lnTo>
                  <a:pt x="250755" y="29150"/>
                </a:lnTo>
                <a:close/>
              </a:path>
              <a:path w="260350" h="178434">
                <a:moveTo>
                  <a:pt x="198661" y="0"/>
                </a:moveTo>
                <a:lnTo>
                  <a:pt x="177587" y="2560"/>
                </a:lnTo>
                <a:lnTo>
                  <a:pt x="160683" y="8984"/>
                </a:lnTo>
                <a:lnTo>
                  <a:pt x="147879" y="17386"/>
                </a:lnTo>
                <a:lnTo>
                  <a:pt x="139103" y="25884"/>
                </a:lnTo>
                <a:lnTo>
                  <a:pt x="156191" y="46742"/>
                </a:lnTo>
                <a:lnTo>
                  <a:pt x="164323" y="39858"/>
                </a:lnTo>
                <a:lnTo>
                  <a:pt x="173374" y="34271"/>
                </a:lnTo>
                <a:lnTo>
                  <a:pt x="183508" y="30521"/>
                </a:lnTo>
                <a:lnTo>
                  <a:pt x="194891" y="29150"/>
                </a:lnTo>
                <a:lnTo>
                  <a:pt x="250755" y="29150"/>
                </a:lnTo>
                <a:lnTo>
                  <a:pt x="241759" y="15612"/>
                </a:lnTo>
                <a:lnTo>
                  <a:pt x="223768" y="4260"/>
                </a:lnTo>
                <a:lnTo>
                  <a:pt x="1986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256665"/>
            <a:chOff x="0" y="0"/>
            <a:chExt cx="20104100" cy="1256665"/>
          </a:xfrm>
        </p:grpSpPr>
        <p:sp>
          <p:nvSpPr>
            <p:cNvPr id="3" name="object 3"/>
            <p:cNvSpPr/>
            <p:nvPr/>
          </p:nvSpPr>
          <p:spPr>
            <a:xfrm>
              <a:off x="1444018" y="460886"/>
              <a:ext cx="3589654" cy="331470"/>
            </a:xfrm>
            <a:custGeom>
              <a:avLst/>
              <a:gdLst/>
              <a:ahLst/>
              <a:cxnLst/>
              <a:rect l="l" t="t" r="r" b="b"/>
              <a:pathLst>
                <a:path w="3589654" h="331470">
                  <a:moveTo>
                    <a:pt x="12062" y="238987"/>
                  </a:moveTo>
                  <a:lnTo>
                    <a:pt x="40993" y="281724"/>
                  </a:lnTo>
                  <a:lnTo>
                    <a:pt x="87075" y="287237"/>
                  </a:lnTo>
                  <a:lnTo>
                    <a:pt x="128299" y="281618"/>
                  </a:lnTo>
                  <a:lnTo>
                    <a:pt x="157613" y="265751"/>
                  </a:lnTo>
                  <a:lnTo>
                    <a:pt x="163240" y="257835"/>
                  </a:lnTo>
                  <a:lnTo>
                    <a:pt x="85568" y="257835"/>
                  </a:lnTo>
                  <a:lnTo>
                    <a:pt x="66926" y="256533"/>
                  </a:lnTo>
                  <a:lnTo>
                    <a:pt x="48108" y="252793"/>
                  </a:lnTo>
                  <a:lnTo>
                    <a:pt x="29643" y="246862"/>
                  </a:lnTo>
                  <a:lnTo>
                    <a:pt x="12062" y="238987"/>
                  </a:lnTo>
                  <a:close/>
                </a:path>
                <a:path w="3589654" h="331470">
                  <a:moveTo>
                    <a:pt x="99515" y="10554"/>
                  </a:moveTo>
                  <a:lnTo>
                    <a:pt x="62615" y="15731"/>
                  </a:lnTo>
                  <a:lnTo>
                    <a:pt x="34726" y="30485"/>
                  </a:lnTo>
                  <a:lnTo>
                    <a:pt x="17086" y="53650"/>
                  </a:lnTo>
                  <a:lnTo>
                    <a:pt x="10931" y="84060"/>
                  </a:lnTo>
                  <a:lnTo>
                    <a:pt x="16521" y="114852"/>
                  </a:lnTo>
                  <a:lnTo>
                    <a:pt x="32182" y="136456"/>
                  </a:lnTo>
                  <a:lnTo>
                    <a:pt x="56254" y="151275"/>
                  </a:lnTo>
                  <a:lnTo>
                    <a:pt x="117414" y="171872"/>
                  </a:lnTo>
                  <a:lnTo>
                    <a:pt x="135278" y="183057"/>
                  </a:lnTo>
                  <a:lnTo>
                    <a:pt x="143742" y="196009"/>
                  </a:lnTo>
                  <a:lnTo>
                    <a:pt x="145880" y="211470"/>
                  </a:lnTo>
                  <a:lnTo>
                    <a:pt x="142499" y="229369"/>
                  </a:lnTo>
                  <a:lnTo>
                    <a:pt x="131838" y="244123"/>
                  </a:lnTo>
                  <a:lnTo>
                    <a:pt x="113120" y="254142"/>
                  </a:lnTo>
                  <a:lnTo>
                    <a:pt x="85568" y="257835"/>
                  </a:lnTo>
                  <a:lnTo>
                    <a:pt x="163240" y="257835"/>
                  </a:lnTo>
                  <a:lnTo>
                    <a:pt x="175123" y="241119"/>
                  </a:lnTo>
                  <a:lnTo>
                    <a:pt x="180936" y="209208"/>
                  </a:lnTo>
                  <a:lnTo>
                    <a:pt x="177455" y="183322"/>
                  </a:lnTo>
                  <a:lnTo>
                    <a:pt x="165528" y="162701"/>
                  </a:lnTo>
                  <a:lnTo>
                    <a:pt x="142929" y="146392"/>
                  </a:lnTo>
                  <a:lnTo>
                    <a:pt x="107431" y="133440"/>
                  </a:lnTo>
                  <a:lnTo>
                    <a:pt x="79065" y="124482"/>
                  </a:lnTo>
                  <a:lnTo>
                    <a:pt x="60029" y="114357"/>
                  </a:lnTo>
                  <a:lnTo>
                    <a:pt x="49333" y="101052"/>
                  </a:lnTo>
                  <a:lnTo>
                    <a:pt x="45988" y="82552"/>
                  </a:lnTo>
                  <a:lnTo>
                    <a:pt x="49498" y="64965"/>
                  </a:lnTo>
                  <a:lnTo>
                    <a:pt x="60218" y="51265"/>
                  </a:lnTo>
                  <a:lnTo>
                    <a:pt x="78429" y="42371"/>
                  </a:lnTo>
                  <a:lnTo>
                    <a:pt x="104415" y="39202"/>
                  </a:lnTo>
                  <a:lnTo>
                    <a:pt x="172660" y="39202"/>
                  </a:lnTo>
                  <a:lnTo>
                    <a:pt x="176790" y="29025"/>
                  </a:lnTo>
                  <a:lnTo>
                    <a:pt x="159839" y="20732"/>
                  </a:lnTo>
                  <a:lnTo>
                    <a:pt x="142110" y="14983"/>
                  </a:lnTo>
                  <a:lnTo>
                    <a:pt x="122403" y="11638"/>
                  </a:lnTo>
                  <a:lnTo>
                    <a:pt x="99515" y="10554"/>
                  </a:lnTo>
                  <a:close/>
                </a:path>
                <a:path w="3589654" h="331470">
                  <a:moveTo>
                    <a:pt x="172660" y="39202"/>
                  </a:moveTo>
                  <a:lnTo>
                    <a:pt x="104415" y="39202"/>
                  </a:lnTo>
                  <a:lnTo>
                    <a:pt x="120648" y="40351"/>
                  </a:lnTo>
                  <a:lnTo>
                    <a:pt x="136739" y="43585"/>
                  </a:lnTo>
                  <a:lnTo>
                    <a:pt x="152123" y="48585"/>
                  </a:lnTo>
                  <a:lnTo>
                    <a:pt x="166235" y="55034"/>
                  </a:lnTo>
                  <a:lnTo>
                    <a:pt x="172660" y="39202"/>
                  </a:lnTo>
                  <a:close/>
                </a:path>
                <a:path w="3589654" h="331470">
                  <a:moveTo>
                    <a:pt x="335060" y="15455"/>
                  </a:moveTo>
                  <a:lnTo>
                    <a:pt x="294726" y="15455"/>
                  </a:lnTo>
                  <a:lnTo>
                    <a:pt x="207273" y="282336"/>
                  </a:lnTo>
                  <a:lnTo>
                    <a:pt x="242329" y="282336"/>
                  </a:lnTo>
                  <a:lnTo>
                    <a:pt x="262308" y="214108"/>
                  </a:lnTo>
                  <a:lnTo>
                    <a:pt x="400155" y="214108"/>
                  </a:lnTo>
                  <a:lnTo>
                    <a:pt x="391756" y="188475"/>
                  </a:lnTo>
                  <a:lnTo>
                    <a:pt x="269847" y="188475"/>
                  </a:lnTo>
                  <a:lnTo>
                    <a:pt x="313950" y="42595"/>
                  </a:lnTo>
                  <a:lnTo>
                    <a:pt x="343953" y="42595"/>
                  </a:lnTo>
                  <a:lnTo>
                    <a:pt x="335060" y="15455"/>
                  </a:lnTo>
                  <a:close/>
                </a:path>
                <a:path w="3589654" h="331470">
                  <a:moveTo>
                    <a:pt x="400155" y="214108"/>
                  </a:moveTo>
                  <a:lnTo>
                    <a:pt x="367101" y="214108"/>
                  </a:lnTo>
                  <a:lnTo>
                    <a:pt x="387079" y="282336"/>
                  </a:lnTo>
                  <a:lnTo>
                    <a:pt x="422512" y="282336"/>
                  </a:lnTo>
                  <a:lnTo>
                    <a:pt x="400155" y="214108"/>
                  </a:lnTo>
                  <a:close/>
                </a:path>
                <a:path w="3589654" h="331470">
                  <a:moveTo>
                    <a:pt x="343953" y="42595"/>
                  </a:moveTo>
                  <a:lnTo>
                    <a:pt x="313950" y="42595"/>
                  </a:lnTo>
                  <a:lnTo>
                    <a:pt x="359185" y="188475"/>
                  </a:lnTo>
                  <a:lnTo>
                    <a:pt x="391756" y="188475"/>
                  </a:lnTo>
                  <a:lnTo>
                    <a:pt x="343953" y="42595"/>
                  </a:lnTo>
                  <a:close/>
                </a:path>
                <a:path w="3589654" h="331470">
                  <a:moveTo>
                    <a:pt x="616881" y="15455"/>
                  </a:moveTo>
                  <a:lnTo>
                    <a:pt x="461954" y="15455"/>
                  </a:lnTo>
                  <a:lnTo>
                    <a:pt x="461954" y="282336"/>
                  </a:lnTo>
                  <a:lnTo>
                    <a:pt x="495880" y="282336"/>
                  </a:lnTo>
                  <a:lnTo>
                    <a:pt x="495880" y="164351"/>
                  </a:lnTo>
                  <a:lnTo>
                    <a:pt x="607457" y="164351"/>
                  </a:lnTo>
                  <a:lnTo>
                    <a:pt x="607457" y="136833"/>
                  </a:lnTo>
                  <a:lnTo>
                    <a:pt x="495880" y="136833"/>
                  </a:lnTo>
                  <a:lnTo>
                    <a:pt x="495880" y="43726"/>
                  </a:lnTo>
                  <a:lnTo>
                    <a:pt x="616881" y="43726"/>
                  </a:lnTo>
                  <a:lnTo>
                    <a:pt x="616881" y="15455"/>
                  </a:lnTo>
                  <a:close/>
                </a:path>
                <a:path w="3589654" h="331470">
                  <a:moveTo>
                    <a:pt x="826646" y="15455"/>
                  </a:moveTo>
                  <a:lnTo>
                    <a:pt x="670588" y="15455"/>
                  </a:lnTo>
                  <a:lnTo>
                    <a:pt x="670588" y="282336"/>
                  </a:lnTo>
                  <a:lnTo>
                    <a:pt x="829285" y="282336"/>
                  </a:lnTo>
                  <a:lnTo>
                    <a:pt x="829285" y="254065"/>
                  </a:lnTo>
                  <a:lnTo>
                    <a:pt x="704514" y="254065"/>
                  </a:lnTo>
                  <a:lnTo>
                    <a:pt x="704514" y="160204"/>
                  </a:lnTo>
                  <a:lnTo>
                    <a:pt x="817599" y="160204"/>
                  </a:lnTo>
                  <a:lnTo>
                    <a:pt x="817599" y="133064"/>
                  </a:lnTo>
                  <a:lnTo>
                    <a:pt x="704514" y="133064"/>
                  </a:lnTo>
                  <a:lnTo>
                    <a:pt x="704514" y="43349"/>
                  </a:lnTo>
                  <a:lnTo>
                    <a:pt x="826646" y="43349"/>
                  </a:lnTo>
                  <a:lnTo>
                    <a:pt x="826646" y="15455"/>
                  </a:lnTo>
                  <a:close/>
                </a:path>
                <a:path w="3589654" h="331470">
                  <a:moveTo>
                    <a:pt x="1035554" y="15455"/>
                  </a:moveTo>
                  <a:lnTo>
                    <a:pt x="969587" y="15455"/>
                  </a:lnTo>
                  <a:lnTo>
                    <a:pt x="969587" y="282336"/>
                  </a:lnTo>
                  <a:lnTo>
                    <a:pt x="1003513" y="282336"/>
                  </a:lnTo>
                  <a:lnTo>
                    <a:pt x="1003513" y="190360"/>
                  </a:lnTo>
                  <a:lnTo>
                    <a:pt x="1033292" y="190360"/>
                  </a:lnTo>
                  <a:lnTo>
                    <a:pt x="1080129" y="185772"/>
                  </a:lnTo>
                  <a:lnTo>
                    <a:pt x="1114808" y="170900"/>
                  </a:lnTo>
                  <a:lnTo>
                    <a:pt x="1120975" y="163220"/>
                  </a:lnTo>
                  <a:lnTo>
                    <a:pt x="1003513" y="163220"/>
                  </a:lnTo>
                  <a:lnTo>
                    <a:pt x="1003513" y="43349"/>
                  </a:lnTo>
                  <a:lnTo>
                    <a:pt x="1121996" y="43349"/>
                  </a:lnTo>
                  <a:lnTo>
                    <a:pt x="1118201" y="37930"/>
                  </a:lnTo>
                  <a:lnTo>
                    <a:pt x="1084581" y="21126"/>
                  </a:lnTo>
                  <a:lnTo>
                    <a:pt x="1035554" y="15455"/>
                  </a:lnTo>
                  <a:close/>
                </a:path>
                <a:path w="3589654" h="331470">
                  <a:moveTo>
                    <a:pt x="1121996" y="43349"/>
                  </a:moveTo>
                  <a:lnTo>
                    <a:pt x="1035177" y="43349"/>
                  </a:lnTo>
                  <a:lnTo>
                    <a:pt x="1067913" y="46889"/>
                  </a:lnTo>
                  <a:lnTo>
                    <a:pt x="1090683" y="57814"/>
                  </a:lnTo>
                  <a:lnTo>
                    <a:pt x="1103983" y="76586"/>
                  </a:lnTo>
                  <a:lnTo>
                    <a:pt x="1108306" y="103661"/>
                  </a:lnTo>
                  <a:lnTo>
                    <a:pt x="1103564" y="131573"/>
                  </a:lnTo>
                  <a:lnTo>
                    <a:pt x="1089317" y="149979"/>
                  </a:lnTo>
                  <a:lnTo>
                    <a:pt x="1065528" y="160116"/>
                  </a:lnTo>
                  <a:lnTo>
                    <a:pt x="1032161" y="163220"/>
                  </a:lnTo>
                  <a:lnTo>
                    <a:pt x="1120975" y="163220"/>
                  </a:lnTo>
                  <a:lnTo>
                    <a:pt x="1136342" y="144083"/>
                  </a:lnTo>
                  <a:lnTo>
                    <a:pt x="1143739" y="103661"/>
                  </a:lnTo>
                  <a:lnTo>
                    <a:pt x="1137543" y="65548"/>
                  </a:lnTo>
                  <a:lnTo>
                    <a:pt x="1121996" y="43349"/>
                  </a:lnTo>
                  <a:close/>
                </a:path>
                <a:path w="3589654" h="331470">
                  <a:moveTo>
                    <a:pt x="1278176" y="15455"/>
                  </a:moveTo>
                  <a:lnTo>
                    <a:pt x="1237842" y="15455"/>
                  </a:lnTo>
                  <a:lnTo>
                    <a:pt x="1150389" y="282336"/>
                  </a:lnTo>
                  <a:lnTo>
                    <a:pt x="1185445" y="282336"/>
                  </a:lnTo>
                  <a:lnTo>
                    <a:pt x="1205424" y="214108"/>
                  </a:lnTo>
                  <a:lnTo>
                    <a:pt x="1343271" y="214108"/>
                  </a:lnTo>
                  <a:lnTo>
                    <a:pt x="1334872" y="188475"/>
                  </a:lnTo>
                  <a:lnTo>
                    <a:pt x="1212963" y="188475"/>
                  </a:lnTo>
                  <a:lnTo>
                    <a:pt x="1257066" y="42595"/>
                  </a:lnTo>
                  <a:lnTo>
                    <a:pt x="1287069" y="42595"/>
                  </a:lnTo>
                  <a:lnTo>
                    <a:pt x="1278176" y="15455"/>
                  </a:lnTo>
                  <a:close/>
                </a:path>
                <a:path w="3589654" h="331470">
                  <a:moveTo>
                    <a:pt x="1343271" y="214108"/>
                  </a:moveTo>
                  <a:lnTo>
                    <a:pt x="1310216" y="214108"/>
                  </a:lnTo>
                  <a:lnTo>
                    <a:pt x="1330195" y="282336"/>
                  </a:lnTo>
                  <a:lnTo>
                    <a:pt x="1365628" y="282336"/>
                  </a:lnTo>
                  <a:lnTo>
                    <a:pt x="1343271" y="214108"/>
                  </a:lnTo>
                  <a:close/>
                </a:path>
                <a:path w="3589654" h="331470">
                  <a:moveTo>
                    <a:pt x="1287069" y="42595"/>
                  </a:moveTo>
                  <a:lnTo>
                    <a:pt x="1257066" y="42595"/>
                  </a:lnTo>
                  <a:lnTo>
                    <a:pt x="1302300" y="188475"/>
                  </a:lnTo>
                  <a:lnTo>
                    <a:pt x="1334872" y="188475"/>
                  </a:lnTo>
                  <a:lnTo>
                    <a:pt x="1287069" y="42595"/>
                  </a:lnTo>
                  <a:close/>
                </a:path>
                <a:path w="3589654" h="331470">
                  <a:moveTo>
                    <a:pt x="1402808" y="238987"/>
                  </a:moveTo>
                  <a:lnTo>
                    <a:pt x="1431739" y="281724"/>
                  </a:lnTo>
                  <a:lnTo>
                    <a:pt x="1477822" y="287237"/>
                  </a:lnTo>
                  <a:lnTo>
                    <a:pt x="1519045" y="281618"/>
                  </a:lnTo>
                  <a:lnTo>
                    <a:pt x="1548359" y="265751"/>
                  </a:lnTo>
                  <a:lnTo>
                    <a:pt x="1553986" y="257835"/>
                  </a:lnTo>
                  <a:lnTo>
                    <a:pt x="1476314" y="257835"/>
                  </a:lnTo>
                  <a:lnTo>
                    <a:pt x="1457672" y="256533"/>
                  </a:lnTo>
                  <a:lnTo>
                    <a:pt x="1438854" y="252793"/>
                  </a:lnTo>
                  <a:lnTo>
                    <a:pt x="1420389" y="246862"/>
                  </a:lnTo>
                  <a:lnTo>
                    <a:pt x="1402808" y="238987"/>
                  </a:lnTo>
                  <a:close/>
                </a:path>
                <a:path w="3589654" h="331470">
                  <a:moveTo>
                    <a:pt x="1490261" y="10554"/>
                  </a:moveTo>
                  <a:lnTo>
                    <a:pt x="1453361" y="15731"/>
                  </a:lnTo>
                  <a:lnTo>
                    <a:pt x="1425472" y="30485"/>
                  </a:lnTo>
                  <a:lnTo>
                    <a:pt x="1407832" y="53650"/>
                  </a:lnTo>
                  <a:lnTo>
                    <a:pt x="1401677" y="84060"/>
                  </a:lnTo>
                  <a:lnTo>
                    <a:pt x="1407267" y="114852"/>
                  </a:lnTo>
                  <a:lnTo>
                    <a:pt x="1422928" y="136456"/>
                  </a:lnTo>
                  <a:lnTo>
                    <a:pt x="1447000" y="151275"/>
                  </a:lnTo>
                  <a:lnTo>
                    <a:pt x="1508160" y="171872"/>
                  </a:lnTo>
                  <a:lnTo>
                    <a:pt x="1526024" y="183057"/>
                  </a:lnTo>
                  <a:lnTo>
                    <a:pt x="1534488" y="196009"/>
                  </a:lnTo>
                  <a:lnTo>
                    <a:pt x="1536626" y="211470"/>
                  </a:lnTo>
                  <a:lnTo>
                    <a:pt x="1533245" y="229369"/>
                  </a:lnTo>
                  <a:lnTo>
                    <a:pt x="1522585" y="244123"/>
                  </a:lnTo>
                  <a:lnTo>
                    <a:pt x="1503867" y="254142"/>
                  </a:lnTo>
                  <a:lnTo>
                    <a:pt x="1476314" y="257835"/>
                  </a:lnTo>
                  <a:lnTo>
                    <a:pt x="1553986" y="257835"/>
                  </a:lnTo>
                  <a:lnTo>
                    <a:pt x="1565869" y="241119"/>
                  </a:lnTo>
                  <a:lnTo>
                    <a:pt x="1571683" y="209208"/>
                  </a:lnTo>
                  <a:lnTo>
                    <a:pt x="1568202" y="183322"/>
                  </a:lnTo>
                  <a:lnTo>
                    <a:pt x="1556275" y="162701"/>
                  </a:lnTo>
                  <a:lnTo>
                    <a:pt x="1533675" y="146392"/>
                  </a:lnTo>
                  <a:lnTo>
                    <a:pt x="1498177" y="133440"/>
                  </a:lnTo>
                  <a:lnTo>
                    <a:pt x="1469811" y="124482"/>
                  </a:lnTo>
                  <a:lnTo>
                    <a:pt x="1450775" y="114357"/>
                  </a:lnTo>
                  <a:lnTo>
                    <a:pt x="1440079" y="101052"/>
                  </a:lnTo>
                  <a:lnTo>
                    <a:pt x="1436734" y="82552"/>
                  </a:lnTo>
                  <a:lnTo>
                    <a:pt x="1440244" y="64965"/>
                  </a:lnTo>
                  <a:lnTo>
                    <a:pt x="1450964" y="51265"/>
                  </a:lnTo>
                  <a:lnTo>
                    <a:pt x="1469175" y="42371"/>
                  </a:lnTo>
                  <a:lnTo>
                    <a:pt x="1495161" y="39202"/>
                  </a:lnTo>
                  <a:lnTo>
                    <a:pt x="1563406" y="39202"/>
                  </a:lnTo>
                  <a:lnTo>
                    <a:pt x="1567536" y="29025"/>
                  </a:lnTo>
                  <a:lnTo>
                    <a:pt x="1550585" y="20732"/>
                  </a:lnTo>
                  <a:lnTo>
                    <a:pt x="1532857" y="14983"/>
                  </a:lnTo>
                  <a:lnTo>
                    <a:pt x="1513149" y="11638"/>
                  </a:lnTo>
                  <a:lnTo>
                    <a:pt x="1490261" y="10554"/>
                  </a:lnTo>
                  <a:close/>
                </a:path>
                <a:path w="3589654" h="331470">
                  <a:moveTo>
                    <a:pt x="1563406" y="39202"/>
                  </a:moveTo>
                  <a:lnTo>
                    <a:pt x="1495161" y="39202"/>
                  </a:lnTo>
                  <a:lnTo>
                    <a:pt x="1511394" y="40351"/>
                  </a:lnTo>
                  <a:lnTo>
                    <a:pt x="1527485" y="43585"/>
                  </a:lnTo>
                  <a:lnTo>
                    <a:pt x="1542869" y="48585"/>
                  </a:lnTo>
                  <a:lnTo>
                    <a:pt x="1556981" y="55034"/>
                  </a:lnTo>
                  <a:lnTo>
                    <a:pt x="1563406" y="39202"/>
                  </a:lnTo>
                  <a:close/>
                </a:path>
                <a:path w="3589654" h="331470">
                  <a:moveTo>
                    <a:pt x="1624783" y="238987"/>
                  </a:moveTo>
                  <a:lnTo>
                    <a:pt x="1653714" y="281724"/>
                  </a:lnTo>
                  <a:lnTo>
                    <a:pt x="1699796" y="287237"/>
                  </a:lnTo>
                  <a:lnTo>
                    <a:pt x="1741019" y="281618"/>
                  </a:lnTo>
                  <a:lnTo>
                    <a:pt x="1770333" y="265751"/>
                  </a:lnTo>
                  <a:lnTo>
                    <a:pt x="1775961" y="257835"/>
                  </a:lnTo>
                  <a:lnTo>
                    <a:pt x="1698288" y="257835"/>
                  </a:lnTo>
                  <a:lnTo>
                    <a:pt x="1679647" y="256533"/>
                  </a:lnTo>
                  <a:lnTo>
                    <a:pt x="1660829" y="252793"/>
                  </a:lnTo>
                  <a:lnTo>
                    <a:pt x="1642364" y="246862"/>
                  </a:lnTo>
                  <a:lnTo>
                    <a:pt x="1624783" y="238987"/>
                  </a:lnTo>
                  <a:close/>
                </a:path>
                <a:path w="3589654" h="331470">
                  <a:moveTo>
                    <a:pt x="1712236" y="10554"/>
                  </a:moveTo>
                  <a:lnTo>
                    <a:pt x="1675336" y="15731"/>
                  </a:lnTo>
                  <a:lnTo>
                    <a:pt x="1647447" y="30485"/>
                  </a:lnTo>
                  <a:lnTo>
                    <a:pt x="1629807" y="53650"/>
                  </a:lnTo>
                  <a:lnTo>
                    <a:pt x="1623652" y="84060"/>
                  </a:lnTo>
                  <a:lnTo>
                    <a:pt x="1629241" y="114852"/>
                  </a:lnTo>
                  <a:lnTo>
                    <a:pt x="1644903" y="136456"/>
                  </a:lnTo>
                  <a:lnTo>
                    <a:pt x="1668975" y="151275"/>
                  </a:lnTo>
                  <a:lnTo>
                    <a:pt x="1730135" y="171872"/>
                  </a:lnTo>
                  <a:lnTo>
                    <a:pt x="1747999" y="183057"/>
                  </a:lnTo>
                  <a:lnTo>
                    <a:pt x="1756463" y="196009"/>
                  </a:lnTo>
                  <a:lnTo>
                    <a:pt x="1758601" y="211470"/>
                  </a:lnTo>
                  <a:lnTo>
                    <a:pt x="1755220" y="229369"/>
                  </a:lnTo>
                  <a:lnTo>
                    <a:pt x="1744559" y="244123"/>
                  </a:lnTo>
                  <a:lnTo>
                    <a:pt x="1725841" y="254142"/>
                  </a:lnTo>
                  <a:lnTo>
                    <a:pt x="1698288" y="257835"/>
                  </a:lnTo>
                  <a:lnTo>
                    <a:pt x="1775961" y="257835"/>
                  </a:lnTo>
                  <a:lnTo>
                    <a:pt x="1787844" y="241119"/>
                  </a:lnTo>
                  <a:lnTo>
                    <a:pt x="1793657" y="209208"/>
                  </a:lnTo>
                  <a:lnTo>
                    <a:pt x="1790176" y="183322"/>
                  </a:lnTo>
                  <a:lnTo>
                    <a:pt x="1778249" y="162701"/>
                  </a:lnTo>
                  <a:lnTo>
                    <a:pt x="1755650" y="146392"/>
                  </a:lnTo>
                  <a:lnTo>
                    <a:pt x="1720152" y="133440"/>
                  </a:lnTo>
                  <a:lnTo>
                    <a:pt x="1691786" y="124482"/>
                  </a:lnTo>
                  <a:lnTo>
                    <a:pt x="1672750" y="114357"/>
                  </a:lnTo>
                  <a:lnTo>
                    <a:pt x="1662054" y="101052"/>
                  </a:lnTo>
                  <a:lnTo>
                    <a:pt x="1658708" y="82552"/>
                  </a:lnTo>
                  <a:lnTo>
                    <a:pt x="1662219" y="64965"/>
                  </a:lnTo>
                  <a:lnTo>
                    <a:pt x="1672938" y="51265"/>
                  </a:lnTo>
                  <a:lnTo>
                    <a:pt x="1691150" y="42371"/>
                  </a:lnTo>
                  <a:lnTo>
                    <a:pt x="1717136" y="39202"/>
                  </a:lnTo>
                  <a:lnTo>
                    <a:pt x="1785381" y="39202"/>
                  </a:lnTo>
                  <a:lnTo>
                    <a:pt x="1789511" y="29025"/>
                  </a:lnTo>
                  <a:lnTo>
                    <a:pt x="1772560" y="20732"/>
                  </a:lnTo>
                  <a:lnTo>
                    <a:pt x="1754831" y="14983"/>
                  </a:lnTo>
                  <a:lnTo>
                    <a:pt x="1735124" y="11638"/>
                  </a:lnTo>
                  <a:lnTo>
                    <a:pt x="1712236" y="10554"/>
                  </a:lnTo>
                  <a:close/>
                </a:path>
                <a:path w="3589654" h="331470">
                  <a:moveTo>
                    <a:pt x="1785381" y="39202"/>
                  </a:moveTo>
                  <a:lnTo>
                    <a:pt x="1717136" y="39202"/>
                  </a:lnTo>
                  <a:lnTo>
                    <a:pt x="1733369" y="40351"/>
                  </a:lnTo>
                  <a:lnTo>
                    <a:pt x="1749460" y="43585"/>
                  </a:lnTo>
                  <a:lnTo>
                    <a:pt x="1764844" y="48585"/>
                  </a:lnTo>
                  <a:lnTo>
                    <a:pt x="1778956" y="55034"/>
                  </a:lnTo>
                  <a:lnTo>
                    <a:pt x="1785381" y="39202"/>
                  </a:lnTo>
                  <a:close/>
                </a:path>
                <a:path w="3589654" h="331470">
                  <a:moveTo>
                    <a:pt x="2167240" y="208454"/>
                  </a:moveTo>
                  <a:lnTo>
                    <a:pt x="1983664" y="208454"/>
                  </a:lnTo>
                  <a:lnTo>
                    <a:pt x="1983664" y="323047"/>
                  </a:lnTo>
                  <a:lnTo>
                    <a:pt x="2167240" y="323047"/>
                  </a:lnTo>
                  <a:lnTo>
                    <a:pt x="2167240" y="297415"/>
                  </a:lnTo>
                  <a:lnTo>
                    <a:pt x="2014198" y="297415"/>
                  </a:lnTo>
                  <a:lnTo>
                    <a:pt x="2014198" y="233710"/>
                  </a:lnTo>
                  <a:lnTo>
                    <a:pt x="2167240" y="233710"/>
                  </a:lnTo>
                  <a:lnTo>
                    <a:pt x="2167240" y="208454"/>
                  </a:lnTo>
                  <a:close/>
                </a:path>
                <a:path w="3589654" h="331470">
                  <a:moveTo>
                    <a:pt x="2167240" y="233710"/>
                  </a:moveTo>
                  <a:lnTo>
                    <a:pt x="2137084" y="233710"/>
                  </a:lnTo>
                  <a:lnTo>
                    <a:pt x="2137084" y="297415"/>
                  </a:lnTo>
                  <a:lnTo>
                    <a:pt x="2167240" y="297415"/>
                  </a:lnTo>
                  <a:lnTo>
                    <a:pt x="2167240" y="233710"/>
                  </a:lnTo>
                  <a:close/>
                </a:path>
                <a:path w="3589654" h="331470">
                  <a:moveTo>
                    <a:pt x="2066594" y="15455"/>
                  </a:moveTo>
                  <a:lnTo>
                    <a:pt x="1919583" y="15455"/>
                  </a:lnTo>
                  <a:lnTo>
                    <a:pt x="1919583" y="173774"/>
                  </a:lnTo>
                  <a:lnTo>
                    <a:pt x="1933530" y="173774"/>
                  </a:lnTo>
                  <a:lnTo>
                    <a:pt x="1977050" y="173097"/>
                  </a:lnTo>
                  <a:lnTo>
                    <a:pt x="2020464" y="170900"/>
                  </a:lnTo>
                  <a:lnTo>
                    <a:pt x="2062818" y="166936"/>
                  </a:lnTo>
                  <a:lnTo>
                    <a:pt x="2103158" y="160958"/>
                  </a:lnTo>
                  <a:lnTo>
                    <a:pt x="2102687" y="154397"/>
                  </a:lnTo>
                  <a:lnTo>
                    <a:pt x="2101933" y="147765"/>
                  </a:lnTo>
                  <a:lnTo>
                    <a:pt x="2101831" y="147011"/>
                  </a:lnTo>
                  <a:lnTo>
                    <a:pt x="1950116" y="147011"/>
                  </a:lnTo>
                  <a:lnTo>
                    <a:pt x="1950116" y="105169"/>
                  </a:lnTo>
                  <a:lnTo>
                    <a:pt x="2056039" y="105169"/>
                  </a:lnTo>
                  <a:lnTo>
                    <a:pt x="2056039" y="79913"/>
                  </a:lnTo>
                  <a:lnTo>
                    <a:pt x="1950116" y="79913"/>
                  </a:lnTo>
                  <a:lnTo>
                    <a:pt x="1950116" y="41841"/>
                  </a:lnTo>
                  <a:lnTo>
                    <a:pt x="2066594" y="41841"/>
                  </a:lnTo>
                  <a:lnTo>
                    <a:pt x="2066594" y="15455"/>
                  </a:lnTo>
                  <a:close/>
                </a:path>
                <a:path w="3589654" h="331470">
                  <a:moveTo>
                    <a:pt x="2100143" y="134571"/>
                  </a:moveTo>
                  <a:lnTo>
                    <a:pt x="2063025" y="140491"/>
                  </a:lnTo>
                  <a:lnTo>
                    <a:pt x="2024564" y="144325"/>
                  </a:lnTo>
                  <a:lnTo>
                    <a:pt x="1986386" y="146392"/>
                  </a:lnTo>
                  <a:lnTo>
                    <a:pt x="1950116" y="147011"/>
                  </a:lnTo>
                  <a:lnTo>
                    <a:pt x="2101831" y="147011"/>
                  </a:lnTo>
                  <a:lnTo>
                    <a:pt x="2100143" y="134571"/>
                  </a:lnTo>
                  <a:close/>
                </a:path>
                <a:path w="3589654" h="331470">
                  <a:moveTo>
                    <a:pt x="2167240" y="0"/>
                  </a:moveTo>
                  <a:lnTo>
                    <a:pt x="2136707" y="0"/>
                  </a:lnTo>
                  <a:lnTo>
                    <a:pt x="2136707" y="186591"/>
                  </a:lnTo>
                  <a:lnTo>
                    <a:pt x="2167240" y="186591"/>
                  </a:lnTo>
                  <a:lnTo>
                    <a:pt x="2167240" y="0"/>
                  </a:lnTo>
                  <a:close/>
                </a:path>
                <a:path w="3589654" h="331470">
                  <a:moveTo>
                    <a:pt x="2561941" y="205061"/>
                  </a:moveTo>
                  <a:lnTo>
                    <a:pt x="2365172" y="205061"/>
                  </a:lnTo>
                  <a:lnTo>
                    <a:pt x="2365172" y="230317"/>
                  </a:lnTo>
                  <a:lnTo>
                    <a:pt x="2531785" y="230317"/>
                  </a:lnTo>
                  <a:lnTo>
                    <a:pt x="2531785" y="324555"/>
                  </a:lnTo>
                  <a:lnTo>
                    <a:pt x="2561941" y="324555"/>
                  </a:lnTo>
                  <a:lnTo>
                    <a:pt x="2561941" y="205061"/>
                  </a:lnTo>
                  <a:close/>
                </a:path>
                <a:path w="3589654" h="331470">
                  <a:moveTo>
                    <a:pt x="2382512" y="13570"/>
                  </a:moveTo>
                  <a:lnTo>
                    <a:pt x="2349570" y="19583"/>
                  </a:lnTo>
                  <a:lnTo>
                    <a:pt x="2324509" y="35951"/>
                  </a:lnTo>
                  <a:lnTo>
                    <a:pt x="2308565" y="60165"/>
                  </a:lnTo>
                  <a:lnTo>
                    <a:pt x="2302975" y="89714"/>
                  </a:lnTo>
                  <a:lnTo>
                    <a:pt x="2308565" y="119205"/>
                  </a:lnTo>
                  <a:lnTo>
                    <a:pt x="2324509" y="143288"/>
                  </a:lnTo>
                  <a:lnTo>
                    <a:pt x="2349570" y="159527"/>
                  </a:lnTo>
                  <a:lnTo>
                    <a:pt x="2382512" y="165481"/>
                  </a:lnTo>
                  <a:lnTo>
                    <a:pt x="2415572" y="159527"/>
                  </a:lnTo>
                  <a:lnTo>
                    <a:pt x="2440893" y="143288"/>
                  </a:lnTo>
                  <a:lnTo>
                    <a:pt x="2443714" y="139095"/>
                  </a:lnTo>
                  <a:lnTo>
                    <a:pt x="2382512" y="139095"/>
                  </a:lnTo>
                  <a:lnTo>
                    <a:pt x="2362115" y="135408"/>
                  </a:lnTo>
                  <a:lnTo>
                    <a:pt x="2346278" y="125148"/>
                  </a:lnTo>
                  <a:lnTo>
                    <a:pt x="2336023" y="109516"/>
                  </a:lnTo>
                  <a:lnTo>
                    <a:pt x="2332377" y="89714"/>
                  </a:lnTo>
                  <a:lnTo>
                    <a:pt x="2336023" y="69753"/>
                  </a:lnTo>
                  <a:lnTo>
                    <a:pt x="2346278" y="54139"/>
                  </a:lnTo>
                  <a:lnTo>
                    <a:pt x="2362115" y="43967"/>
                  </a:lnTo>
                  <a:lnTo>
                    <a:pt x="2382512" y="40333"/>
                  </a:lnTo>
                  <a:lnTo>
                    <a:pt x="2443825" y="40333"/>
                  </a:lnTo>
                  <a:lnTo>
                    <a:pt x="2440893" y="35951"/>
                  </a:lnTo>
                  <a:lnTo>
                    <a:pt x="2415572" y="19583"/>
                  </a:lnTo>
                  <a:lnTo>
                    <a:pt x="2382512" y="13570"/>
                  </a:lnTo>
                  <a:close/>
                </a:path>
                <a:path w="3589654" h="331470">
                  <a:moveTo>
                    <a:pt x="2443825" y="40333"/>
                  </a:moveTo>
                  <a:lnTo>
                    <a:pt x="2382512" y="40333"/>
                  </a:lnTo>
                  <a:lnTo>
                    <a:pt x="2403344" y="43967"/>
                  </a:lnTo>
                  <a:lnTo>
                    <a:pt x="2419406" y="54139"/>
                  </a:lnTo>
                  <a:lnTo>
                    <a:pt x="2429743" y="69753"/>
                  </a:lnTo>
                  <a:lnTo>
                    <a:pt x="2433400" y="89714"/>
                  </a:lnTo>
                  <a:lnTo>
                    <a:pt x="2429743" y="109516"/>
                  </a:lnTo>
                  <a:lnTo>
                    <a:pt x="2419406" y="125148"/>
                  </a:lnTo>
                  <a:lnTo>
                    <a:pt x="2403344" y="135408"/>
                  </a:lnTo>
                  <a:lnTo>
                    <a:pt x="2382512" y="139095"/>
                  </a:lnTo>
                  <a:lnTo>
                    <a:pt x="2443714" y="139095"/>
                  </a:lnTo>
                  <a:lnTo>
                    <a:pt x="2457096" y="119205"/>
                  </a:lnTo>
                  <a:lnTo>
                    <a:pt x="2462803" y="89714"/>
                  </a:lnTo>
                  <a:lnTo>
                    <a:pt x="2457096" y="60165"/>
                  </a:lnTo>
                  <a:lnTo>
                    <a:pt x="2443825" y="40333"/>
                  </a:lnTo>
                  <a:close/>
                </a:path>
                <a:path w="3589654" h="331470">
                  <a:moveTo>
                    <a:pt x="2561941" y="0"/>
                  </a:moveTo>
                  <a:lnTo>
                    <a:pt x="2531408" y="0"/>
                  </a:lnTo>
                  <a:lnTo>
                    <a:pt x="2531408" y="39579"/>
                  </a:lnTo>
                  <a:lnTo>
                    <a:pt x="2472980" y="39579"/>
                  </a:lnTo>
                  <a:lnTo>
                    <a:pt x="2473039" y="46359"/>
                  </a:lnTo>
                  <a:lnTo>
                    <a:pt x="2473299" y="59776"/>
                  </a:lnTo>
                  <a:lnTo>
                    <a:pt x="2473357" y="66343"/>
                  </a:lnTo>
                  <a:lnTo>
                    <a:pt x="2531408" y="66343"/>
                  </a:lnTo>
                  <a:lnTo>
                    <a:pt x="2531408" y="114216"/>
                  </a:lnTo>
                  <a:lnTo>
                    <a:pt x="2473357" y="114216"/>
                  </a:lnTo>
                  <a:lnTo>
                    <a:pt x="2473299" y="120724"/>
                  </a:lnTo>
                  <a:lnTo>
                    <a:pt x="2473039" y="133882"/>
                  </a:lnTo>
                  <a:lnTo>
                    <a:pt x="2472980" y="140603"/>
                  </a:lnTo>
                  <a:lnTo>
                    <a:pt x="2531408" y="140603"/>
                  </a:lnTo>
                  <a:lnTo>
                    <a:pt x="2531408" y="185837"/>
                  </a:lnTo>
                  <a:lnTo>
                    <a:pt x="2561941" y="185837"/>
                  </a:lnTo>
                  <a:lnTo>
                    <a:pt x="2561941" y="0"/>
                  </a:lnTo>
                  <a:close/>
                </a:path>
                <a:path w="3589654" h="331470">
                  <a:moveTo>
                    <a:pt x="2857053" y="0"/>
                  </a:moveTo>
                  <a:lnTo>
                    <a:pt x="2826520" y="0"/>
                  </a:lnTo>
                  <a:lnTo>
                    <a:pt x="2826520" y="187345"/>
                  </a:lnTo>
                  <a:lnTo>
                    <a:pt x="2857053" y="187345"/>
                  </a:lnTo>
                  <a:lnTo>
                    <a:pt x="2857053" y="137964"/>
                  </a:lnTo>
                  <a:lnTo>
                    <a:pt x="2908319" y="137964"/>
                  </a:lnTo>
                  <a:lnTo>
                    <a:pt x="2908319" y="111954"/>
                  </a:lnTo>
                  <a:lnTo>
                    <a:pt x="2857053" y="111954"/>
                  </a:lnTo>
                  <a:lnTo>
                    <a:pt x="2857053" y="73505"/>
                  </a:lnTo>
                  <a:lnTo>
                    <a:pt x="2908319" y="73505"/>
                  </a:lnTo>
                  <a:lnTo>
                    <a:pt x="2908319" y="47872"/>
                  </a:lnTo>
                  <a:lnTo>
                    <a:pt x="2857053" y="47872"/>
                  </a:lnTo>
                  <a:lnTo>
                    <a:pt x="2857053" y="0"/>
                  </a:lnTo>
                  <a:close/>
                </a:path>
                <a:path w="3589654" h="331470">
                  <a:moveTo>
                    <a:pt x="2766208" y="15455"/>
                  </a:moveTo>
                  <a:lnTo>
                    <a:pt x="2624474" y="15455"/>
                  </a:lnTo>
                  <a:lnTo>
                    <a:pt x="2624474" y="41464"/>
                  </a:lnTo>
                  <a:lnTo>
                    <a:pt x="2736429" y="41464"/>
                  </a:lnTo>
                  <a:lnTo>
                    <a:pt x="2736429" y="79159"/>
                  </a:lnTo>
                  <a:lnTo>
                    <a:pt x="2624474" y="79159"/>
                  </a:lnTo>
                  <a:lnTo>
                    <a:pt x="2624474" y="173774"/>
                  </a:lnTo>
                  <a:lnTo>
                    <a:pt x="2656892" y="173774"/>
                  </a:lnTo>
                  <a:lnTo>
                    <a:pt x="2694192" y="172950"/>
                  </a:lnTo>
                  <a:lnTo>
                    <a:pt x="2730821" y="170570"/>
                  </a:lnTo>
                  <a:lnTo>
                    <a:pt x="2766673" y="166777"/>
                  </a:lnTo>
                  <a:lnTo>
                    <a:pt x="2801641" y="161712"/>
                  </a:lnTo>
                  <a:lnTo>
                    <a:pt x="2801005" y="155374"/>
                  </a:lnTo>
                  <a:lnTo>
                    <a:pt x="2800228" y="148896"/>
                  </a:lnTo>
                  <a:lnTo>
                    <a:pt x="2800014" y="147388"/>
                  </a:lnTo>
                  <a:lnTo>
                    <a:pt x="2654630" y="147388"/>
                  </a:lnTo>
                  <a:lnTo>
                    <a:pt x="2654630" y="104415"/>
                  </a:lnTo>
                  <a:lnTo>
                    <a:pt x="2766208" y="104415"/>
                  </a:lnTo>
                  <a:lnTo>
                    <a:pt x="2766208" y="15455"/>
                  </a:lnTo>
                  <a:close/>
                </a:path>
                <a:path w="3589654" h="331470">
                  <a:moveTo>
                    <a:pt x="2798249" y="136079"/>
                  </a:moveTo>
                  <a:lnTo>
                    <a:pt x="2766585" y="140868"/>
                  </a:lnTo>
                  <a:lnTo>
                    <a:pt x="2734355" y="144419"/>
                  </a:lnTo>
                  <a:lnTo>
                    <a:pt x="2702409" y="146628"/>
                  </a:lnTo>
                  <a:lnTo>
                    <a:pt x="2671593" y="147388"/>
                  </a:lnTo>
                  <a:lnTo>
                    <a:pt x="2800014" y="147388"/>
                  </a:lnTo>
                  <a:lnTo>
                    <a:pt x="2799309" y="142417"/>
                  </a:lnTo>
                  <a:lnTo>
                    <a:pt x="2798249" y="136079"/>
                  </a:lnTo>
                  <a:close/>
                </a:path>
                <a:path w="3589654" h="331470">
                  <a:moveTo>
                    <a:pt x="2771108" y="198653"/>
                  </a:moveTo>
                  <a:lnTo>
                    <a:pt x="2734479" y="204307"/>
                  </a:lnTo>
                  <a:lnTo>
                    <a:pt x="2707922" y="219291"/>
                  </a:lnTo>
                  <a:lnTo>
                    <a:pt x="2691754" y="240636"/>
                  </a:lnTo>
                  <a:lnTo>
                    <a:pt x="2686294" y="265374"/>
                  </a:lnTo>
                  <a:lnTo>
                    <a:pt x="2691754" y="289775"/>
                  </a:lnTo>
                  <a:lnTo>
                    <a:pt x="2707922" y="310749"/>
                  </a:lnTo>
                  <a:lnTo>
                    <a:pt x="2734479" y="325433"/>
                  </a:lnTo>
                  <a:lnTo>
                    <a:pt x="2771108" y="330963"/>
                  </a:lnTo>
                  <a:lnTo>
                    <a:pt x="2807142" y="325433"/>
                  </a:lnTo>
                  <a:lnTo>
                    <a:pt x="2833494" y="310749"/>
                  </a:lnTo>
                  <a:lnTo>
                    <a:pt x="2837672" y="305331"/>
                  </a:lnTo>
                  <a:lnTo>
                    <a:pt x="2771108" y="305331"/>
                  </a:lnTo>
                  <a:lnTo>
                    <a:pt x="2746565" y="301844"/>
                  </a:lnTo>
                  <a:lnTo>
                    <a:pt x="2729690" y="292703"/>
                  </a:lnTo>
                  <a:lnTo>
                    <a:pt x="2719954" y="279886"/>
                  </a:lnTo>
                  <a:lnTo>
                    <a:pt x="2716827" y="265374"/>
                  </a:lnTo>
                  <a:lnTo>
                    <a:pt x="2719954" y="250266"/>
                  </a:lnTo>
                  <a:lnTo>
                    <a:pt x="2729690" y="237244"/>
                  </a:lnTo>
                  <a:lnTo>
                    <a:pt x="2746565" y="228108"/>
                  </a:lnTo>
                  <a:lnTo>
                    <a:pt x="2771108" y="224663"/>
                  </a:lnTo>
                  <a:lnTo>
                    <a:pt x="2837802" y="224663"/>
                  </a:lnTo>
                  <a:lnTo>
                    <a:pt x="2833776" y="219291"/>
                  </a:lnTo>
                  <a:lnTo>
                    <a:pt x="2807460" y="204307"/>
                  </a:lnTo>
                  <a:lnTo>
                    <a:pt x="2771108" y="198653"/>
                  </a:lnTo>
                  <a:close/>
                </a:path>
                <a:path w="3589654" h="331470">
                  <a:moveTo>
                    <a:pt x="2837802" y="224663"/>
                  </a:moveTo>
                  <a:lnTo>
                    <a:pt x="2771108" y="224663"/>
                  </a:lnTo>
                  <a:lnTo>
                    <a:pt x="2795215" y="228108"/>
                  </a:lnTo>
                  <a:lnTo>
                    <a:pt x="2811866" y="237244"/>
                  </a:lnTo>
                  <a:lnTo>
                    <a:pt x="2821520" y="250266"/>
                  </a:lnTo>
                  <a:lnTo>
                    <a:pt x="2824635" y="265374"/>
                  </a:lnTo>
                  <a:lnTo>
                    <a:pt x="2821520" y="279886"/>
                  </a:lnTo>
                  <a:lnTo>
                    <a:pt x="2811866" y="292703"/>
                  </a:lnTo>
                  <a:lnTo>
                    <a:pt x="2795215" y="301844"/>
                  </a:lnTo>
                  <a:lnTo>
                    <a:pt x="2771108" y="305331"/>
                  </a:lnTo>
                  <a:lnTo>
                    <a:pt x="2837672" y="305331"/>
                  </a:lnTo>
                  <a:lnTo>
                    <a:pt x="2849667" y="289775"/>
                  </a:lnTo>
                  <a:lnTo>
                    <a:pt x="2855168" y="265374"/>
                  </a:lnTo>
                  <a:lnTo>
                    <a:pt x="2849773" y="240636"/>
                  </a:lnTo>
                  <a:lnTo>
                    <a:pt x="2837802" y="224663"/>
                  </a:lnTo>
                  <a:close/>
                </a:path>
                <a:path w="3589654" h="331470">
                  <a:moveTo>
                    <a:pt x="3297365" y="242003"/>
                  </a:moveTo>
                  <a:lnTo>
                    <a:pt x="2995804" y="242003"/>
                  </a:lnTo>
                  <a:lnTo>
                    <a:pt x="2995804" y="267258"/>
                  </a:lnTo>
                  <a:lnTo>
                    <a:pt x="3297365" y="267258"/>
                  </a:lnTo>
                  <a:lnTo>
                    <a:pt x="3297365" y="242003"/>
                  </a:lnTo>
                  <a:close/>
                </a:path>
                <a:path w="3589654" h="331470">
                  <a:moveTo>
                    <a:pt x="3162793" y="160581"/>
                  </a:moveTo>
                  <a:lnTo>
                    <a:pt x="3131507" y="160581"/>
                  </a:lnTo>
                  <a:lnTo>
                    <a:pt x="3131507" y="242003"/>
                  </a:lnTo>
                  <a:lnTo>
                    <a:pt x="3162793" y="242003"/>
                  </a:lnTo>
                  <a:lnTo>
                    <a:pt x="3162793" y="160581"/>
                  </a:lnTo>
                  <a:close/>
                </a:path>
                <a:path w="3589654" h="331470">
                  <a:moveTo>
                    <a:pt x="3132260" y="9046"/>
                  </a:moveTo>
                  <a:lnTo>
                    <a:pt x="3132260" y="27517"/>
                  </a:lnTo>
                  <a:lnTo>
                    <a:pt x="3125269" y="65460"/>
                  </a:lnTo>
                  <a:lnTo>
                    <a:pt x="3104884" y="97253"/>
                  </a:lnTo>
                  <a:lnTo>
                    <a:pt x="3071989" y="122827"/>
                  </a:lnTo>
                  <a:lnTo>
                    <a:pt x="3027468" y="142110"/>
                  </a:lnTo>
                  <a:lnTo>
                    <a:pt x="3030360" y="148495"/>
                  </a:lnTo>
                  <a:lnTo>
                    <a:pt x="3033358" y="154738"/>
                  </a:lnTo>
                  <a:lnTo>
                    <a:pt x="3036426" y="160982"/>
                  </a:lnTo>
                  <a:lnTo>
                    <a:pt x="3039530" y="167366"/>
                  </a:lnTo>
                  <a:lnTo>
                    <a:pt x="3070776" y="155716"/>
                  </a:lnTo>
                  <a:lnTo>
                    <a:pt x="3098099" y="141168"/>
                  </a:lnTo>
                  <a:lnTo>
                    <a:pt x="3121111" y="123793"/>
                  </a:lnTo>
                  <a:lnTo>
                    <a:pt x="3139422" y="103661"/>
                  </a:lnTo>
                  <a:lnTo>
                    <a:pt x="3196342" y="103661"/>
                  </a:lnTo>
                  <a:lnTo>
                    <a:pt x="3152616" y="81798"/>
                  </a:lnTo>
                  <a:lnTo>
                    <a:pt x="3157345" y="69795"/>
                  </a:lnTo>
                  <a:lnTo>
                    <a:pt x="3160767" y="57013"/>
                  </a:lnTo>
                  <a:lnTo>
                    <a:pt x="3162847" y="43526"/>
                  </a:lnTo>
                  <a:lnTo>
                    <a:pt x="3163548" y="29402"/>
                  </a:lnTo>
                  <a:lnTo>
                    <a:pt x="3163548" y="9423"/>
                  </a:lnTo>
                  <a:lnTo>
                    <a:pt x="3132260" y="9046"/>
                  </a:lnTo>
                  <a:close/>
                </a:path>
                <a:path w="3589654" h="331470">
                  <a:moveTo>
                    <a:pt x="3196342" y="103661"/>
                  </a:moveTo>
                  <a:lnTo>
                    <a:pt x="3139422" y="103661"/>
                  </a:lnTo>
                  <a:lnTo>
                    <a:pt x="3250246" y="164351"/>
                  </a:lnTo>
                  <a:lnTo>
                    <a:pt x="3264948" y="137964"/>
                  </a:lnTo>
                  <a:lnTo>
                    <a:pt x="3196342" y="103661"/>
                  </a:lnTo>
                  <a:close/>
                </a:path>
                <a:path w="3589654" h="331470">
                  <a:moveTo>
                    <a:pt x="3443581" y="27894"/>
                  </a:moveTo>
                  <a:lnTo>
                    <a:pt x="3327480" y="27894"/>
                  </a:lnTo>
                  <a:lnTo>
                    <a:pt x="3327480" y="53527"/>
                  </a:lnTo>
                  <a:lnTo>
                    <a:pt x="3413802" y="53527"/>
                  </a:lnTo>
                  <a:lnTo>
                    <a:pt x="3407388" y="101388"/>
                  </a:lnTo>
                  <a:lnTo>
                    <a:pt x="3388782" y="144938"/>
                  </a:lnTo>
                  <a:lnTo>
                    <a:pt x="3358938" y="183398"/>
                  </a:lnTo>
                  <a:lnTo>
                    <a:pt x="3318811" y="215993"/>
                  </a:lnTo>
                  <a:lnTo>
                    <a:pt x="3338789" y="238610"/>
                  </a:lnTo>
                  <a:lnTo>
                    <a:pt x="3375163" y="209748"/>
                  </a:lnTo>
                  <a:lnTo>
                    <a:pt x="3404336" y="176344"/>
                  </a:lnTo>
                  <a:lnTo>
                    <a:pt x="3425801" y="138109"/>
                  </a:lnTo>
                  <a:lnTo>
                    <a:pt x="3439052" y="94753"/>
                  </a:lnTo>
                  <a:lnTo>
                    <a:pt x="3443581" y="45988"/>
                  </a:lnTo>
                  <a:lnTo>
                    <a:pt x="3443581" y="27894"/>
                  </a:lnTo>
                  <a:close/>
                </a:path>
                <a:path w="3589654" h="331470">
                  <a:moveTo>
                    <a:pt x="3589085" y="138718"/>
                  </a:moveTo>
                  <a:lnTo>
                    <a:pt x="3559306" y="138718"/>
                  </a:lnTo>
                  <a:lnTo>
                    <a:pt x="3559306" y="315131"/>
                  </a:lnTo>
                  <a:lnTo>
                    <a:pt x="3589085" y="315131"/>
                  </a:lnTo>
                  <a:lnTo>
                    <a:pt x="3589085" y="138718"/>
                  </a:lnTo>
                  <a:close/>
                </a:path>
                <a:path w="3589654" h="331470">
                  <a:moveTo>
                    <a:pt x="3517464" y="3392"/>
                  </a:moveTo>
                  <a:lnTo>
                    <a:pt x="3487685" y="3392"/>
                  </a:lnTo>
                  <a:lnTo>
                    <a:pt x="3487685" y="301184"/>
                  </a:lnTo>
                  <a:lnTo>
                    <a:pt x="3517464" y="301184"/>
                  </a:lnTo>
                  <a:lnTo>
                    <a:pt x="3517464" y="138718"/>
                  </a:lnTo>
                  <a:lnTo>
                    <a:pt x="3589085" y="138718"/>
                  </a:lnTo>
                  <a:lnTo>
                    <a:pt x="3589085" y="113085"/>
                  </a:lnTo>
                  <a:lnTo>
                    <a:pt x="3517464" y="113085"/>
                  </a:lnTo>
                  <a:lnTo>
                    <a:pt x="3517464" y="3392"/>
                  </a:lnTo>
                  <a:close/>
                </a:path>
                <a:path w="3589654" h="331470">
                  <a:moveTo>
                    <a:pt x="3589085" y="0"/>
                  </a:moveTo>
                  <a:lnTo>
                    <a:pt x="3559306" y="0"/>
                  </a:lnTo>
                  <a:lnTo>
                    <a:pt x="3559306" y="113085"/>
                  </a:lnTo>
                  <a:lnTo>
                    <a:pt x="3589085" y="113085"/>
                  </a:lnTo>
                  <a:lnTo>
                    <a:pt x="3589085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76951" y="251301"/>
              <a:ext cx="628253" cy="75390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386904" y="0"/>
              <a:ext cx="2717800" cy="1256665"/>
            </a:xfrm>
            <a:custGeom>
              <a:avLst/>
              <a:gdLst/>
              <a:ahLst/>
              <a:cxnLst/>
              <a:rect l="l" t="t" r="r" b="b"/>
              <a:pathLst>
                <a:path w="2717800" h="1256665">
                  <a:moveTo>
                    <a:pt x="2717194" y="0"/>
                  </a:moveTo>
                  <a:lnTo>
                    <a:pt x="706784" y="0"/>
                  </a:lnTo>
                  <a:lnTo>
                    <a:pt x="0" y="1256506"/>
                  </a:lnTo>
                  <a:lnTo>
                    <a:pt x="2717194" y="1256506"/>
                  </a:lnTo>
                  <a:lnTo>
                    <a:pt x="2717194" y="0"/>
                  </a:lnTo>
                  <a:close/>
                </a:path>
              </a:pathLst>
            </a:custGeom>
            <a:solidFill>
              <a:srgbClr val="6B6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456709" y="2111851"/>
            <a:ext cx="2238375" cy="441325"/>
          </a:xfrm>
          <a:custGeom>
            <a:avLst/>
            <a:gdLst/>
            <a:ahLst/>
            <a:cxnLst/>
            <a:rect l="l" t="t" r="r" b="b"/>
            <a:pathLst>
              <a:path w="2238375" h="441325">
                <a:moveTo>
                  <a:pt x="342272" y="271907"/>
                </a:moveTo>
                <a:lnTo>
                  <a:pt x="81421" y="271907"/>
                </a:lnTo>
                <a:lnTo>
                  <a:pt x="81421" y="430730"/>
                </a:lnTo>
                <a:lnTo>
                  <a:pt x="342272" y="430730"/>
                </a:lnTo>
                <a:lnTo>
                  <a:pt x="342272" y="379967"/>
                </a:lnTo>
                <a:lnTo>
                  <a:pt x="144749" y="379967"/>
                </a:lnTo>
                <a:lnTo>
                  <a:pt x="144749" y="322670"/>
                </a:lnTo>
                <a:lnTo>
                  <a:pt x="342272" y="322670"/>
                </a:lnTo>
                <a:lnTo>
                  <a:pt x="342272" y="271907"/>
                </a:lnTo>
                <a:close/>
              </a:path>
              <a:path w="2238375" h="441325">
                <a:moveTo>
                  <a:pt x="342272" y="322670"/>
                </a:moveTo>
                <a:lnTo>
                  <a:pt x="278944" y="322670"/>
                </a:lnTo>
                <a:lnTo>
                  <a:pt x="278944" y="379967"/>
                </a:lnTo>
                <a:lnTo>
                  <a:pt x="342272" y="379967"/>
                </a:lnTo>
                <a:lnTo>
                  <a:pt x="342272" y="322670"/>
                </a:lnTo>
                <a:close/>
              </a:path>
              <a:path w="2238375" h="441325">
                <a:moveTo>
                  <a:pt x="200538" y="14575"/>
                </a:moveTo>
                <a:lnTo>
                  <a:pt x="0" y="14575"/>
                </a:lnTo>
                <a:lnTo>
                  <a:pt x="0" y="237228"/>
                </a:lnTo>
                <a:lnTo>
                  <a:pt x="26637" y="237228"/>
                </a:lnTo>
                <a:lnTo>
                  <a:pt x="83596" y="236443"/>
                </a:lnTo>
                <a:lnTo>
                  <a:pt x="140037" y="233961"/>
                </a:lnTo>
                <a:lnTo>
                  <a:pt x="192803" y="229595"/>
                </a:lnTo>
                <a:lnTo>
                  <a:pt x="238736" y="223155"/>
                </a:lnTo>
                <a:lnTo>
                  <a:pt x="234227" y="184455"/>
                </a:lnTo>
                <a:lnTo>
                  <a:pt x="63327" y="184455"/>
                </a:lnTo>
                <a:lnTo>
                  <a:pt x="63327" y="149272"/>
                </a:lnTo>
                <a:lnTo>
                  <a:pt x="186968" y="149272"/>
                </a:lnTo>
                <a:lnTo>
                  <a:pt x="186968" y="100017"/>
                </a:lnTo>
                <a:lnTo>
                  <a:pt x="63327" y="100017"/>
                </a:lnTo>
                <a:lnTo>
                  <a:pt x="63327" y="66846"/>
                </a:lnTo>
                <a:lnTo>
                  <a:pt x="200538" y="66846"/>
                </a:lnTo>
                <a:lnTo>
                  <a:pt x="200538" y="14575"/>
                </a:lnTo>
                <a:close/>
              </a:path>
              <a:path w="2238375" h="441325">
                <a:moveTo>
                  <a:pt x="232704" y="171387"/>
                </a:moveTo>
                <a:lnTo>
                  <a:pt x="192528" y="177245"/>
                </a:lnTo>
                <a:lnTo>
                  <a:pt x="146885" y="181313"/>
                </a:lnTo>
                <a:lnTo>
                  <a:pt x="101808" y="183685"/>
                </a:lnTo>
                <a:lnTo>
                  <a:pt x="63327" y="184455"/>
                </a:lnTo>
                <a:lnTo>
                  <a:pt x="234227" y="184455"/>
                </a:lnTo>
                <a:lnTo>
                  <a:pt x="232704" y="171387"/>
                </a:lnTo>
                <a:close/>
              </a:path>
              <a:path w="2238375" h="441325">
                <a:moveTo>
                  <a:pt x="342272" y="0"/>
                </a:moveTo>
                <a:lnTo>
                  <a:pt x="277939" y="0"/>
                </a:lnTo>
                <a:lnTo>
                  <a:pt x="277939" y="248788"/>
                </a:lnTo>
                <a:lnTo>
                  <a:pt x="342272" y="248788"/>
                </a:lnTo>
                <a:lnTo>
                  <a:pt x="342272" y="0"/>
                </a:lnTo>
                <a:close/>
              </a:path>
              <a:path w="2238375" h="441325">
                <a:moveTo>
                  <a:pt x="623772" y="13570"/>
                </a:moveTo>
                <a:lnTo>
                  <a:pt x="577399" y="21588"/>
                </a:lnTo>
                <a:lnTo>
                  <a:pt x="541534" y="43789"/>
                </a:lnTo>
                <a:lnTo>
                  <a:pt x="518391" y="77392"/>
                </a:lnTo>
                <a:lnTo>
                  <a:pt x="510184" y="119619"/>
                </a:lnTo>
                <a:lnTo>
                  <a:pt x="518391" y="161555"/>
                </a:lnTo>
                <a:lnTo>
                  <a:pt x="541534" y="195009"/>
                </a:lnTo>
                <a:lnTo>
                  <a:pt x="577399" y="217155"/>
                </a:lnTo>
                <a:lnTo>
                  <a:pt x="623772" y="225165"/>
                </a:lnTo>
                <a:lnTo>
                  <a:pt x="670224" y="217155"/>
                </a:lnTo>
                <a:lnTo>
                  <a:pt x="706262" y="195009"/>
                </a:lnTo>
                <a:lnTo>
                  <a:pt x="722375" y="171890"/>
                </a:lnTo>
                <a:lnTo>
                  <a:pt x="623772" y="171890"/>
                </a:lnTo>
                <a:lnTo>
                  <a:pt x="603252" y="168175"/>
                </a:lnTo>
                <a:lnTo>
                  <a:pt x="587020" y="157628"/>
                </a:lnTo>
                <a:lnTo>
                  <a:pt x="576347" y="141144"/>
                </a:lnTo>
                <a:lnTo>
                  <a:pt x="572507" y="119619"/>
                </a:lnTo>
                <a:lnTo>
                  <a:pt x="576347" y="97669"/>
                </a:lnTo>
                <a:lnTo>
                  <a:pt x="587020" y="81233"/>
                </a:lnTo>
                <a:lnTo>
                  <a:pt x="603252" y="70921"/>
                </a:lnTo>
                <a:lnTo>
                  <a:pt x="623772" y="67348"/>
                </a:lnTo>
                <a:lnTo>
                  <a:pt x="722609" y="67348"/>
                </a:lnTo>
                <a:lnTo>
                  <a:pt x="706262" y="43789"/>
                </a:lnTo>
                <a:lnTo>
                  <a:pt x="670224" y="21588"/>
                </a:lnTo>
                <a:lnTo>
                  <a:pt x="623772" y="13570"/>
                </a:lnTo>
                <a:close/>
              </a:path>
              <a:path w="2238375" h="441325">
                <a:moveTo>
                  <a:pt x="722609" y="67348"/>
                </a:moveTo>
                <a:lnTo>
                  <a:pt x="623772" y="67348"/>
                </a:lnTo>
                <a:lnTo>
                  <a:pt x="644505" y="70921"/>
                </a:lnTo>
                <a:lnTo>
                  <a:pt x="660714" y="81233"/>
                </a:lnTo>
                <a:lnTo>
                  <a:pt x="671268" y="97669"/>
                </a:lnTo>
                <a:lnTo>
                  <a:pt x="675038" y="119619"/>
                </a:lnTo>
                <a:lnTo>
                  <a:pt x="671268" y="141144"/>
                </a:lnTo>
                <a:lnTo>
                  <a:pt x="660714" y="157628"/>
                </a:lnTo>
                <a:lnTo>
                  <a:pt x="644505" y="168175"/>
                </a:lnTo>
                <a:lnTo>
                  <a:pt x="623772" y="171890"/>
                </a:lnTo>
                <a:lnTo>
                  <a:pt x="722375" y="171890"/>
                </a:lnTo>
                <a:lnTo>
                  <a:pt x="729578" y="161555"/>
                </a:lnTo>
                <a:lnTo>
                  <a:pt x="737863" y="119619"/>
                </a:lnTo>
                <a:lnTo>
                  <a:pt x="729578" y="77392"/>
                </a:lnTo>
                <a:lnTo>
                  <a:pt x="722609" y="67348"/>
                </a:lnTo>
                <a:close/>
              </a:path>
              <a:path w="2238375" h="441325">
                <a:moveTo>
                  <a:pt x="868540" y="270400"/>
                </a:moveTo>
                <a:lnTo>
                  <a:pt x="598642" y="270400"/>
                </a:lnTo>
                <a:lnTo>
                  <a:pt x="598642" y="322168"/>
                </a:lnTo>
                <a:lnTo>
                  <a:pt x="804207" y="322168"/>
                </a:lnTo>
                <a:lnTo>
                  <a:pt x="804207" y="432740"/>
                </a:lnTo>
                <a:lnTo>
                  <a:pt x="868540" y="432740"/>
                </a:lnTo>
                <a:lnTo>
                  <a:pt x="868540" y="270400"/>
                </a:lnTo>
                <a:close/>
              </a:path>
              <a:path w="2238375" h="441325">
                <a:moveTo>
                  <a:pt x="868540" y="0"/>
                </a:moveTo>
                <a:lnTo>
                  <a:pt x="804207" y="0"/>
                </a:lnTo>
                <a:lnTo>
                  <a:pt x="804207" y="40208"/>
                </a:lnTo>
                <a:lnTo>
                  <a:pt x="747915" y="40208"/>
                </a:lnTo>
                <a:lnTo>
                  <a:pt x="749926" y="93484"/>
                </a:lnTo>
                <a:lnTo>
                  <a:pt x="804207" y="93484"/>
                </a:lnTo>
                <a:lnTo>
                  <a:pt x="804207" y="139723"/>
                </a:lnTo>
                <a:lnTo>
                  <a:pt x="749926" y="139723"/>
                </a:lnTo>
                <a:lnTo>
                  <a:pt x="747915" y="192999"/>
                </a:lnTo>
                <a:lnTo>
                  <a:pt x="804207" y="192999"/>
                </a:lnTo>
                <a:lnTo>
                  <a:pt x="804207" y="247280"/>
                </a:lnTo>
                <a:lnTo>
                  <a:pt x="868540" y="247280"/>
                </a:lnTo>
                <a:lnTo>
                  <a:pt x="868540" y="0"/>
                </a:lnTo>
                <a:close/>
              </a:path>
              <a:path w="2238375" h="441325">
                <a:moveTo>
                  <a:pt x="1131849" y="14575"/>
                </a:moveTo>
                <a:lnTo>
                  <a:pt x="935834" y="14575"/>
                </a:lnTo>
                <a:lnTo>
                  <a:pt x="935834" y="66846"/>
                </a:lnTo>
                <a:lnTo>
                  <a:pt x="1068521" y="66846"/>
                </a:lnTo>
                <a:lnTo>
                  <a:pt x="1068521" y="98510"/>
                </a:lnTo>
                <a:lnTo>
                  <a:pt x="935834" y="98510"/>
                </a:lnTo>
                <a:lnTo>
                  <a:pt x="935834" y="237228"/>
                </a:lnTo>
                <a:lnTo>
                  <a:pt x="962974" y="237228"/>
                </a:lnTo>
                <a:lnTo>
                  <a:pt x="1018826" y="236443"/>
                </a:lnTo>
                <a:lnTo>
                  <a:pt x="1072793" y="233961"/>
                </a:lnTo>
                <a:lnTo>
                  <a:pt x="1122990" y="229595"/>
                </a:lnTo>
                <a:lnTo>
                  <a:pt x="1167533" y="223155"/>
                </a:lnTo>
                <a:lnTo>
                  <a:pt x="1163025" y="184455"/>
                </a:lnTo>
                <a:lnTo>
                  <a:pt x="999162" y="184455"/>
                </a:lnTo>
                <a:lnTo>
                  <a:pt x="999162" y="148267"/>
                </a:lnTo>
                <a:lnTo>
                  <a:pt x="1131849" y="148267"/>
                </a:lnTo>
                <a:lnTo>
                  <a:pt x="1131849" y="14575"/>
                </a:lnTo>
                <a:close/>
              </a:path>
              <a:path w="2238375" h="441325">
                <a:moveTo>
                  <a:pt x="1161502" y="171387"/>
                </a:moveTo>
                <a:lnTo>
                  <a:pt x="1122511" y="177245"/>
                </a:lnTo>
                <a:lnTo>
                  <a:pt x="1079515" y="181313"/>
                </a:lnTo>
                <a:lnTo>
                  <a:pt x="1037179" y="183685"/>
                </a:lnTo>
                <a:lnTo>
                  <a:pt x="1000167" y="184455"/>
                </a:lnTo>
                <a:lnTo>
                  <a:pt x="1163025" y="184455"/>
                </a:lnTo>
                <a:lnTo>
                  <a:pt x="1161502" y="171387"/>
                </a:lnTo>
                <a:close/>
              </a:path>
              <a:path w="2238375" h="441325">
                <a:moveTo>
                  <a:pt x="1140393" y="256327"/>
                </a:moveTo>
                <a:lnTo>
                  <a:pt x="1089261" y="263858"/>
                </a:lnTo>
                <a:lnTo>
                  <a:pt x="1051746" y="284158"/>
                </a:lnTo>
                <a:lnTo>
                  <a:pt x="1028650" y="313788"/>
                </a:lnTo>
                <a:lnTo>
                  <a:pt x="1020773" y="349308"/>
                </a:lnTo>
                <a:lnTo>
                  <a:pt x="1028650" y="384671"/>
                </a:lnTo>
                <a:lnTo>
                  <a:pt x="1051746" y="413955"/>
                </a:lnTo>
                <a:lnTo>
                  <a:pt x="1089261" y="433910"/>
                </a:lnTo>
                <a:lnTo>
                  <a:pt x="1140393" y="441285"/>
                </a:lnTo>
                <a:lnTo>
                  <a:pt x="1191022" y="433910"/>
                </a:lnTo>
                <a:lnTo>
                  <a:pt x="1228411" y="413955"/>
                </a:lnTo>
                <a:lnTo>
                  <a:pt x="1247738" y="389516"/>
                </a:lnTo>
                <a:lnTo>
                  <a:pt x="1140393" y="389516"/>
                </a:lnTo>
                <a:lnTo>
                  <a:pt x="1115695" y="386202"/>
                </a:lnTo>
                <a:lnTo>
                  <a:pt x="1098111" y="377328"/>
                </a:lnTo>
                <a:lnTo>
                  <a:pt x="1087596" y="364496"/>
                </a:lnTo>
                <a:lnTo>
                  <a:pt x="1084101" y="349308"/>
                </a:lnTo>
                <a:lnTo>
                  <a:pt x="1087596" y="333036"/>
                </a:lnTo>
                <a:lnTo>
                  <a:pt x="1098111" y="319780"/>
                </a:lnTo>
                <a:lnTo>
                  <a:pt x="1115695" y="310859"/>
                </a:lnTo>
                <a:lnTo>
                  <a:pt x="1140393" y="307592"/>
                </a:lnTo>
                <a:lnTo>
                  <a:pt x="1246918" y="307592"/>
                </a:lnTo>
                <a:lnTo>
                  <a:pt x="1228788" y="284158"/>
                </a:lnTo>
                <a:lnTo>
                  <a:pt x="1191446" y="263858"/>
                </a:lnTo>
                <a:lnTo>
                  <a:pt x="1140393" y="256327"/>
                </a:lnTo>
                <a:close/>
              </a:path>
              <a:path w="2238375" h="441325">
                <a:moveTo>
                  <a:pt x="1246918" y="307592"/>
                </a:moveTo>
                <a:lnTo>
                  <a:pt x="1140393" y="307592"/>
                </a:lnTo>
                <a:lnTo>
                  <a:pt x="1164879" y="310859"/>
                </a:lnTo>
                <a:lnTo>
                  <a:pt x="1182486" y="319780"/>
                </a:lnTo>
                <a:lnTo>
                  <a:pt x="1193119" y="333036"/>
                </a:lnTo>
                <a:lnTo>
                  <a:pt x="1196684" y="349308"/>
                </a:lnTo>
                <a:lnTo>
                  <a:pt x="1193119" y="364496"/>
                </a:lnTo>
                <a:lnTo>
                  <a:pt x="1182486" y="377328"/>
                </a:lnTo>
                <a:lnTo>
                  <a:pt x="1164879" y="386202"/>
                </a:lnTo>
                <a:lnTo>
                  <a:pt x="1140393" y="389516"/>
                </a:lnTo>
                <a:lnTo>
                  <a:pt x="1247738" y="389516"/>
                </a:lnTo>
                <a:lnTo>
                  <a:pt x="1251570" y="384671"/>
                </a:lnTo>
                <a:lnTo>
                  <a:pt x="1259510" y="349308"/>
                </a:lnTo>
                <a:lnTo>
                  <a:pt x="1251711" y="313788"/>
                </a:lnTo>
                <a:lnTo>
                  <a:pt x="1246918" y="307592"/>
                </a:lnTo>
                <a:close/>
              </a:path>
              <a:path w="2238375" h="441325">
                <a:moveTo>
                  <a:pt x="1262023" y="0"/>
                </a:moveTo>
                <a:lnTo>
                  <a:pt x="1197689" y="0"/>
                </a:lnTo>
                <a:lnTo>
                  <a:pt x="1197689" y="249793"/>
                </a:lnTo>
                <a:lnTo>
                  <a:pt x="1262023" y="249793"/>
                </a:lnTo>
                <a:lnTo>
                  <a:pt x="1262023" y="191491"/>
                </a:lnTo>
                <a:lnTo>
                  <a:pt x="1324848" y="191491"/>
                </a:lnTo>
                <a:lnTo>
                  <a:pt x="1324848" y="138215"/>
                </a:lnTo>
                <a:lnTo>
                  <a:pt x="1262023" y="138215"/>
                </a:lnTo>
                <a:lnTo>
                  <a:pt x="1262023" y="104038"/>
                </a:lnTo>
                <a:lnTo>
                  <a:pt x="1324848" y="104038"/>
                </a:lnTo>
                <a:lnTo>
                  <a:pt x="1324848" y="51265"/>
                </a:lnTo>
                <a:lnTo>
                  <a:pt x="1262023" y="51265"/>
                </a:lnTo>
                <a:lnTo>
                  <a:pt x="1262023" y="0"/>
                </a:lnTo>
                <a:close/>
              </a:path>
              <a:path w="2238375" h="441325">
                <a:moveTo>
                  <a:pt x="1843577" y="304074"/>
                </a:moveTo>
                <a:lnTo>
                  <a:pt x="1441495" y="304074"/>
                </a:lnTo>
                <a:lnTo>
                  <a:pt x="1441495" y="356345"/>
                </a:lnTo>
                <a:lnTo>
                  <a:pt x="1843577" y="356345"/>
                </a:lnTo>
                <a:lnTo>
                  <a:pt x="1843577" y="304074"/>
                </a:lnTo>
                <a:close/>
              </a:path>
              <a:path w="2238375" h="441325">
                <a:moveTo>
                  <a:pt x="1675708" y="214108"/>
                </a:moveTo>
                <a:lnTo>
                  <a:pt x="1609867" y="214108"/>
                </a:lnTo>
                <a:lnTo>
                  <a:pt x="1609867" y="304074"/>
                </a:lnTo>
                <a:lnTo>
                  <a:pt x="1675708" y="304074"/>
                </a:lnTo>
                <a:lnTo>
                  <a:pt x="1675708" y="214108"/>
                </a:lnTo>
                <a:close/>
              </a:path>
              <a:path w="2238375" h="441325">
                <a:moveTo>
                  <a:pt x="1610369" y="11559"/>
                </a:moveTo>
                <a:lnTo>
                  <a:pt x="1610369" y="45736"/>
                </a:lnTo>
                <a:lnTo>
                  <a:pt x="1600522" y="89910"/>
                </a:lnTo>
                <a:lnTo>
                  <a:pt x="1573051" y="126969"/>
                </a:lnTo>
                <a:lnTo>
                  <a:pt x="1531068" y="156207"/>
                </a:lnTo>
                <a:lnTo>
                  <a:pt x="1477682" y="176916"/>
                </a:lnTo>
                <a:lnTo>
                  <a:pt x="1502812" y="229186"/>
                </a:lnTo>
                <a:lnTo>
                  <a:pt x="1543625" y="216119"/>
                </a:lnTo>
                <a:lnTo>
                  <a:pt x="1580904" y="198151"/>
                </a:lnTo>
                <a:lnTo>
                  <a:pt x="1613566" y="175471"/>
                </a:lnTo>
                <a:lnTo>
                  <a:pt x="1640525" y="148267"/>
                </a:lnTo>
                <a:lnTo>
                  <a:pt x="1760291" y="148267"/>
                </a:lnTo>
                <a:lnTo>
                  <a:pt x="1665153" y="103536"/>
                </a:lnTo>
                <a:lnTo>
                  <a:pt x="1669559" y="90507"/>
                </a:lnTo>
                <a:lnTo>
                  <a:pt x="1672880" y="76961"/>
                </a:lnTo>
                <a:lnTo>
                  <a:pt x="1674977" y="62754"/>
                </a:lnTo>
                <a:lnTo>
                  <a:pt x="1675708" y="47747"/>
                </a:lnTo>
                <a:lnTo>
                  <a:pt x="1675708" y="12565"/>
                </a:lnTo>
                <a:lnTo>
                  <a:pt x="1610369" y="11559"/>
                </a:lnTo>
                <a:close/>
              </a:path>
              <a:path w="2238375" h="441325">
                <a:moveTo>
                  <a:pt x="1760291" y="148267"/>
                </a:moveTo>
                <a:lnTo>
                  <a:pt x="1640525" y="148267"/>
                </a:lnTo>
                <a:lnTo>
                  <a:pt x="1779746" y="228684"/>
                </a:lnTo>
                <a:lnTo>
                  <a:pt x="1808395" y="170884"/>
                </a:lnTo>
                <a:lnTo>
                  <a:pt x="1760291" y="148267"/>
                </a:lnTo>
                <a:close/>
              </a:path>
              <a:path w="2238375" h="441325">
                <a:moveTo>
                  <a:pt x="2238065" y="194507"/>
                </a:moveTo>
                <a:lnTo>
                  <a:pt x="2176747" y="194507"/>
                </a:lnTo>
                <a:lnTo>
                  <a:pt x="2176747" y="420175"/>
                </a:lnTo>
                <a:lnTo>
                  <a:pt x="2238065" y="420175"/>
                </a:lnTo>
                <a:lnTo>
                  <a:pt x="2238065" y="194507"/>
                </a:lnTo>
                <a:close/>
              </a:path>
              <a:path w="2238375" h="441325">
                <a:moveTo>
                  <a:pt x="2137042" y="4523"/>
                </a:moveTo>
                <a:lnTo>
                  <a:pt x="2076729" y="4523"/>
                </a:lnTo>
                <a:lnTo>
                  <a:pt x="2076729" y="401579"/>
                </a:lnTo>
                <a:lnTo>
                  <a:pt x="2137042" y="401579"/>
                </a:lnTo>
                <a:lnTo>
                  <a:pt x="2137042" y="194507"/>
                </a:lnTo>
                <a:lnTo>
                  <a:pt x="2238065" y="194507"/>
                </a:lnTo>
                <a:lnTo>
                  <a:pt x="2238065" y="141231"/>
                </a:lnTo>
                <a:lnTo>
                  <a:pt x="2137042" y="141231"/>
                </a:lnTo>
                <a:lnTo>
                  <a:pt x="2137042" y="4523"/>
                </a:lnTo>
                <a:close/>
              </a:path>
              <a:path w="2238375" h="441325">
                <a:moveTo>
                  <a:pt x="2238065" y="0"/>
                </a:moveTo>
                <a:lnTo>
                  <a:pt x="2176747" y="0"/>
                </a:lnTo>
                <a:lnTo>
                  <a:pt x="2176747" y="141231"/>
                </a:lnTo>
                <a:lnTo>
                  <a:pt x="2238065" y="141231"/>
                </a:lnTo>
                <a:lnTo>
                  <a:pt x="2238065" y="0"/>
                </a:lnTo>
                <a:close/>
              </a:path>
              <a:path w="2238375" h="441325">
                <a:moveTo>
                  <a:pt x="2040542" y="33674"/>
                </a:moveTo>
                <a:lnTo>
                  <a:pt x="1878704" y="33674"/>
                </a:lnTo>
                <a:lnTo>
                  <a:pt x="1878704" y="85945"/>
                </a:lnTo>
                <a:lnTo>
                  <a:pt x="1979225" y="85945"/>
                </a:lnTo>
                <a:lnTo>
                  <a:pt x="1974034" y="125353"/>
                </a:lnTo>
                <a:lnTo>
                  <a:pt x="1959169" y="164905"/>
                </a:lnTo>
                <a:lnTo>
                  <a:pt x="1935691" y="203300"/>
                </a:lnTo>
                <a:lnTo>
                  <a:pt x="1904662" y="239234"/>
                </a:lnTo>
                <a:lnTo>
                  <a:pt x="1867144" y="271405"/>
                </a:lnTo>
                <a:lnTo>
                  <a:pt x="1908860" y="318147"/>
                </a:lnTo>
                <a:lnTo>
                  <a:pt x="1944792" y="286818"/>
                </a:lnTo>
                <a:lnTo>
                  <a:pt x="1976507" y="251636"/>
                </a:lnTo>
                <a:lnTo>
                  <a:pt x="2002973" y="212600"/>
                </a:lnTo>
                <a:lnTo>
                  <a:pt x="2023156" y="169712"/>
                </a:lnTo>
                <a:lnTo>
                  <a:pt x="2036023" y="122970"/>
                </a:lnTo>
                <a:lnTo>
                  <a:pt x="2040542" y="72374"/>
                </a:lnTo>
                <a:lnTo>
                  <a:pt x="2040542" y="33674"/>
                </a:lnTo>
                <a:close/>
              </a:path>
            </a:pathLst>
          </a:custGeom>
          <a:solidFill>
            <a:srgbClr val="6B6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67244" y="3348337"/>
            <a:ext cx="1225550" cy="450850"/>
          </a:xfrm>
          <a:custGeom>
            <a:avLst/>
            <a:gdLst/>
            <a:ahLst/>
            <a:cxnLst/>
            <a:rect l="l" t="t" r="r" b="b"/>
            <a:pathLst>
              <a:path w="1225550" h="450850">
                <a:moveTo>
                  <a:pt x="63327" y="22617"/>
                </a:moveTo>
                <a:lnTo>
                  <a:pt x="0" y="22617"/>
                </a:lnTo>
                <a:lnTo>
                  <a:pt x="0" y="221647"/>
                </a:lnTo>
                <a:lnTo>
                  <a:pt x="26637" y="221647"/>
                </a:lnTo>
                <a:lnTo>
                  <a:pt x="82882" y="220783"/>
                </a:lnTo>
                <a:lnTo>
                  <a:pt x="137713" y="218129"/>
                </a:lnTo>
                <a:lnTo>
                  <a:pt x="188774" y="213590"/>
                </a:lnTo>
                <a:lnTo>
                  <a:pt x="233710" y="207072"/>
                </a:lnTo>
                <a:lnTo>
                  <a:pt x="229259" y="168874"/>
                </a:lnTo>
                <a:lnTo>
                  <a:pt x="63327" y="168874"/>
                </a:lnTo>
                <a:lnTo>
                  <a:pt x="63327" y="22617"/>
                </a:lnTo>
                <a:close/>
              </a:path>
              <a:path w="1225550" h="450850">
                <a:moveTo>
                  <a:pt x="227678" y="155304"/>
                </a:moveTo>
                <a:lnTo>
                  <a:pt x="188499" y="161453"/>
                </a:lnTo>
                <a:lnTo>
                  <a:pt x="144561" y="165670"/>
                </a:lnTo>
                <a:lnTo>
                  <a:pt x="101093" y="168096"/>
                </a:lnTo>
                <a:lnTo>
                  <a:pt x="63327" y="168874"/>
                </a:lnTo>
                <a:lnTo>
                  <a:pt x="229259" y="168874"/>
                </a:lnTo>
                <a:lnTo>
                  <a:pt x="227678" y="155304"/>
                </a:lnTo>
                <a:close/>
              </a:path>
              <a:path w="1225550" h="450850">
                <a:moveTo>
                  <a:pt x="323676" y="9549"/>
                </a:moveTo>
                <a:lnTo>
                  <a:pt x="259342" y="9549"/>
                </a:lnTo>
                <a:lnTo>
                  <a:pt x="259342" y="242757"/>
                </a:lnTo>
                <a:lnTo>
                  <a:pt x="323676" y="242757"/>
                </a:lnTo>
                <a:lnTo>
                  <a:pt x="323676" y="149272"/>
                </a:lnTo>
                <a:lnTo>
                  <a:pt x="389014" y="149272"/>
                </a:lnTo>
                <a:lnTo>
                  <a:pt x="389014" y="94489"/>
                </a:lnTo>
                <a:lnTo>
                  <a:pt x="323676" y="94489"/>
                </a:lnTo>
                <a:lnTo>
                  <a:pt x="323676" y="9549"/>
                </a:lnTo>
                <a:close/>
              </a:path>
              <a:path w="1225550" h="450850">
                <a:moveTo>
                  <a:pt x="323676" y="265876"/>
                </a:moveTo>
                <a:lnTo>
                  <a:pt x="67348" y="265876"/>
                </a:lnTo>
                <a:lnTo>
                  <a:pt x="67348" y="440279"/>
                </a:lnTo>
                <a:lnTo>
                  <a:pt x="323676" y="440279"/>
                </a:lnTo>
                <a:lnTo>
                  <a:pt x="323676" y="389516"/>
                </a:lnTo>
                <a:lnTo>
                  <a:pt x="130676" y="389516"/>
                </a:lnTo>
                <a:lnTo>
                  <a:pt x="130676" y="316136"/>
                </a:lnTo>
                <a:lnTo>
                  <a:pt x="323676" y="316136"/>
                </a:lnTo>
                <a:lnTo>
                  <a:pt x="323676" y="265876"/>
                </a:lnTo>
                <a:close/>
              </a:path>
              <a:path w="1225550" h="450850">
                <a:moveTo>
                  <a:pt x="323676" y="316136"/>
                </a:moveTo>
                <a:lnTo>
                  <a:pt x="260348" y="316136"/>
                </a:lnTo>
                <a:lnTo>
                  <a:pt x="260348" y="389516"/>
                </a:lnTo>
                <a:lnTo>
                  <a:pt x="323676" y="389516"/>
                </a:lnTo>
                <a:lnTo>
                  <a:pt x="323676" y="316136"/>
                </a:lnTo>
                <a:close/>
              </a:path>
              <a:path w="1225550" h="450850">
                <a:moveTo>
                  <a:pt x="623172" y="262861"/>
                </a:moveTo>
                <a:lnTo>
                  <a:pt x="572040" y="270345"/>
                </a:lnTo>
                <a:lnTo>
                  <a:pt x="534525" y="290692"/>
                </a:lnTo>
                <a:lnTo>
                  <a:pt x="511429" y="320746"/>
                </a:lnTo>
                <a:lnTo>
                  <a:pt x="503552" y="357350"/>
                </a:lnTo>
                <a:lnTo>
                  <a:pt x="511429" y="393796"/>
                </a:lnTo>
                <a:lnTo>
                  <a:pt x="534525" y="423505"/>
                </a:lnTo>
                <a:lnTo>
                  <a:pt x="572040" y="443507"/>
                </a:lnTo>
                <a:lnTo>
                  <a:pt x="623172" y="450834"/>
                </a:lnTo>
                <a:lnTo>
                  <a:pt x="673801" y="443507"/>
                </a:lnTo>
                <a:lnTo>
                  <a:pt x="711190" y="423505"/>
                </a:lnTo>
                <a:lnTo>
                  <a:pt x="730241" y="399066"/>
                </a:lnTo>
                <a:lnTo>
                  <a:pt x="623172" y="399066"/>
                </a:lnTo>
                <a:lnTo>
                  <a:pt x="598473" y="395728"/>
                </a:lnTo>
                <a:lnTo>
                  <a:pt x="580890" y="386689"/>
                </a:lnTo>
                <a:lnTo>
                  <a:pt x="570375" y="373410"/>
                </a:lnTo>
                <a:lnTo>
                  <a:pt x="566880" y="357350"/>
                </a:lnTo>
                <a:lnTo>
                  <a:pt x="570375" y="340285"/>
                </a:lnTo>
                <a:lnTo>
                  <a:pt x="580890" y="326754"/>
                </a:lnTo>
                <a:lnTo>
                  <a:pt x="598473" y="317841"/>
                </a:lnTo>
                <a:lnTo>
                  <a:pt x="623172" y="314629"/>
                </a:lnTo>
                <a:lnTo>
                  <a:pt x="729824" y="314629"/>
                </a:lnTo>
                <a:lnTo>
                  <a:pt x="711567" y="290692"/>
                </a:lnTo>
                <a:lnTo>
                  <a:pt x="674225" y="270345"/>
                </a:lnTo>
                <a:lnTo>
                  <a:pt x="623172" y="262861"/>
                </a:lnTo>
                <a:close/>
              </a:path>
              <a:path w="1225550" h="450850">
                <a:moveTo>
                  <a:pt x="729824" y="314629"/>
                </a:moveTo>
                <a:lnTo>
                  <a:pt x="623172" y="314629"/>
                </a:lnTo>
                <a:lnTo>
                  <a:pt x="647658" y="317841"/>
                </a:lnTo>
                <a:lnTo>
                  <a:pt x="665265" y="326754"/>
                </a:lnTo>
                <a:lnTo>
                  <a:pt x="675898" y="340285"/>
                </a:lnTo>
                <a:lnTo>
                  <a:pt x="679463" y="357350"/>
                </a:lnTo>
                <a:lnTo>
                  <a:pt x="675898" y="373410"/>
                </a:lnTo>
                <a:lnTo>
                  <a:pt x="665265" y="386689"/>
                </a:lnTo>
                <a:lnTo>
                  <a:pt x="647658" y="395728"/>
                </a:lnTo>
                <a:lnTo>
                  <a:pt x="623172" y="399066"/>
                </a:lnTo>
                <a:lnTo>
                  <a:pt x="730241" y="399066"/>
                </a:lnTo>
                <a:lnTo>
                  <a:pt x="734349" y="393796"/>
                </a:lnTo>
                <a:lnTo>
                  <a:pt x="742288" y="357350"/>
                </a:lnTo>
                <a:lnTo>
                  <a:pt x="734490" y="320746"/>
                </a:lnTo>
                <a:lnTo>
                  <a:pt x="729824" y="314629"/>
                </a:lnTo>
                <a:close/>
              </a:path>
              <a:path w="1225550" h="450850">
                <a:moveTo>
                  <a:pt x="609099" y="46742"/>
                </a:moveTo>
                <a:lnTo>
                  <a:pt x="418612" y="46742"/>
                </a:lnTo>
                <a:lnTo>
                  <a:pt x="418612" y="99515"/>
                </a:lnTo>
                <a:lnTo>
                  <a:pt x="544263" y="99515"/>
                </a:lnTo>
                <a:lnTo>
                  <a:pt x="530630" y="127480"/>
                </a:lnTo>
                <a:lnTo>
                  <a:pt x="500788" y="156623"/>
                </a:lnTo>
                <a:lnTo>
                  <a:pt x="456622" y="182845"/>
                </a:lnTo>
                <a:lnTo>
                  <a:pt x="400016" y="202046"/>
                </a:lnTo>
                <a:lnTo>
                  <a:pt x="422131" y="255824"/>
                </a:lnTo>
                <a:lnTo>
                  <a:pt x="462323" y="243071"/>
                </a:lnTo>
                <a:lnTo>
                  <a:pt x="497144" y="227678"/>
                </a:lnTo>
                <a:lnTo>
                  <a:pt x="526876" y="210025"/>
                </a:lnTo>
                <a:lnTo>
                  <a:pt x="551802" y="190486"/>
                </a:lnTo>
                <a:lnTo>
                  <a:pt x="658856" y="190486"/>
                </a:lnTo>
                <a:lnTo>
                  <a:pt x="583466" y="153293"/>
                </a:lnTo>
                <a:lnTo>
                  <a:pt x="594892" y="131933"/>
                </a:lnTo>
                <a:lnTo>
                  <a:pt x="602879" y="110195"/>
                </a:lnTo>
                <a:lnTo>
                  <a:pt x="607567" y="88269"/>
                </a:lnTo>
                <a:lnTo>
                  <a:pt x="609099" y="66343"/>
                </a:lnTo>
                <a:lnTo>
                  <a:pt x="609099" y="46742"/>
                </a:lnTo>
                <a:close/>
              </a:path>
              <a:path w="1225550" h="450850">
                <a:moveTo>
                  <a:pt x="658856" y="190486"/>
                </a:moveTo>
                <a:lnTo>
                  <a:pt x="551802" y="190486"/>
                </a:lnTo>
                <a:lnTo>
                  <a:pt x="628198" y="242254"/>
                </a:lnTo>
                <a:lnTo>
                  <a:pt x="658856" y="190486"/>
                </a:lnTo>
                <a:close/>
              </a:path>
              <a:path w="1225550" h="450850">
                <a:moveTo>
                  <a:pt x="546776" y="0"/>
                </a:moveTo>
                <a:lnTo>
                  <a:pt x="484453" y="0"/>
                </a:lnTo>
                <a:lnTo>
                  <a:pt x="484453" y="46742"/>
                </a:lnTo>
                <a:lnTo>
                  <a:pt x="546776" y="46742"/>
                </a:lnTo>
                <a:lnTo>
                  <a:pt x="546776" y="0"/>
                </a:lnTo>
                <a:close/>
              </a:path>
              <a:path w="1225550" h="450850">
                <a:moveTo>
                  <a:pt x="744801" y="9549"/>
                </a:moveTo>
                <a:lnTo>
                  <a:pt x="680468" y="9549"/>
                </a:lnTo>
                <a:lnTo>
                  <a:pt x="680468" y="254819"/>
                </a:lnTo>
                <a:lnTo>
                  <a:pt x="744801" y="254819"/>
                </a:lnTo>
                <a:lnTo>
                  <a:pt x="744801" y="155806"/>
                </a:lnTo>
                <a:lnTo>
                  <a:pt x="810140" y="155806"/>
                </a:lnTo>
                <a:lnTo>
                  <a:pt x="810140" y="101023"/>
                </a:lnTo>
                <a:lnTo>
                  <a:pt x="744801" y="101023"/>
                </a:lnTo>
                <a:lnTo>
                  <a:pt x="744801" y="9549"/>
                </a:lnTo>
                <a:close/>
              </a:path>
              <a:path w="1225550" h="450850">
                <a:moveTo>
                  <a:pt x="950311" y="298545"/>
                </a:moveTo>
                <a:lnTo>
                  <a:pt x="884973" y="298545"/>
                </a:lnTo>
                <a:lnTo>
                  <a:pt x="884973" y="437766"/>
                </a:lnTo>
                <a:lnTo>
                  <a:pt x="1164420" y="437766"/>
                </a:lnTo>
                <a:lnTo>
                  <a:pt x="1164420" y="385998"/>
                </a:lnTo>
                <a:lnTo>
                  <a:pt x="950311" y="385998"/>
                </a:lnTo>
                <a:lnTo>
                  <a:pt x="950311" y="298545"/>
                </a:lnTo>
                <a:close/>
              </a:path>
              <a:path w="1225550" h="450850">
                <a:moveTo>
                  <a:pt x="1030727" y="239741"/>
                </a:moveTo>
                <a:lnTo>
                  <a:pt x="966897" y="239741"/>
                </a:lnTo>
                <a:lnTo>
                  <a:pt x="966897" y="338251"/>
                </a:lnTo>
                <a:lnTo>
                  <a:pt x="1030727" y="338251"/>
                </a:lnTo>
                <a:lnTo>
                  <a:pt x="1030727" y="239741"/>
                </a:lnTo>
                <a:close/>
              </a:path>
              <a:path w="1225550" h="450850">
                <a:moveTo>
                  <a:pt x="1121196" y="239741"/>
                </a:moveTo>
                <a:lnTo>
                  <a:pt x="1057365" y="239741"/>
                </a:lnTo>
                <a:lnTo>
                  <a:pt x="1057365" y="338251"/>
                </a:lnTo>
                <a:lnTo>
                  <a:pt x="1121196" y="338251"/>
                </a:lnTo>
                <a:lnTo>
                  <a:pt x="1121196" y="239741"/>
                </a:lnTo>
                <a:close/>
              </a:path>
              <a:path w="1225550" h="450850">
                <a:moveTo>
                  <a:pt x="1225234" y="186465"/>
                </a:moveTo>
                <a:lnTo>
                  <a:pt x="824158" y="186465"/>
                </a:lnTo>
                <a:lnTo>
                  <a:pt x="824158" y="239741"/>
                </a:lnTo>
                <a:lnTo>
                  <a:pt x="1225234" y="239741"/>
                </a:lnTo>
                <a:lnTo>
                  <a:pt x="1225234" y="186465"/>
                </a:lnTo>
                <a:close/>
              </a:path>
              <a:path w="1225550" h="450850">
                <a:moveTo>
                  <a:pt x="1157383" y="24124"/>
                </a:moveTo>
                <a:lnTo>
                  <a:pt x="889496" y="24124"/>
                </a:lnTo>
                <a:lnTo>
                  <a:pt x="889496" y="76395"/>
                </a:lnTo>
                <a:lnTo>
                  <a:pt x="1091542" y="76395"/>
                </a:lnTo>
                <a:lnTo>
                  <a:pt x="1090490" y="101085"/>
                </a:lnTo>
                <a:lnTo>
                  <a:pt x="1088024" y="128791"/>
                </a:lnTo>
                <a:lnTo>
                  <a:pt x="1084050" y="157817"/>
                </a:lnTo>
                <a:lnTo>
                  <a:pt x="1078475" y="186465"/>
                </a:lnTo>
                <a:lnTo>
                  <a:pt x="1144315" y="186465"/>
                </a:lnTo>
                <a:lnTo>
                  <a:pt x="1149750" y="156105"/>
                </a:lnTo>
                <a:lnTo>
                  <a:pt x="1153865" y="124142"/>
                </a:lnTo>
                <a:lnTo>
                  <a:pt x="1156472" y="91049"/>
                </a:lnTo>
                <a:lnTo>
                  <a:pt x="1157383" y="57296"/>
                </a:lnTo>
                <a:lnTo>
                  <a:pt x="1157383" y="24124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49150" y="4125361"/>
            <a:ext cx="2565400" cy="226060"/>
          </a:xfrm>
          <a:custGeom>
            <a:avLst/>
            <a:gdLst/>
            <a:ahLst/>
            <a:cxnLst/>
            <a:rect l="l" t="t" r="r" b="b"/>
            <a:pathLst>
              <a:path w="2565400" h="226060">
                <a:moveTo>
                  <a:pt x="70866" y="147513"/>
                </a:moveTo>
                <a:lnTo>
                  <a:pt x="50511" y="147513"/>
                </a:lnTo>
                <a:lnTo>
                  <a:pt x="50511" y="215616"/>
                </a:lnTo>
                <a:lnTo>
                  <a:pt x="181439" y="215616"/>
                </a:lnTo>
                <a:lnTo>
                  <a:pt x="181439" y="198527"/>
                </a:lnTo>
                <a:lnTo>
                  <a:pt x="70866" y="198527"/>
                </a:lnTo>
                <a:lnTo>
                  <a:pt x="70866" y="147513"/>
                </a:lnTo>
                <a:close/>
              </a:path>
              <a:path w="2565400" h="226060">
                <a:moveTo>
                  <a:pt x="176916" y="3769"/>
                </a:moveTo>
                <a:lnTo>
                  <a:pt x="156560" y="3769"/>
                </a:lnTo>
                <a:lnTo>
                  <a:pt x="156560" y="57547"/>
                </a:lnTo>
                <a:lnTo>
                  <a:pt x="111075" y="57547"/>
                </a:lnTo>
                <a:lnTo>
                  <a:pt x="111075" y="74636"/>
                </a:lnTo>
                <a:lnTo>
                  <a:pt x="156560" y="74636"/>
                </a:lnTo>
                <a:lnTo>
                  <a:pt x="156560" y="160832"/>
                </a:lnTo>
                <a:lnTo>
                  <a:pt x="176916" y="160832"/>
                </a:lnTo>
                <a:lnTo>
                  <a:pt x="176916" y="3769"/>
                </a:lnTo>
                <a:close/>
              </a:path>
              <a:path w="2565400" h="226060">
                <a:moveTo>
                  <a:pt x="95494" y="15580"/>
                </a:moveTo>
                <a:lnTo>
                  <a:pt x="9046" y="15580"/>
                </a:lnTo>
                <a:lnTo>
                  <a:pt x="9046" y="32669"/>
                </a:lnTo>
                <a:lnTo>
                  <a:pt x="75139" y="32669"/>
                </a:lnTo>
                <a:lnTo>
                  <a:pt x="69335" y="56966"/>
                </a:lnTo>
                <a:lnTo>
                  <a:pt x="54343" y="79662"/>
                </a:lnTo>
                <a:lnTo>
                  <a:pt x="30965" y="100096"/>
                </a:lnTo>
                <a:lnTo>
                  <a:pt x="0" y="117608"/>
                </a:lnTo>
                <a:lnTo>
                  <a:pt x="8795" y="133943"/>
                </a:lnTo>
                <a:lnTo>
                  <a:pt x="26649" y="124633"/>
                </a:lnTo>
                <a:lnTo>
                  <a:pt x="42501" y="114499"/>
                </a:lnTo>
                <a:lnTo>
                  <a:pt x="56326" y="103657"/>
                </a:lnTo>
                <a:lnTo>
                  <a:pt x="68102" y="92227"/>
                </a:lnTo>
                <a:lnTo>
                  <a:pt x="95717" y="92227"/>
                </a:lnTo>
                <a:lnTo>
                  <a:pt x="78154" y="79411"/>
                </a:lnTo>
                <a:lnTo>
                  <a:pt x="85634" y="66512"/>
                </a:lnTo>
                <a:lnTo>
                  <a:pt x="91065" y="53118"/>
                </a:lnTo>
                <a:lnTo>
                  <a:pt x="94375" y="39301"/>
                </a:lnTo>
                <a:lnTo>
                  <a:pt x="95494" y="25130"/>
                </a:lnTo>
                <a:lnTo>
                  <a:pt x="95494" y="15580"/>
                </a:lnTo>
                <a:close/>
              </a:path>
              <a:path w="2565400" h="226060">
                <a:moveTo>
                  <a:pt x="95717" y="92227"/>
                </a:moveTo>
                <a:lnTo>
                  <a:pt x="68102" y="92227"/>
                </a:lnTo>
                <a:lnTo>
                  <a:pt x="111829" y="129420"/>
                </a:lnTo>
                <a:lnTo>
                  <a:pt x="124645" y="113336"/>
                </a:lnTo>
                <a:lnTo>
                  <a:pt x="95717" y="92227"/>
                </a:lnTo>
                <a:close/>
              </a:path>
              <a:path w="2565400" h="226060">
                <a:moveTo>
                  <a:pt x="318371" y="20606"/>
                </a:moveTo>
                <a:lnTo>
                  <a:pt x="223128" y="20606"/>
                </a:lnTo>
                <a:lnTo>
                  <a:pt x="223128" y="38197"/>
                </a:lnTo>
                <a:lnTo>
                  <a:pt x="298015" y="38197"/>
                </a:lnTo>
                <a:lnTo>
                  <a:pt x="292538" y="71883"/>
                </a:lnTo>
                <a:lnTo>
                  <a:pt x="276812" y="101871"/>
                </a:lnTo>
                <a:lnTo>
                  <a:pt x="251898" y="127853"/>
                </a:lnTo>
                <a:lnTo>
                  <a:pt x="218855" y="149524"/>
                </a:lnTo>
                <a:lnTo>
                  <a:pt x="229913" y="166110"/>
                </a:lnTo>
                <a:lnTo>
                  <a:pt x="265892" y="142326"/>
                </a:lnTo>
                <a:lnTo>
                  <a:pt x="293837" y="112488"/>
                </a:lnTo>
                <a:lnTo>
                  <a:pt x="311935" y="76101"/>
                </a:lnTo>
                <a:lnTo>
                  <a:pt x="318371" y="32669"/>
                </a:lnTo>
                <a:lnTo>
                  <a:pt x="318371" y="20606"/>
                </a:lnTo>
                <a:close/>
              </a:path>
              <a:path w="2565400" h="226060">
                <a:moveTo>
                  <a:pt x="385217" y="3769"/>
                </a:moveTo>
                <a:lnTo>
                  <a:pt x="364861" y="3769"/>
                </a:lnTo>
                <a:lnTo>
                  <a:pt x="364861" y="213857"/>
                </a:lnTo>
                <a:lnTo>
                  <a:pt x="385217" y="213857"/>
                </a:lnTo>
                <a:lnTo>
                  <a:pt x="385217" y="3769"/>
                </a:lnTo>
                <a:close/>
              </a:path>
              <a:path w="2565400" h="226060">
                <a:moveTo>
                  <a:pt x="491992" y="147513"/>
                </a:moveTo>
                <a:lnTo>
                  <a:pt x="471637" y="147513"/>
                </a:lnTo>
                <a:lnTo>
                  <a:pt x="471637" y="215616"/>
                </a:lnTo>
                <a:lnTo>
                  <a:pt x="602565" y="215616"/>
                </a:lnTo>
                <a:lnTo>
                  <a:pt x="602565" y="198527"/>
                </a:lnTo>
                <a:lnTo>
                  <a:pt x="491992" y="198527"/>
                </a:lnTo>
                <a:lnTo>
                  <a:pt x="491992" y="147513"/>
                </a:lnTo>
                <a:close/>
              </a:path>
              <a:path w="2565400" h="226060">
                <a:moveTo>
                  <a:pt x="598042" y="3769"/>
                </a:moveTo>
                <a:lnTo>
                  <a:pt x="577686" y="3769"/>
                </a:lnTo>
                <a:lnTo>
                  <a:pt x="577686" y="57547"/>
                </a:lnTo>
                <a:lnTo>
                  <a:pt x="532201" y="57547"/>
                </a:lnTo>
                <a:lnTo>
                  <a:pt x="532201" y="74636"/>
                </a:lnTo>
                <a:lnTo>
                  <a:pt x="577686" y="74636"/>
                </a:lnTo>
                <a:lnTo>
                  <a:pt x="577686" y="160832"/>
                </a:lnTo>
                <a:lnTo>
                  <a:pt x="598042" y="160832"/>
                </a:lnTo>
                <a:lnTo>
                  <a:pt x="598042" y="3769"/>
                </a:lnTo>
                <a:close/>
              </a:path>
              <a:path w="2565400" h="226060">
                <a:moveTo>
                  <a:pt x="516620" y="15580"/>
                </a:moveTo>
                <a:lnTo>
                  <a:pt x="430172" y="15580"/>
                </a:lnTo>
                <a:lnTo>
                  <a:pt x="430172" y="32669"/>
                </a:lnTo>
                <a:lnTo>
                  <a:pt x="496265" y="32669"/>
                </a:lnTo>
                <a:lnTo>
                  <a:pt x="490461" y="56966"/>
                </a:lnTo>
                <a:lnTo>
                  <a:pt x="475469" y="79662"/>
                </a:lnTo>
                <a:lnTo>
                  <a:pt x="452090" y="100096"/>
                </a:lnTo>
                <a:lnTo>
                  <a:pt x="421125" y="117608"/>
                </a:lnTo>
                <a:lnTo>
                  <a:pt x="429921" y="133943"/>
                </a:lnTo>
                <a:lnTo>
                  <a:pt x="447775" y="124633"/>
                </a:lnTo>
                <a:lnTo>
                  <a:pt x="463627" y="114499"/>
                </a:lnTo>
                <a:lnTo>
                  <a:pt x="477452" y="103657"/>
                </a:lnTo>
                <a:lnTo>
                  <a:pt x="489228" y="92227"/>
                </a:lnTo>
                <a:lnTo>
                  <a:pt x="516843" y="92227"/>
                </a:lnTo>
                <a:lnTo>
                  <a:pt x="499280" y="79411"/>
                </a:lnTo>
                <a:lnTo>
                  <a:pt x="506760" y="66512"/>
                </a:lnTo>
                <a:lnTo>
                  <a:pt x="512191" y="53118"/>
                </a:lnTo>
                <a:lnTo>
                  <a:pt x="515501" y="39301"/>
                </a:lnTo>
                <a:lnTo>
                  <a:pt x="516620" y="25130"/>
                </a:lnTo>
                <a:lnTo>
                  <a:pt x="516620" y="15580"/>
                </a:lnTo>
                <a:close/>
              </a:path>
              <a:path w="2565400" h="226060">
                <a:moveTo>
                  <a:pt x="516843" y="92227"/>
                </a:moveTo>
                <a:lnTo>
                  <a:pt x="489228" y="92227"/>
                </a:lnTo>
                <a:lnTo>
                  <a:pt x="532954" y="129420"/>
                </a:lnTo>
                <a:lnTo>
                  <a:pt x="545771" y="113336"/>
                </a:lnTo>
                <a:lnTo>
                  <a:pt x="516843" y="92227"/>
                </a:lnTo>
                <a:close/>
              </a:path>
              <a:path w="2565400" h="226060">
                <a:moveTo>
                  <a:pt x="726932" y="22868"/>
                </a:moveTo>
                <a:lnTo>
                  <a:pt x="640735" y="22868"/>
                </a:lnTo>
                <a:lnTo>
                  <a:pt x="640735" y="40710"/>
                </a:lnTo>
                <a:lnTo>
                  <a:pt x="706576" y="40710"/>
                </a:lnTo>
                <a:lnTo>
                  <a:pt x="701220" y="68141"/>
                </a:lnTo>
                <a:lnTo>
                  <a:pt x="686535" y="95243"/>
                </a:lnTo>
                <a:lnTo>
                  <a:pt x="662897" y="120648"/>
                </a:lnTo>
                <a:lnTo>
                  <a:pt x="630683" y="142990"/>
                </a:lnTo>
                <a:lnTo>
                  <a:pt x="634201" y="148519"/>
                </a:lnTo>
                <a:lnTo>
                  <a:pt x="638222" y="153796"/>
                </a:lnTo>
                <a:lnTo>
                  <a:pt x="642243" y="159325"/>
                </a:lnTo>
                <a:lnTo>
                  <a:pt x="658754" y="148420"/>
                </a:lnTo>
                <a:lnTo>
                  <a:pt x="673876" y="136739"/>
                </a:lnTo>
                <a:lnTo>
                  <a:pt x="687442" y="124162"/>
                </a:lnTo>
                <a:lnTo>
                  <a:pt x="699288" y="110572"/>
                </a:lnTo>
                <a:lnTo>
                  <a:pt x="725445" y="110572"/>
                </a:lnTo>
                <a:lnTo>
                  <a:pt x="709340" y="95745"/>
                </a:lnTo>
                <a:lnTo>
                  <a:pt x="716754" y="80789"/>
                </a:lnTo>
                <a:lnTo>
                  <a:pt x="722282" y="64867"/>
                </a:lnTo>
                <a:lnTo>
                  <a:pt x="725738" y="47861"/>
                </a:lnTo>
                <a:lnTo>
                  <a:pt x="726932" y="29653"/>
                </a:lnTo>
                <a:lnTo>
                  <a:pt x="726932" y="22868"/>
                </a:lnTo>
                <a:close/>
              </a:path>
              <a:path w="2565400" h="226060">
                <a:moveTo>
                  <a:pt x="725445" y="110572"/>
                </a:moveTo>
                <a:lnTo>
                  <a:pt x="699288" y="110572"/>
                </a:lnTo>
                <a:lnTo>
                  <a:pt x="731306" y="143261"/>
                </a:lnTo>
                <a:lnTo>
                  <a:pt x="742010" y="154047"/>
                </a:lnTo>
                <a:lnTo>
                  <a:pt x="756836" y="139472"/>
                </a:lnTo>
                <a:lnTo>
                  <a:pt x="725445" y="110572"/>
                </a:lnTo>
                <a:close/>
              </a:path>
              <a:path w="2565400" h="226060">
                <a:moveTo>
                  <a:pt x="794783" y="3769"/>
                </a:moveTo>
                <a:lnTo>
                  <a:pt x="774428" y="3769"/>
                </a:lnTo>
                <a:lnTo>
                  <a:pt x="774428" y="213857"/>
                </a:lnTo>
                <a:lnTo>
                  <a:pt x="794783" y="213857"/>
                </a:lnTo>
                <a:lnTo>
                  <a:pt x="794783" y="99515"/>
                </a:lnTo>
                <a:lnTo>
                  <a:pt x="830216" y="99515"/>
                </a:lnTo>
                <a:lnTo>
                  <a:pt x="830216" y="81672"/>
                </a:lnTo>
                <a:lnTo>
                  <a:pt x="794783" y="81672"/>
                </a:lnTo>
                <a:lnTo>
                  <a:pt x="794783" y="3769"/>
                </a:lnTo>
                <a:close/>
              </a:path>
              <a:path w="2565400" h="226060">
                <a:moveTo>
                  <a:pt x="1019167" y="141733"/>
                </a:moveTo>
                <a:lnTo>
                  <a:pt x="896784" y="141733"/>
                </a:lnTo>
                <a:lnTo>
                  <a:pt x="896784" y="219134"/>
                </a:lnTo>
                <a:lnTo>
                  <a:pt x="1019167" y="219134"/>
                </a:lnTo>
                <a:lnTo>
                  <a:pt x="1019167" y="202046"/>
                </a:lnTo>
                <a:lnTo>
                  <a:pt x="917139" y="202046"/>
                </a:lnTo>
                <a:lnTo>
                  <a:pt x="917139" y="158319"/>
                </a:lnTo>
                <a:lnTo>
                  <a:pt x="1019167" y="158319"/>
                </a:lnTo>
                <a:lnTo>
                  <a:pt x="1019167" y="141733"/>
                </a:lnTo>
                <a:close/>
              </a:path>
              <a:path w="2565400" h="226060">
                <a:moveTo>
                  <a:pt x="1019167" y="158319"/>
                </a:moveTo>
                <a:lnTo>
                  <a:pt x="999063" y="158319"/>
                </a:lnTo>
                <a:lnTo>
                  <a:pt x="999063" y="202046"/>
                </a:lnTo>
                <a:lnTo>
                  <a:pt x="1019167" y="202046"/>
                </a:lnTo>
                <a:lnTo>
                  <a:pt x="1019167" y="158319"/>
                </a:lnTo>
                <a:close/>
              </a:path>
              <a:path w="2565400" h="226060">
                <a:moveTo>
                  <a:pt x="944531" y="13067"/>
                </a:moveTo>
                <a:lnTo>
                  <a:pt x="853560" y="13067"/>
                </a:lnTo>
                <a:lnTo>
                  <a:pt x="853560" y="29904"/>
                </a:lnTo>
                <a:lnTo>
                  <a:pt x="924427" y="29904"/>
                </a:lnTo>
                <a:lnTo>
                  <a:pt x="924148" y="36395"/>
                </a:lnTo>
                <a:lnTo>
                  <a:pt x="923327" y="43003"/>
                </a:lnTo>
                <a:lnTo>
                  <a:pt x="921988" y="49659"/>
                </a:lnTo>
                <a:lnTo>
                  <a:pt x="920155" y="56291"/>
                </a:lnTo>
                <a:lnTo>
                  <a:pt x="846775" y="56291"/>
                </a:lnTo>
                <a:lnTo>
                  <a:pt x="846775" y="73379"/>
                </a:lnTo>
                <a:lnTo>
                  <a:pt x="913621" y="73379"/>
                </a:lnTo>
                <a:lnTo>
                  <a:pt x="907735" y="83860"/>
                </a:lnTo>
                <a:lnTo>
                  <a:pt x="900647" y="94080"/>
                </a:lnTo>
                <a:lnTo>
                  <a:pt x="892382" y="103877"/>
                </a:lnTo>
                <a:lnTo>
                  <a:pt x="882962" y="113085"/>
                </a:lnTo>
                <a:lnTo>
                  <a:pt x="893014" y="121127"/>
                </a:lnTo>
                <a:lnTo>
                  <a:pt x="898291" y="124896"/>
                </a:lnTo>
                <a:lnTo>
                  <a:pt x="918557" y="102299"/>
                </a:lnTo>
                <a:lnTo>
                  <a:pt x="933002" y="76427"/>
                </a:lnTo>
                <a:lnTo>
                  <a:pt x="941653" y="46832"/>
                </a:lnTo>
                <a:lnTo>
                  <a:pt x="944531" y="13067"/>
                </a:lnTo>
                <a:close/>
              </a:path>
              <a:path w="2565400" h="226060">
                <a:moveTo>
                  <a:pt x="1019167" y="3769"/>
                </a:moveTo>
                <a:lnTo>
                  <a:pt x="998812" y="3769"/>
                </a:lnTo>
                <a:lnTo>
                  <a:pt x="998812" y="56794"/>
                </a:lnTo>
                <a:lnTo>
                  <a:pt x="954332" y="56794"/>
                </a:lnTo>
                <a:lnTo>
                  <a:pt x="954332" y="73882"/>
                </a:lnTo>
                <a:lnTo>
                  <a:pt x="998812" y="73882"/>
                </a:lnTo>
                <a:lnTo>
                  <a:pt x="998812" y="126907"/>
                </a:lnTo>
                <a:lnTo>
                  <a:pt x="1019167" y="126907"/>
                </a:lnTo>
                <a:lnTo>
                  <a:pt x="1019167" y="3769"/>
                </a:lnTo>
                <a:close/>
              </a:path>
              <a:path w="2565400" h="226060">
                <a:moveTo>
                  <a:pt x="1216663" y="81924"/>
                </a:moveTo>
                <a:lnTo>
                  <a:pt x="1079201" y="81924"/>
                </a:lnTo>
                <a:lnTo>
                  <a:pt x="1079201" y="99515"/>
                </a:lnTo>
                <a:lnTo>
                  <a:pt x="1216663" y="99515"/>
                </a:lnTo>
                <a:lnTo>
                  <a:pt x="1216663" y="81924"/>
                </a:lnTo>
                <a:close/>
              </a:path>
              <a:path w="2565400" h="226060">
                <a:moveTo>
                  <a:pt x="1125440" y="32417"/>
                </a:moveTo>
                <a:lnTo>
                  <a:pt x="1104834" y="32417"/>
                </a:lnTo>
                <a:lnTo>
                  <a:pt x="1104834" y="81924"/>
                </a:lnTo>
                <a:lnTo>
                  <a:pt x="1125440" y="81924"/>
                </a:lnTo>
                <a:lnTo>
                  <a:pt x="1125440" y="32417"/>
                </a:lnTo>
                <a:close/>
              </a:path>
              <a:path w="2565400" h="226060">
                <a:moveTo>
                  <a:pt x="1191030" y="32417"/>
                </a:moveTo>
                <a:lnTo>
                  <a:pt x="1170423" y="32417"/>
                </a:lnTo>
                <a:lnTo>
                  <a:pt x="1170423" y="81924"/>
                </a:lnTo>
                <a:lnTo>
                  <a:pt x="1191030" y="81924"/>
                </a:lnTo>
                <a:lnTo>
                  <a:pt x="1191030" y="32417"/>
                </a:lnTo>
                <a:close/>
              </a:path>
              <a:path w="2565400" h="226060">
                <a:moveTo>
                  <a:pt x="1217165" y="15078"/>
                </a:moveTo>
                <a:lnTo>
                  <a:pt x="1078698" y="15078"/>
                </a:lnTo>
                <a:lnTo>
                  <a:pt x="1078698" y="32417"/>
                </a:lnTo>
                <a:lnTo>
                  <a:pt x="1217165" y="32417"/>
                </a:lnTo>
                <a:lnTo>
                  <a:pt x="1217165" y="15078"/>
                </a:lnTo>
                <a:close/>
              </a:path>
              <a:path w="2565400" h="226060">
                <a:moveTo>
                  <a:pt x="1120163" y="143493"/>
                </a:moveTo>
                <a:lnTo>
                  <a:pt x="1099556" y="143493"/>
                </a:lnTo>
                <a:lnTo>
                  <a:pt x="1099556" y="213857"/>
                </a:lnTo>
                <a:lnTo>
                  <a:pt x="1120163" y="213857"/>
                </a:lnTo>
                <a:lnTo>
                  <a:pt x="1120163" y="143493"/>
                </a:lnTo>
                <a:close/>
              </a:path>
              <a:path w="2565400" h="226060">
                <a:moveTo>
                  <a:pt x="1196559" y="143493"/>
                </a:moveTo>
                <a:lnTo>
                  <a:pt x="1176203" y="143493"/>
                </a:lnTo>
                <a:lnTo>
                  <a:pt x="1176203" y="213857"/>
                </a:lnTo>
                <a:lnTo>
                  <a:pt x="1196559" y="213857"/>
                </a:lnTo>
                <a:lnTo>
                  <a:pt x="1196559" y="143493"/>
                </a:lnTo>
                <a:close/>
              </a:path>
              <a:path w="2565400" h="226060">
                <a:moveTo>
                  <a:pt x="1248578" y="126655"/>
                </a:moveTo>
                <a:lnTo>
                  <a:pt x="1047537" y="126655"/>
                </a:lnTo>
                <a:lnTo>
                  <a:pt x="1047537" y="143493"/>
                </a:lnTo>
                <a:lnTo>
                  <a:pt x="1248578" y="143493"/>
                </a:lnTo>
                <a:lnTo>
                  <a:pt x="1248578" y="126655"/>
                </a:lnTo>
                <a:close/>
              </a:path>
              <a:path w="2565400" h="226060">
                <a:moveTo>
                  <a:pt x="1440293" y="3769"/>
                </a:moveTo>
                <a:lnTo>
                  <a:pt x="1419938" y="3769"/>
                </a:lnTo>
                <a:lnTo>
                  <a:pt x="1419938" y="70866"/>
                </a:lnTo>
                <a:lnTo>
                  <a:pt x="1384756" y="70866"/>
                </a:lnTo>
                <a:lnTo>
                  <a:pt x="1384756" y="88709"/>
                </a:lnTo>
                <a:lnTo>
                  <a:pt x="1419938" y="88709"/>
                </a:lnTo>
                <a:lnTo>
                  <a:pt x="1419938" y="213857"/>
                </a:lnTo>
                <a:lnTo>
                  <a:pt x="1440293" y="213857"/>
                </a:lnTo>
                <a:lnTo>
                  <a:pt x="1440293" y="3769"/>
                </a:lnTo>
                <a:close/>
              </a:path>
              <a:path w="2565400" h="226060">
                <a:moveTo>
                  <a:pt x="1371688" y="20858"/>
                </a:moveTo>
                <a:lnTo>
                  <a:pt x="1272927" y="20858"/>
                </a:lnTo>
                <a:lnTo>
                  <a:pt x="1272927" y="151534"/>
                </a:lnTo>
                <a:lnTo>
                  <a:pt x="1282225" y="151534"/>
                </a:lnTo>
                <a:lnTo>
                  <a:pt x="1311282" y="151083"/>
                </a:lnTo>
                <a:lnTo>
                  <a:pt x="1340338" y="149618"/>
                </a:lnTo>
                <a:lnTo>
                  <a:pt x="1368735" y="146975"/>
                </a:lnTo>
                <a:lnTo>
                  <a:pt x="1395813" y="142990"/>
                </a:lnTo>
                <a:lnTo>
                  <a:pt x="1394779" y="133943"/>
                </a:lnTo>
                <a:lnTo>
                  <a:pt x="1293282" y="133943"/>
                </a:lnTo>
                <a:lnTo>
                  <a:pt x="1293282" y="93484"/>
                </a:lnTo>
                <a:lnTo>
                  <a:pt x="1363646" y="93484"/>
                </a:lnTo>
                <a:lnTo>
                  <a:pt x="1363646" y="76144"/>
                </a:lnTo>
                <a:lnTo>
                  <a:pt x="1293282" y="76144"/>
                </a:lnTo>
                <a:lnTo>
                  <a:pt x="1293282" y="38449"/>
                </a:lnTo>
                <a:lnTo>
                  <a:pt x="1371688" y="38449"/>
                </a:lnTo>
                <a:lnTo>
                  <a:pt x="1371688" y="20858"/>
                </a:lnTo>
                <a:close/>
              </a:path>
              <a:path w="2565400" h="226060">
                <a:moveTo>
                  <a:pt x="1393803" y="125399"/>
                </a:moveTo>
                <a:lnTo>
                  <a:pt x="1368979" y="129384"/>
                </a:lnTo>
                <a:lnTo>
                  <a:pt x="1343165" y="132027"/>
                </a:lnTo>
                <a:lnTo>
                  <a:pt x="1317541" y="133492"/>
                </a:lnTo>
                <a:lnTo>
                  <a:pt x="1293282" y="133943"/>
                </a:lnTo>
                <a:lnTo>
                  <a:pt x="1394779" y="133943"/>
                </a:lnTo>
                <a:lnTo>
                  <a:pt x="1393803" y="125399"/>
                </a:lnTo>
                <a:close/>
              </a:path>
              <a:path w="2565400" h="226060">
                <a:moveTo>
                  <a:pt x="1669453" y="101525"/>
                </a:moveTo>
                <a:lnTo>
                  <a:pt x="1468914" y="101525"/>
                </a:lnTo>
                <a:lnTo>
                  <a:pt x="1468914" y="119368"/>
                </a:lnTo>
                <a:lnTo>
                  <a:pt x="1669453" y="119368"/>
                </a:lnTo>
                <a:lnTo>
                  <a:pt x="1669453" y="101525"/>
                </a:lnTo>
                <a:close/>
              </a:path>
              <a:path w="2565400" h="226060">
                <a:moveTo>
                  <a:pt x="1570942" y="55286"/>
                </a:moveTo>
                <a:lnTo>
                  <a:pt x="1550336" y="55286"/>
                </a:lnTo>
                <a:lnTo>
                  <a:pt x="1550336" y="101525"/>
                </a:lnTo>
                <a:lnTo>
                  <a:pt x="1570942" y="101525"/>
                </a:lnTo>
                <a:lnTo>
                  <a:pt x="1570942" y="55286"/>
                </a:lnTo>
                <a:close/>
              </a:path>
              <a:path w="2565400" h="226060">
                <a:moveTo>
                  <a:pt x="1634270" y="10303"/>
                </a:moveTo>
                <a:lnTo>
                  <a:pt x="1502840" y="10303"/>
                </a:lnTo>
                <a:lnTo>
                  <a:pt x="1502840" y="27894"/>
                </a:lnTo>
                <a:lnTo>
                  <a:pt x="1613412" y="27894"/>
                </a:lnTo>
                <a:lnTo>
                  <a:pt x="1613028" y="41370"/>
                </a:lnTo>
                <a:lnTo>
                  <a:pt x="1611842" y="55411"/>
                </a:lnTo>
                <a:lnTo>
                  <a:pt x="1609808" y="69453"/>
                </a:lnTo>
                <a:lnTo>
                  <a:pt x="1606879" y="82929"/>
                </a:lnTo>
                <a:lnTo>
                  <a:pt x="1613412" y="83934"/>
                </a:lnTo>
                <a:lnTo>
                  <a:pt x="1633835" y="37451"/>
                </a:lnTo>
                <a:lnTo>
                  <a:pt x="1634270" y="20858"/>
                </a:lnTo>
                <a:lnTo>
                  <a:pt x="1634270" y="10303"/>
                </a:lnTo>
                <a:close/>
              </a:path>
              <a:path w="2565400" h="226060">
                <a:moveTo>
                  <a:pt x="1568932" y="136959"/>
                </a:moveTo>
                <a:lnTo>
                  <a:pt x="1543511" y="140449"/>
                </a:lnTo>
                <a:lnTo>
                  <a:pt x="1524829" y="149995"/>
                </a:lnTo>
                <a:lnTo>
                  <a:pt x="1513308" y="164205"/>
                </a:lnTo>
                <a:lnTo>
                  <a:pt x="1509374" y="181690"/>
                </a:lnTo>
                <a:lnTo>
                  <a:pt x="1513308" y="198885"/>
                </a:lnTo>
                <a:lnTo>
                  <a:pt x="1524829" y="212946"/>
                </a:lnTo>
                <a:lnTo>
                  <a:pt x="1543511" y="222436"/>
                </a:lnTo>
                <a:lnTo>
                  <a:pt x="1568932" y="225919"/>
                </a:lnTo>
                <a:lnTo>
                  <a:pt x="1594577" y="222436"/>
                </a:lnTo>
                <a:lnTo>
                  <a:pt x="1613507" y="212946"/>
                </a:lnTo>
                <a:lnTo>
                  <a:pt x="1617146" y="208580"/>
                </a:lnTo>
                <a:lnTo>
                  <a:pt x="1568932" y="208580"/>
                </a:lnTo>
                <a:lnTo>
                  <a:pt x="1552350" y="206534"/>
                </a:lnTo>
                <a:lnTo>
                  <a:pt x="1540127" y="200883"/>
                </a:lnTo>
                <a:lnTo>
                  <a:pt x="1532568" y="192359"/>
                </a:lnTo>
                <a:lnTo>
                  <a:pt x="1529980" y="181690"/>
                </a:lnTo>
                <a:lnTo>
                  <a:pt x="1532568" y="170692"/>
                </a:lnTo>
                <a:lnTo>
                  <a:pt x="1540127" y="161932"/>
                </a:lnTo>
                <a:lnTo>
                  <a:pt x="1552350" y="156140"/>
                </a:lnTo>
                <a:lnTo>
                  <a:pt x="1568932" y="154047"/>
                </a:lnTo>
                <a:lnTo>
                  <a:pt x="1616849" y="154047"/>
                </a:lnTo>
                <a:lnTo>
                  <a:pt x="1613507" y="149995"/>
                </a:lnTo>
                <a:lnTo>
                  <a:pt x="1594577" y="140449"/>
                </a:lnTo>
                <a:lnTo>
                  <a:pt x="1568932" y="136959"/>
                </a:lnTo>
                <a:close/>
              </a:path>
              <a:path w="2565400" h="226060">
                <a:moveTo>
                  <a:pt x="1616849" y="154047"/>
                </a:moveTo>
                <a:lnTo>
                  <a:pt x="1568932" y="154047"/>
                </a:lnTo>
                <a:lnTo>
                  <a:pt x="1585883" y="156140"/>
                </a:lnTo>
                <a:lnTo>
                  <a:pt x="1598429" y="161932"/>
                </a:lnTo>
                <a:lnTo>
                  <a:pt x="1606215" y="170692"/>
                </a:lnTo>
                <a:lnTo>
                  <a:pt x="1608889" y="181690"/>
                </a:lnTo>
                <a:lnTo>
                  <a:pt x="1606215" y="192359"/>
                </a:lnTo>
                <a:lnTo>
                  <a:pt x="1598429" y="200883"/>
                </a:lnTo>
                <a:lnTo>
                  <a:pt x="1585883" y="206534"/>
                </a:lnTo>
                <a:lnTo>
                  <a:pt x="1568932" y="208580"/>
                </a:lnTo>
                <a:lnTo>
                  <a:pt x="1617146" y="208580"/>
                </a:lnTo>
                <a:lnTo>
                  <a:pt x="1625228" y="198885"/>
                </a:lnTo>
                <a:lnTo>
                  <a:pt x="1629244" y="181690"/>
                </a:lnTo>
                <a:lnTo>
                  <a:pt x="1625228" y="164205"/>
                </a:lnTo>
                <a:lnTo>
                  <a:pt x="1616849" y="154047"/>
                </a:lnTo>
                <a:close/>
              </a:path>
              <a:path w="2565400" h="226060">
                <a:moveTo>
                  <a:pt x="1847598" y="3769"/>
                </a:moveTo>
                <a:lnTo>
                  <a:pt x="1827242" y="3769"/>
                </a:lnTo>
                <a:lnTo>
                  <a:pt x="1827242" y="136456"/>
                </a:lnTo>
                <a:lnTo>
                  <a:pt x="1847598" y="136456"/>
                </a:lnTo>
                <a:lnTo>
                  <a:pt x="1847598" y="78406"/>
                </a:lnTo>
                <a:lnTo>
                  <a:pt x="1883031" y="78406"/>
                </a:lnTo>
                <a:lnTo>
                  <a:pt x="1883031" y="60814"/>
                </a:lnTo>
                <a:lnTo>
                  <a:pt x="1847598" y="60814"/>
                </a:lnTo>
                <a:lnTo>
                  <a:pt x="1847598" y="3769"/>
                </a:lnTo>
                <a:close/>
              </a:path>
              <a:path w="2565400" h="226060">
                <a:moveTo>
                  <a:pt x="1847598" y="151032"/>
                </a:moveTo>
                <a:lnTo>
                  <a:pt x="1717172" y="151032"/>
                </a:lnTo>
                <a:lnTo>
                  <a:pt x="1717172" y="168120"/>
                </a:lnTo>
                <a:lnTo>
                  <a:pt x="1827242" y="168120"/>
                </a:lnTo>
                <a:lnTo>
                  <a:pt x="1827242" y="220139"/>
                </a:lnTo>
                <a:lnTo>
                  <a:pt x="1847598" y="220139"/>
                </a:lnTo>
                <a:lnTo>
                  <a:pt x="1847598" y="151032"/>
                </a:lnTo>
                <a:close/>
              </a:path>
              <a:path w="2565400" h="226060">
                <a:moveTo>
                  <a:pt x="1804123" y="26889"/>
                </a:moveTo>
                <a:lnTo>
                  <a:pt x="1682995" y="26889"/>
                </a:lnTo>
                <a:lnTo>
                  <a:pt x="1682995" y="43475"/>
                </a:lnTo>
                <a:lnTo>
                  <a:pt x="1804123" y="43475"/>
                </a:lnTo>
                <a:lnTo>
                  <a:pt x="1804123" y="26889"/>
                </a:lnTo>
                <a:close/>
              </a:path>
              <a:path w="2565400" h="226060">
                <a:moveTo>
                  <a:pt x="1754114" y="0"/>
                </a:moveTo>
                <a:lnTo>
                  <a:pt x="1733256" y="0"/>
                </a:lnTo>
                <a:lnTo>
                  <a:pt x="1733256" y="26889"/>
                </a:lnTo>
                <a:lnTo>
                  <a:pt x="1754114" y="26889"/>
                </a:lnTo>
                <a:lnTo>
                  <a:pt x="1754114" y="0"/>
                </a:lnTo>
                <a:close/>
              </a:path>
              <a:path w="2565400" h="226060">
                <a:moveTo>
                  <a:pt x="1743559" y="55034"/>
                </a:moveTo>
                <a:lnTo>
                  <a:pt x="1723694" y="58109"/>
                </a:lnTo>
                <a:lnTo>
                  <a:pt x="1708660" y="66437"/>
                </a:lnTo>
                <a:lnTo>
                  <a:pt x="1699138" y="78676"/>
                </a:lnTo>
                <a:lnTo>
                  <a:pt x="1695812" y="93484"/>
                </a:lnTo>
                <a:lnTo>
                  <a:pt x="1699173" y="108648"/>
                </a:lnTo>
                <a:lnTo>
                  <a:pt x="1708754" y="120938"/>
                </a:lnTo>
                <a:lnTo>
                  <a:pt x="1723800" y="129176"/>
                </a:lnTo>
                <a:lnTo>
                  <a:pt x="1743559" y="132184"/>
                </a:lnTo>
                <a:lnTo>
                  <a:pt x="1763094" y="129176"/>
                </a:lnTo>
                <a:lnTo>
                  <a:pt x="1777893" y="120938"/>
                </a:lnTo>
                <a:lnTo>
                  <a:pt x="1781585" y="116101"/>
                </a:lnTo>
                <a:lnTo>
                  <a:pt x="1743810" y="116101"/>
                </a:lnTo>
                <a:lnTo>
                  <a:pt x="1731846" y="114334"/>
                </a:lnTo>
                <a:lnTo>
                  <a:pt x="1722921" y="109504"/>
                </a:lnTo>
                <a:lnTo>
                  <a:pt x="1717341" y="102318"/>
                </a:lnTo>
                <a:lnTo>
                  <a:pt x="1715413" y="93484"/>
                </a:lnTo>
                <a:lnTo>
                  <a:pt x="1717271" y="84900"/>
                </a:lnTo>
                <a:lnTo>
                  <a:pt x="1722732" y="77777"/>
                </a:lnTo>
                <a:lnTo>
                  <a:pt x="1731634" y="72916"/>
                </a:lnTo>
                <a:lnTo>
                  <a:pt x="1743810" y="71118"/>
                </a:lnTo>
                <a:lnTo>
                  <a:pt x="1781480" y="71118"/>
                </a:lnTo>
                <a:lnTo>
                  <a:pt x="1777893" y="66437"/>
                </a:lnTo>
                <a:lnTo>
                  <a:pt x="1763094" y="58109"/>
                </a:lnTo>
                <a:lnTo>
                  <a:pt x="1743559" y="55034"/>
                </a:lnTo>
                <a:close/>
              </a:path>
              <a:path w="2565400" h="226060">
                <a:moveTo>
                  <a:pt x="1781480" y="71118"/>
                </a:moveTo>
                <a:lnTo>
                  <a:pt x="1743810" y="71118"/>
                </a:lnTo>
                <a:lnTo>
                  <a:pt x="1755539" y="72916"/>
                </a:lnTo>
                <a:lnTo>
                  <a:pt x="1763946" y="77777"/>
                </a:lnTo>
                <a:lnTo>
                  <a:pt x="1769007" y="84900"/>
                </a:lnTo>
                <a:lnTo>
                  <a:pt x="1770700" y="93484"/>
                </a:lnTo>
                <a:lnTo>
                  <a:pt x="1769007" y="102318"/>
                </a:lnTo>
                <a:lnTo>
                  <a:pt x="1763946" y="109504"/>
                </a:lnTo>
                <a:lnTo>
                  <a:pt x="1755539" y="114334"/>
                </a:lnTo>
                <a:lnTo>
                  <a:pt x="1743810" y="116101"/>
                </a:lnTo>
                <a:lnTo>
                  <a:pt x="1781585" y="116101"/>
                </a:lnTo>
                <a:lnTo>
                  <a:pt x="1787274" y="108648"/>
                </a:lnTo>
                <a:lnTo>
                  <a:pt x="1790552" y="93484"/>
                </a:lnTo>
                <a:lnTo>
                  <a:pt x="1787274" y="78676"/>
                </a:lnTo>
                <a:lnTo>
                  <a:pt x="1781480" y="71118"/>
                </a:lnTo>
                <a:close/>
              </a:path>
              <a:path w="2565400" h="226060">
                <a:moveTo>
                  <a:pt x="1946583" y="12816"/>
                </a:moveTo>
                <a:lnTo>
                  <a:pt x="1925976" y="12816"/>
                </a:lnTo>
                <a:lnTo>
                  <a:pt x="1925976" y="101525"/>
                </a:lnTo>
                <a:lnTo>
                  <a:pt x="2054391" y="101525"/>
                </a:lnTo>
                <a:lnTo>
                  <a:pt x="2054391" y="84688"/>
                </a:lnTo>
                <a:lnTo>
                  <a:pt x="1946583" y="84688"/>
                </a:lnTo>
                <a:lnTo>
                  <a:pt x="1946583" y="58050"/>
                </a:lnTo>
                <a:lnTo>
                  <a:pt x="2054391" y="58050"/>
                </a:lnTo>
                <a:lnTo>
                  <a:pt x="2054391" y="41213"/>
                </a:lnTo>
                <a:lnTo>
                  <a:pt x="1946583" y="41213"/>
                </a:lnTo>
                <a:lnTo>
                  <a:pt x="1946583" y="12816"/>
                </a:lnTo>
                <a:close/>
              </a:path>
              <a:path w="2565400" h="226060">
                <a:moveTo>
                  <a:pt x="2054391" y="58050"/>
                </a:moveTo>
                <a:lnTo>
                  <a:pt x="2033785" y="58050"/>
                </a:lnTo>
                <a:lnTo>
                  <a:pt x="2033785" y="84688"/>
                </a:lnTo>
                <a:lnTo>
                  <a:pt x="2054391" y="84688"/>
                </a:lnTo>
                <a:lnTo>
                  <a:pt x="2054391" y="58050"/>
                </a:lnTo>
                <a:close/>
              </a:path>
              <a:path w="2565400" h="226060">
                <a:moveTo>
                  <a:pt x="2054391" y="12816"/>
                </a:moveTo>
                <a:lnTo>
                  <a:pt x="2033785" y="12816"/>
                </a:lnTo>
                <a:lnTo>
                  <a:pt x="2033785" y="41213"/>
                </a:lnTo>
                <a:lnTo>
                  <a:pt x="2054391" y="41213"/>
                </a:lnTo>
                <a:lnTo>
                  <a:pt x="2054391" y="12816"/>
                </a:lnTo>
                <a:close/>
              </a:path>
              <a:path w="2565400" h="226060">
                <a:moveTo>
                  <a:pt x="2000613" y="147262"/>
                </a:moveTo>
                <a:lnTo>
                  <a:pt x="1979755" y="147262"/>
                </a:lnTo>
                <a:lnTo>
                  <a:pt x="1979755" y="216119"/>
                </a:lnTo>
                <a:lnTo>
                  <a:pt x="2000613" y="216119"/>
                </a:lnTo>
                <a:lnTo>
                  <a:pt x="2000613" y="147262"/>
                </a:lnTo>
                <a:close/>
              </a:path>
              <a:path w="2565400" h="226060">
                <a:moveTo>
                  <a:pt x="2090830" y="130174"/>
                </a:moveTo>
                <a:lnTo>
                  <a:pt x="1889789" y="130174"/>
                </a:lnTo>
                <a:lnTo>
                  <a:pt x="1889789" y="147262"/>
                </a:lnTo>
                <a:lnTo>
                  <a:pt x="2090830" y="147262"/>
                </a:lnTo>
                <a:lnTo>
                  <a:pt x="2090830" y="130174"/>
                </a:lnTo>
                <a:close/>
              </a:path>
              <a:path w="2565400" h="226060">
                <a:moveTo>
                  <a:pt x="2335619" y="96750"/>
                </a:moveTo>
                <a:lnTo>
                  <a:pt x="2315766" y="96750"/>
                </a:lnTo>
                <a:lnTo>
                  <a:pt x="2315766" y="213857"/>
                </a:lnTo>
                <a:lnTo>
                  <a:pt x="2335619" y="213857"/>
                </a:lnTo>
                <a:lnTo>
                  <a:pt x="2335619" y="96750"/>
                </a:lnTo>
                <a:close/>
              </a:path>
              <a:path w="2565400" h="226060">
                <a:moveTo>
                  <a:pt x="2289631" y="6031"/>
                </a:moveTo>
                <a:lnTo>
                  <a:pt x="2270029" y="6031"/>
                </a:lnTo>
                <a:lnTo>
                  <a:pt x="2270029" y="204559"/>
                </a:lnTo>
                <a:lnTo>
                  <a:pt x="2289631" y="204559"/>
                </a:lnTo>
                <a:lnTo>
                  <a:pt x="2289631" y="96750"/>
                </a:lnTo>
                <a:lnTo>
                  <a:pt x="2335619" y="96750"/>
                </a:lnTo>
                <a:lnTo>
                  <a:pt x="2335619" y="79411"/>
                </a:lnTo>
                <a:lnTo>
                  <a:pt x="2289631" y="79411"/>
                </a:lnTo>
                <a:lnTo>
                  <a:pt x="2289631" y="6031"/>
                </a:lnTo>
                <a:close/>
              </a:path>
              <a:path w="2565400" h="226060">
                <a:moveTo>
                  <a:pt x="2335619" y="3769"/>
                </a:moveTo>
                <a:lnTo>
                  <a:pt x="2315766" y="3769"/>
                </a:lnTo>
                <a:lnTo>
                  <a:pt x="2315766" y="79411"/>
                </a:lnTo>
                <a:lnTo>
                  <a:pt x="2335619" y="79411"/>
                </a:lnTo>
                <a:lnTo>
                  <a:pt x="2335619" y="3769"/>
                </a:lnTo>
                <a:close/>
              </a:path>
              <a:path w="2565400" h="226060">
                <a:moveTo>
                  <a:pt x="2234344" y="23371"/>
                </a:moveTo>
                <a:lnTo>
                  <a:pt x="2160462" y="23371"/>
                </a:lnTo>
                <a:lnTo>
                  <a:pt x="2160462" y="40459"/>
                </a:lnTo>
                <a:lnTo>
                  <a:pt x="2214492" y="40459"/>
                </a:lnTo>
                <a:lnTo>
                  <a:pt x="2209949" y="69751"/>
                </a:lnTo>
                <a:lnTo>
                  <a:pt x="2197560" y="96688"/>
                </a:lnTo>
                <a:lnTo>
                  <a:pt x="2178057" y="120891"/>
                </a:lnTo>
                <a:lnTo>
                  <a:pt x="2152169" y="141985"/>
                </a:lnTo>
                <a:lnTo>
                  <a:pt x="2163729" y="157063"/>
                </a:lnTo>
                <a:lnTo>
                  <a:pt x="2177138" y="147030"/>
                </a:lnTo>
                <a:lnTo>
                  <a:pt x="2189393" y="136173"/>
                </a:lnTo>
                <a:lnTo>
                  <a:pt x="2200376" y="124515"/>
                </a:lnTo>
                <a:lnTo>
                  <a:pt x="2209968" y="112080"/>
                </a:lnTo>
                <a:lnTo>
                  <a:pt x="2234723" y="112080"/>
                </a:lnTo>
                <a:lnTo>
                  <a:pt x="2219015" y="96750"/>
                </a:lnTo>
                <a:lnTo>
                  <a:pt x="2225545" y="82179"/>
                </a:lnTo>
                <a:lnTo>
                  <a:pt x="2230355" y="66689"/>
                </a:lnTo>
                <a:lnTo>
                  <a:pt x="2233327" y="50209"/>
                </a:lnTo>
                <a:lnTo>
                  <a:pt x="2234344" y="32669"/>
                </a:lnTo>
                <a:lnTo>
                  <a:pt x="2234344" y="23371"/>
                </a:lnTo>
                <a:close/>
              </a:path>
              <a:path w="2565400" h="226060">
                <a:moveTo>
                  <a:pt x="2234723" y="112080"/>
                </a:moveTo>
                <a:lnTo>
                  <a:pt x="2209968" y="112080"/>
                </a:lnTo>
                <a:lnTo>
                  <a:pt x="2245904" y="152037"/>
                </a:lnTo>
                <a:lnTo>
                  <a:pt x="2260731" y="137461"/>
                </a:lnTo>
                <a:lnTo>
                  <a:pt x="2234723" y="112080"/>
                </a:lnTo>
                <a:close/>
              </a:path>
              <a:path w="2565400" h="226060">
                <a:moveTo>
                  <a:pt x="2529596" y="3769"/>
                </a:moveTo>
                <a:lnTo>
                  <a:pt x="2509240" y="3769"/>
                </a:lnTo>
                <a:lnTo>
                  <a:pt x="2509240" y="136456"/>
                </a:lnTo>
                <a:lnTo>
                  <a:pt x="2529596" y="136456"/>
                </a:lnTo>
                <a:lnTo>
                  <a:pt x="2529596" y="78406"/>
                </a:lnTo>
                <a:lnTo>
                  <a:pt x="2565029" y="78406"/>
                </a:lnTo>
                <a:lnTo>
                  <a:pt x="2565029" y="60814"/>
                </a:lnTo>
                <a:lnTo>
                  <a:pt x="2529596" y="60814"/>
                </a:lnTo>
                <a:lnTo>
                  <a:pt x="2529596" y="3769"/>
                </a:lnTo>
                <a:close/>
              </a:path>
              <a:path w="2565400" h="226060">
                <a:moveTo>
                  <a:pt x="2529596" y="151032"/>
                </a:moveTo>
                <a:lnTo>
                  <a:pt x="2399171" y="151032"/>
                </a:lnTo>
                <a:lnTo>
                  <a:pt x="2399171" y="168120"/>
                </a:lnTo>
                <a:lnTo>
                  <a:pt x="2509240" y="168120"/>
                </a:lnTo>
                <a:lnTo>
                  <a:pt x="2509240" y="220139"/>
                </a:lnTo>
                <a:lnTo>
                  <a:pt x="2529596" y="220139"/>
                </a:lnTo>
                <a:lnTo>
                  <a:pt x="2529596" y="151032"/>
                </a:lnTo>
                <a:close/>
              </a:path>
              <a:path w="2565400" h="226060">
                <a:moveTo>
                  <a:pt x="2486121" y="26889"/>
                </a:moveTo>
                <a:lnTo>
                  <a:pt x="2364994" y="26889"/>
                </a:lnTo>
                <a:lnTo>
                  <a:pt x="2364994" y="43475"/>
                </a:lnTo>
                <a:lnTo>
                  <a:pt x="2486121" y="43475"/>
                </a:lnTo>
                <a:lnTo>
                  <a:pt x="2486121" y="26889"/>
                </a:lnTo>
                <a:close/>
              </a:path>
              <a:path w="2565400" h="226060">
                <a:moveTo>
                  <a:pt x="2436112" y="0"/>
                </a:moveTo>
                <a:lnTo>
                  <a:pt x="2415254" y="0"/>
                </a:lnTo>
                <a:lnTo>
                  <a:pt x="2415254" y="26889"/>
                </a:lnTo>
                <a:lnTo>
                  <a:pt x="2436112" y="26889"/>
                </a:lnTo>
                <a:lnTo>
                  <a:pt x="2436112" y="0"/>
                </a:lnTo>
                <a:close/>
              </a:path>
              <a:path w="2565400" h="226060">
                <a:moveTo>
                  <a:pt x="2425557" y="55034"/>
                </a:moveTo>
                <a:lnTo>
                  <a:pt x="2405693" y="58109"/>
                </a:lnTo>
                <a:lnTo>
                  <a:pt x="2390658" y="66437"/>
                </a:lnTo>
                <a:lnTo>
                  <a:pt x="2381136" y="78676"/>
                </a:lnTo>
                <a:lnTo>
                  <a:pt x="2377810" y="93484"/>
                </a:lnTo>
                <a:lnTo>
                  <a:pt x="2381171" y="108648"/>
                </a:lnTo>
                <a:lnTo>
                  <a:pt x="2390752" y="120938"/>
                </a:lnTo>
                <a:lnTo>
                  <a:pt x="2405799" y="129176"/>
                </a:lnTo>
                <a:lnTo>
                  <a:pt x="2425557" y="132184"/>
                </a:lnTo>
                <a:lnTo>
                  <a:pt x="2445092" y="129176"/>
                </a:lnTo>
                <a:lnTo>
                  <a:pt x="2459891" y="120938"/>
                </a:lnTo>
                <a:lnTo>
                  <a:pt x="2463584" y="116101"/>
                </a:lnTo>
                <a:lnTo>
                  <a:pt x="2425808" y="116101"/>
                </a:lnTo>
                <a:lnTo>
                  <a:pt x="2413844" y="114334"/>
                </a:lnTo>
                <a:lnTo>
                  <a:pt x="2404919" y="109504"/>
                </a:lnTo>
                <a:lnTo>
                  <a:pt x="2399339" y="102318"/>
                </a:lnTo>
                <a:lnTo>
                  <a:pt x="2397411" y="93484"/>
                </a:lnTo>
                <a:lnTo>
                  <a:pt x="2399269" y="84900"/>
                </a:lnTo>
                <a:lnTo>
                  <a:pt x="2404731" y="77777"/>
                </a:lnTo>
                <a:lnTo>
                  <a:pt x="2413632" y="72916"/>
                </a:lnTo>
                <a:lnTo>
                  <a:pt x="2425808" y="71118"/>
                </a:lnTo>
                <a:lnTo>
                  <a:pt x="2463479" y="71118"/>
                </a:lnTo>
                <a:lnTo>
                  <a:pt x="2459891" y="66437"/>
                </a:lnTo>
                <a:lnTo>
                  <a:pt x="2445092" y="58109"/>
                </a:lnTo>
                <a:lnTo>
                  <a:pt x="2425557" y="55034"/>
                </a:lnTo>
                <a:close/>
              </a:path>
              <a:path w="2565400" h="226060">
                <a:moveTo>
                  <a:pt x="2463479" y="71118"/>
                </a:moveTo>
                <a:lnTo>
                  <a:pt x="2425808" y="71118"/>
                </a:lnTo>
                <a:lnTo>
                  <a:pt x="2437537" y="72916"/>
                </a:lnTo>
                <a:lnTo>
                  <a:pt x="2445944" y="77777"/>
                </a:lnTo>
                <a:lnTo>
                  <a:pt x="2451005" y="84900"/>
                </a:lnTo>
                <a:lnTo>
                  <a:pt x="2452698" y="93484"/>
                </a:lnTo>
                <a:lnTo>
                  <a:pt x="2451005" y="102318"/>
                </a:lnTo>
                <a:lnTo>
                  <a:pt x="2445944" y="109504"/>
                </a:lnTo>
                <a:lnTo>
                  <a:pt x="2437537" y="114334"/>
                </a:lnTo>
                <a:lnTo>
                  <a:pt x="2425808" y="116101"/>
                </a:lnTo>
                <a:lnTo>
                  <a:pt x="2463584" y="116101"/>
                </a:lnTo>
                <a:lnTo>
                  <a:pt x="2469272" y="108648"/>
                </a:lnTo>
                <a:lnTo>
                  <a:pt x="2472550" y="93484"/>
                </a:lnTo>
                <a:lnTo>
                  <a:pt x="2469272" y="78676"/>
                </a:lnTo>
                <a:lnTo>
                  <a:pt x="2463479" y="71118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53422" y="4544448"/>
            <a:ext cx="1410335" cy="227965"/>
          </a:xfrm>
          <a:custGeom>
            <a:avLst/>
            <a:gdLst/>
            <a:ahLst/>
            <a:cxnLst/>
            <a:rect l="l" t="t" r="r" b="b"/>
            <a:pathLst>
              <a:path w="1410334" h="227964">
                <a:moveTo>
                  <a:pt x="80416" y="10554"/>
                </a:moveTo>
                <a:lnTo>
                  <a:pt x="46753" y="16334"/>
                </a:lnTo>
                <a:lnTo>
                  <a:pt x="21454" y="33611"/>
                </a:lnTo>
                <a:lnTo>
                  <a:pt x="5532" y="62291"/>
                </a:lnTo>
                <a:lnTo>
                  <a:pt x="0" y="102279"/>
                </a:lnTo>
                <a:lnTo>
                  <a:pt x="5611" y="142106"/>
                </a:lnTo>
                <a:lnTo>
                  <a:pt x="21706" y="171167"/>
                </a:lnTo>
                <a:lnTo>
                  <a:pt x="47177" y="188966"/>
                </a:lnTo>
                <a:lnTo>
                  <a:pt x="80919" y="195009"/>
                </a:lnTo>
                <a:lnTo>
                  <a:pt x="96385" y="194075"/>
                </a:lnTo>
                <a:lnTo>
                  <a:pt x="111357" y="191491"/>
                </a:lnTo>
                <a:lnTo>
                  <a:pt x="124492" y="187588"/>
                </a:lnTo>
                <a:lnTo>
                  <a:pt x="134446" y="182696"/>
                </a:lnTo>
                <a:lnTo>
                  <a:pt x="134446" y="174905"/>
                </a:lnTo>
                <a:lnTo>
                  <a:pt x="81672" y="174905"/>
                </a:lnTo>
                <a:lnTo>
                  <a:pt x="56554" y="170272"/>
                </a:lnTo>
                <a:lnTo>
                  <a:pt x="38292" y="156497"/>
                </a:lnTo>
                <a:lnTo>
                  <a:pt x="27144" y="133770"/>
                </a:lnTo>
                <a:lnTo>
                  <a:pt x="23371" y="102279"/>
                </a:lnTo>
                <a:lnTo>
                  <a:pt x="27069" y="69700"/>
                </a:lnTo>
                <a:lnTo>
                  <a:pt x="38072" y="47276"/>
                </a:lnTo>
                <a:lnTo>
                  <a:pt x="56236" y="34322"/>
                </a:lnTo>
                <a:lnTo>
                  <a:pt x="81421" y="30156"/>
                </a:lnTo>
                <a:lnTo>
                  <a:pt x="131205" y="30156"/>
                </a:lnTo>
                <a:lnTo>
                  <a:pt x="134446" y="23371"/>
                </a:lnTo>
                <a:lnTo>
                  <a:pt x="123706" y="18399"/>
                </a:lnTo>
                <a:lnTo>
                  <a:pt x="110352" y="14324"/>
                </a:lnTo>
                <a:lnTo>
                  <a:pt x="95537" y="11567"/>
                </a:lnTo>
                <a:lnTo>
                  <a:pt x="80416" y="10554"/>
                </a:lnTo>
                <a:close/>
              </a:path>
              <a:path w="1410334" h="227964">
                <a:moveTo>
                  <a:pt x="134446" y="101777"/>
                </a:moveTo>
                <a:lnTo>
                  <a:pt x="78154" y="101777"/>
                </a:lnTo>
                <a:lnTo>
                  <a:pt x="78154" y="119116"/>
                </a:lnTo>
                <a:lnTo>
                  <a:pt x="112834" y="119116"/>
                </a:lnTo>
                <a:lnTo>
                  <a:pt x="112834" y="170884"/>
                </a:lnTo>
                <a:lnTo>
                  <a:pt x="106481" y="172573"/>
                </a:lnTo>
                <a:lnTo>
                  <a:pt x="99138" y="173837"/>
                </a:lnTo>
                <a:lnTo>
                  <a:pt x="90853" y="174630"/>
                </a:lnTo>
                <a:lnTo>
                  <a:pt x="81672" y="174905"/>
                </a:lnTo>
                <a:lnTo>
                  <a:pt x="134446" y="174905"/>
                </a:lnTo>
                <a:lnTo>
                  <a:pt x="134446" y="101777"/>
                </a:lnTo>
                <a:close/>
              </a:path>
              <a:path w="1410334" h="227964">
                <a:moveTo>
                  <a:pt x="131205" y="30156"/>
                </a:moveTo>
                <a:lnTo>
                  <a:pt x="81421" y="30156"/>
                </a:lnTo>
                <a:lnTo>
                  <a:pt x="93362" y="30913"/>
                </a:lnTo>
                <a:lnTo>
                  <a:pt x="104949" y="33014"/>
                </a:lnTo>
                <a:lnTo>
                  <a:pt x="116018" y="36199"/>
                </a:lnTo>
                <a:lnTo>
                  <a:pt x="126404" y="40208"/>
                </a:lnTo>
                <a:lnTo>
                  <a:pt x="131205" y="30156"/>
                </a:lnTo>
                <a:close/>
              </a:path>
              <a:path w="1410334" h="227964">
                <a:moveTo>
                  <a:pt x="199268" y="13821"/>
                </a:moveTo>
                <a:lnTo>
                  <a:pt x="176651" y="13821"/>
                </a:lnTo>
                <a:lnTo>
                  <a:pt x="176651" y="191742"/>
                </a:lnTo>
                <a:lnTo>
                  <a:pt x="199268" y="191742"/>
                </a:lnTo>
                <a:lnTo>
                  <a:pt x="199268" y="13821"/>
                </a:lnTo>
                <a:close/>
              </a:path>
              <a:path w="1410334" h="227964">
                <a:moveTo>
                  <a:pt x="243613" y="162843"/>
                </a:moveTo>
                <a:lnTo>
                  <a:pt x="278119" y="194079"/>
                </a:lnTo>
                <a:lnTo>
                  <a:pt x="293621" y="195009"/>
                </a:lnTo>
                <a:lnTo>
                  <a:pt x="321104" y="191263"/>
                </a:lnTo>
                <a:lnTo>
                  <a:pt x="340646" y="180685"/>
                </a:lnTo>
                <a:lnTo>
                  <a:pt x="344398" y="175408"/>
                </a:lnTo>
                <a:lnTo>
                  <a:pt x="292616" y="175408"/>
                </a:lnTo>
                <a:lnTo>
                  <a:pt x="280189" y="174540"/>
                </a:lnTo>
                <a:lnTo>
                  <a:pt x="267643" y="172047"/>
                </a:lnTo>
                <a:lnTo>
                  <a:pt x="255333" y="168093"/>
                </a:lnTo>
                <a:lnTo>
                  <a:pt x="243613" y="162843"/>
                </a:lnTo>
                <a:close/>
              </a:path>
              <a:path w="1410334" h="227964">
                <a:moveTo>
                  <a:pt x="301914" y="10554"/>
                </a:moveTo>
                <a:lnTo>
                  <a:pt x="277314" y="14006"/>
                </a:lnTo>
                <a:lnTo>
                  <a:pt x="258722" y="23842"/>
                </a:lnTo>
                <a:lnTo>
                  <a:pt x="246962" y="39285"/>
                </a:lnTo>
                <a:lnTo>
                  <a:pt x="242859" y="59558"/>
                </a:lnTo>
                <a:lnTo>
                  <a:pt x="246585" y="80086"/>
                </a:lnTo>
                <a:lnTo>
                  <a:pt x="257026" y="94489"/>
                </a:lnTo>
                <a:lnTo>
                  <a:pt x="273074" y="104368"/>
                </a:lnTo>
                <a:lnTo>
                  <a:pt x="313847" y="118099"/>
                </a:lnTo>
                <a:lnTo>
                  <a:pt x="325757" y="125556"/>
                </a:lnTo>
                <a:lnTo>
                  <a:pt x="331399" y="134190"/>
                </a:lnTo>
                <a:lnTo>
                  <a:pt x="332824" y="144498"/>
                </a:lnTo>
                <a:lnTo>
                  <a:pt x="330571" y="156431"/>
                </a:lnTo>
                <a:lnTo>
                  <a:pt x="323463" y="166267"/>
                </a:lnTo>
                <a:lnTo>
                  <a:pt x="310985" y="172946"/>
                </a:lnTo>
                <a:lnTo>
                  <a:pt x="292616" y="175408"/>
                </a:lnTo>
                <a:lnTo>
                  <a:pt x="344398" y="175408"/>
                </a:lnTo>
                <a:lnTo>
                  <a:pt x="352320" y="164264"/>
                </a:lnTo>
                <a:lnTo>
                  <a:pt x="356195" y="142990"/>
                </a:lnTo>
                <a:lnTo>
                  <a:pt x="353875" y="125733"/>
                </a:lnTo>
                <a:lnTo>
                  <a:pt x="345924" y="111986"/>
                </a:lnTo>
                <a:lnTo>
                  <a:pt x="330857" y="101113"/>
                </a:lnTo>
                <a:lnTo>
                  <a:pt x="307192" y="92478"/>
                </a:lnTo>
                <a:lnTo>
                  <a:pt x="288281" y="86506"/>
                </a:lnTo>
                <a:lnTo>
                  <a:pt x="275591" y="79756"/>
                </a:lnTo>
                <a:lnTo>
                  <a:pt x="268460" y="70886"/>
                </a:lnTo>
                <a:lnTo>
                  <a:pt x="266230" y="58553"/>
                </a:lnTo>
                <a:lnTo>
                  <a:pt x="268570" y="46828"/>
                </a:lnTo>
                <a:lnTo>
                  <a:pt x="275716" y="37695"/>
                </a:lnTo>
                <a:lnTo>
                  <a:pt x="287857" y="31766"/>
                </a:lnTo>
                <a:lnTo>
                  <a:pt x="305181" y="29653"/>
                </a:lnTo>
                <a:lnTo>
                  <a:pt x="350678" y="29653"/>
                </a:lnTo>
                <a:lnTo>
                  <a:pt x="353431" y="22868"/>
                </a:lnTo>
                <a:lnTo>
                  <a:pt x="342130" y="17339"/>
                </a:lnTo>
                <a:lnTo>
                  <a:pt x="330311" y="13507"/>
                </a:lnTo>
                <a:lnTo>
                  <a:pt x="317173" y="11277"/>
                </a:lnTo>
                <a:lnTo>
                  <a:pt x="301914" y="10554"/>
                </a:lnTo>
                <a:close/>
              </a:path>
              <a:path w="1410334" h="227964">
                <a:moveTo>
                  <a:pt x="350678" y="29653"/>
                </a:moveTo>
                <a:lnTo>
                  <a:pt x="305181" y="29653"/>
                </a:lnTo>
                <a:lnTo>
                  <a:pt x="316003" y="30419"/>
                </a:lnTo>
                <a:lnTo>
                  <a:pt x="326730" y="32574"/>
                </a:lnTo>
                <a:lnTo>
                  <a:pt x="336987" y="35908"/>
                </a:lnTo>
                <a:lnTo>
                  <a:pt x="346395" y="40208"/>
                </a:lnTo>
                <a:lnTo>
                  <a:pt x="350678" y="29653"/>
                </a:lnTo>
                <a:close/>
              </a:path>
              <a:path w="1410334" h="227964">
                <a:moveTo>
                  <a:pt x="456180" y="32417"/>
                </a:moveTo>
                <a:lnTo>
                  <a:pt x="433563" y="32417"/>
                </a:lnTo>
                <a:lnTo>
                  <a:pt x="433563" y="191742"/>
                </a:lnTo>
                <a:lnTo>
                  <a:pt x="456180" y="191742"/>
                </a:lnTo>
                <a:lnTo>
                  <a:pt x="456180" y="32417"/>
                </a:lnTo>
                <a:close/>
              </a:path>
              <a:path w="1410334" h="227964">
                <a:moveTo>
                  <a:pt x="515236" y="13821"/>
                </a:moveTo>
                <a:lnTo>
                  <a:pt x="374758" y="13821"/>
                </a:lnTo>
                <a:lnTo>
                  <a:pt x="374758" y="32417"/>
                </a:lnTo>
                <a:lnTo>
                  <a:pt x="515236" y="32417"/>
                </a:lnTo>
                <a:lnTo>
                  <a:pt x="515236" y="13821"/>
                </a:lnTo>
                <a:close/>
              </a:path>
              <a:path w="1410334" h="227964">
                <a:moveTo>
                  <a:pt x="775816" y="118614"/>
                </a:moveTo>
                <a:lnTo>
                  <a:pt x="574775" y="118614"/>
                </a:lnTo>
                <a:lnTo>
                  <a:pt x="574775" y="135702"/>
                </a:lnTo>
                <a:lnTo>
                  <a:pt x="775816" y="135702"/>
                </a:lnTo>
                <a:lnTo>
                  <a:pt x="775816" y="118614"/>
                </a:lnTo>
                <a:close/>
              </a:path>
              <a:path w="1410334" h="227964">
                <a:moveTo>
                  <a:pt x="716508" y="40208"/>
                </a:moveTo>
                <a:lnTo>
                  <a:pt x="634082" y="40208"/>
                </a:lnTo>
                <a:lnTo>
                  <a:pt x="629279" y="45312"/>
                </a:lnTo>
                <a:lnTo>
                  <a:pt x="625820" y="51076"/>
                </a:lnTo>
                <a:lnTo>
                  <a:pt x="623727" y="57312"/>
                </a:lnTo>
                <a:lnTo>
                  <a:pt x="623024" y="63830"/>
                </a:lnTo>
                <a:lnTo>
                  <a:pt x="625698" y="77121"/>
                </a:lnTo>
                <a:lnTo>
                  <a:pt x="633673" y="88740"/>
                </a:lnTo>
                <a:lnTo>
                  <a:pt x="646878" y="97579"/>
                </a:lnTo>
                <a:lnTo>
                  <a:pt x="665243" y="102530"/>
                </a:lnTo>
                <a:lnTo>
                  <a:pt x="665243" y="118614"/>
                </a:lnTo>
                <a:lnTo>
                  <a:pt x="685850" y="118614"/>
                </a:lnTo>
                <a:lnTo>
                  <a:pt x="685850" y="102279"/>
                </a:lnTo>
                <a:lnTo>
                  <a:pt x="703818" y="97367"/>
                </a:lnTo>
                <a:lnTo>
                  <a:pt x="716885" y="88615"/>
                </a:lnTo>
                <a:lnTo>
                  <a:pt x="718037" y="86950"/>
                </a:lnTo>
                <a:lnTo>
                  <a:pt x="675295" y="86950"/>
                </a:lnTo>
                <a:lnTo>
                  <a:pt x="661191" y="84998"/>
                </a:lnTo>
                <a:lnTo>
                  <a:pt x="651233" y="79819"/>
                </a:lnTo>
                <a:lnTo>
                  <a:pt x="645327" y="72425"/>
                </a:lnTo>
                <a:lnTo>
                  <a:pt x="643380" y="63830"/>
                </a:lnTo>
                <a:lnTo>
                  <a:pt x="645327" y="55274"/>
                </a:lnTo>
                <a:lnTo>
                  <a:pt x="651233" y="47967"/>
                </a:lnTo>
                <a:lnTo>
                  <a:pt x="661191" y="42874"/>
                </a:lnTo>
                <a:lnTo>
                  <a:pt x="675295" y="40962"/>
                </a:lnTo>
                <a:lnTo>
                  <a:pt x="717218" y="40962"/>
                </a:lnTo>
                <a:lnTo>
                  <a:pt x="716508" y="40208"/>
                </a:lnTo>
                <a:close/>
              </a:path>
              <a:path w="1410334" h="227964">
                <a:moveTo>
                  <a:pt x="717218" y="40962"/>
                </a:moveTo>
                <a:lnTo>
                  <a:pt x="675295" y="40962"/>
                </a:lnTo>
                <a:lnTo>
                  <a:pt x="689399" y="42874"/>
                </a:lnTo>
                <a:lnTo>
                  <a:pt x="699357" y="47967"/>
                </a:lnTo>
                <a:lnTo>
                  <a:pt x="705263" y="55274"/>
                </a:lnTo>
                <a:lnTo>
                  <a:pt x="707210" y="63830"/>
                </a:lnTo>
                <a:lnTo>
                  <a:pt x="705263" y="72425"/>
                </a:lnTo>
                <a:lnTo>
                  <a:pt x="699357" y="79819"/>
                </a:lnTo>
                <a:lnTo>
                  <a:pt x="689399" y="84998"/>
                </a:lnTo>
                <a:lnTo>
                  <a:pt x="675295" y="86950"/>
                </a:lnTo>
                <a:lnTo>
                  <a:pt x="718037" y="86950"/>
                </a:lnTo>
                <a:lnTo>
                  <a:pt x="724864" y="77082"/>
                </a:lnTo>
                <a:lnTo>
                  <a:pt x="727566" y="63830"/>
                </a:lnTo>
                <a:lnTo>
                  <a:pt x="726863" y="57312"/>
                </a:lnTo>
                <a:lnTo>
                  <a:pt x="724770" y="51076"/>
                </a:lnTo>
                <a:lnTo>
                  <a:pt x="721311" y="45312"/>
                </a:lnTo>
                <a:lnTo>
                  <a:pt x="717218" y="40962"/>
                </a:lnTo>
                <a:close/>
              </a:path>
              <a:path w="1410334" h="227964">
                <a:moveTo>
                  <a:pt x="748675" y="23371"/>
                </a:moveTo>
                <a:lnTo>
                  <a:pt x="602166" y="23371"/>
                </a:lnTo>
                <a:lnTo>
                  <a:pt x="602166" y="40208"/>
                </a:lnTo>
                <a:lnTo>
                  <a:pt x="748675" y="40208"/>
                </a:lnTo>
                <a:lnTo>
                  <a:pt x="748675" y="23371"/>
                </a:lnTo>
                <a:close/>
              </a:path>
              <a:path w="1410334" h="227964">
                <a:moveTo>
                  <a:pt x="686101" y="0"/>
                </a:moveTo>
                <a:lnTo>
                  <a:pt x="664740" y="0"/>
                </a:lnTo>
                <a:lnTo>
                  <a:pt x="664740" y="23371"/>
                </a:lnTo>
                <a:lnTo>
                  <a:pt x="686101" y="23371"/>
                </a:lnTo>
                <a:lnTo>
                  <a:pt x="686101" y="0"/>
                </a:lnTo>
                <a:close/>
              </a:path>
              <a:path w="1410334" h="227964">
                <a:moveTo>
                  <a:pt x="675295" y="149272"/>
                </a:moveTo>
                <a:lnTo>
                  <a:pt x="650110" y="152355"/>
                </a:lnTo>
                <a:lnTo>
                  <a:pt x="631946" y="160738"/>
                </a:lnTo>
                <a:lnTo>
                  <a:pt x="620943" y="173126"/>
                </a:lnTo>
                <a:lnTo>
                  <a:pt x="617244" y="188224"/>
                </a:lnTo>
                <a:lnTo>
                  <a:pt x="621014" y="203824"/>
                </a:lnTo>
                <a:lnTo>
                  <a:pt x="632134" y="216338"/>
                </a:lnTo>
                <a:lnTo>
                  <a:pt x="650322" y="224659"/>
                </a:lnTo>
                <a:lnTo>
                  <a:pt x="675295" y="227678"/>
                </a:lnTo>
                <a:lnTo>
                  <a:pt x="700347" y="224659"/>
                </a:lnTo>
                <a:lnTo>
                  <a:pt x="718707" y="216338"/>
                </a:lnTo>
                <a:lnTo>
                  <a:pt x="723895" y="210590"/>
                </a:lnTo>
                <a:lnTo>
                  <a:pt x="675044" y="210590"/>
                </a:lnTo>
                <a:lnTo>
                  <a:pt x="658419" y="208827"/>
                </a:lnTo>
                <a:lnTo>
                  <a:pt x="646835" y="204025"/>
                </a:lnTo>
                <a:lnTo>
                  <a:pt x="640058" y="196914"/>
                </a:lnTo>
                <a:lnTo>
                  <a:pt x="637851" y="188224"/>
                </a:lnTo>
                <a:lnTo>
                  <a:pt x="640019" y="179680"/>
                </a:lnTo>
                <a:lnTo>
                  <a:pt x="646710" y="172643"/>
                </a:lnTo>
                <a:lnTo>
                  <a:pt x="658207" y="167869"/>
                </a:lnTo>
                <a:lnTo>
                  <a:pt x="674792" y="166110"/>
                </a:lnTo>
                <a:lnTo>
                  <a:pt x="723879" y="166110"/>
                </a:lnTo>
                <a:lnTo>
                  <a:pt x="719084" y="160738"/>
                </a:lnTo>
                <a:lnTo>
                  <a:pt x="700771" y="152355"/>
                </a:lnTo>
                <a:lnTo>
                  <a:pt x="675295" y="149272"/>
                </a:lnTo>
                <a:close/>
              </a:path>
              <a:path w="1410334" h="227964">
                <a:moveTo>
                  <a:pt x="723879" y="166110"/>
                </a:moveTo>
                <a:lnTo>
                  <a:pt x="674792" y="166110"/>
                </a:lnTo>
                <a:lnTo>
                  <a:pt x="692105" y="167869"/>
                </a:lnTo>
                <a:lnTo>
                  <a:pt x="703975" y="172643"/>
                </a:lnTo>
                <a:lnTo>
                  <a:pt x="710803" y="179680"/>
                </a:lnTo>
                <a:lnTo>
                  <a:pt x="712990" y="188224"/>
                </a:lnTo>
                <a:lnTo>
                  <a:pt x="710736" y="197020"/>
                </a:lnTo>
                <a:lnTo>
                  <a:pt x="703818" y="204119"/>
                </a:lnTo>
                <a:lnTo>
                  <a:pt x="691999" y="208862"/>
                </a:lnTo>
                <a:lnTo>
                  <a:pt x="675044" y="210590"/>
                </a:lnTo>
                <a:lnTo>
                  <a:pt x="723895" y="210590"/>
                </a:lnTo>
                <a:lnTo>
                  <a:pt x="730000" y="203824"/>
                </a:lnTo>
                <a:lnTo>
                  <a:pt x="733848" y="188224"/>
                </a:lnTo>
                <a:lnTo>
                  <a:pt x="730142" y="173126"/>
                </a:lnTo>
                <a:lnTo>
                  <a:pt x="723879" y="166110"/>
                </a:lnTo>
                <a:close/>
              </a:path>
              <a:path w="1410334" h="227964">
                <a:moveTo>
                  <a:pt x="986379" y="164099"/>
                </a:moveTo>
                <a:lnTo>
                  <a:pt x="785338" y="164099"/>
                </a:lnTo>
                <a:lnTo>
                  <a:pt x="785338" y="181690"/>
                </a:lnTo>
                <a:lnTo>
                  <a:pt x="986379" y="181690"/>
                </a:lnTo>
                <a:lnTo>
                  <a:pt x="986379" y="164099"/>
                </a:lnTo>
                <a:close/>
              </a:path>
              <a:path w="1410334" h="227964">
                <a:moveTo>
                  <a:pt x="896161" y="119619"/>
                </a:moveTo>
                <a:lnTo>
                  <a:pt x="875555" y="119619"/>
                </a:lnTo>
                <a:lnTo>
                  <a:pt x="875555" y="164099"/>
                </a:lnTo>
                <a:lnTo>
                  <a:pt x="896161" y="164099"/>
                </a:lnTo>
                <a:lnTo>
                  <a:pt x="896161" y="119619"/>
                </a:lnTo>
                <a:close/>
              </a:path>
              <a:path w="1410334" h="227964">
                <a:moveTo>
                  <a:pt x="842132" y="15078"/>
                </a:moveTo>
                <a:lnTo>
                  <a:pt x="821525" y="15078"/>
                </a:lnTo>
                <a:lnTo>
                  <a:pt x="821525" y="119619"/>
                </a:lnTo>
                <a:lnTo>
                  <a:pt x="949940" y="119619"/>
                </a:lnTo>
                <a:lnTo>
                  <a:pt x="949940" y="102530"/>
                </a:lnTo>
                <a:lnTo>
                  <a:pt x="842132" y="102530"/>
                </a:lnTo>
                <a:lnTo>
                  <a:pt x="842132" y="67097"/>
                </a:lnTo>
                <a:lnTo>
                  <a:pt x="949940" y="67097"/>
                </a:lnTo>
                <a:lnTo>
                  <a:pt x="949940" y="50260"/>
                </a:lnTo>
                <a:lnTo>
                  <a:pt x="842132" y="50260"/>
                </a:lnTo>
                <a:lnTo>
                  <a:pt x="842132" y="15078"/>
                </a:lnTo>
                <a:close/>
              </a:path>
              <a:path w="1410334" h="227964">
                <a:moveTo>
                  <a:pt x="949940" y="67097"/>
                </a:moveTo>
                <a:lnTo>
                  <a:pt x="929333" y="67097"/>
                </a:lnTo>
                <a:lnTo>
                  <a:pt x="929333" y="102530"/>
                </a:lnTo>
                <a:lnTo>
                  <a:pt x="949940" y="102530"/>
                </a:lnTo>
                <a:lnTo>
                  <a:pt x="949940" y="67097"/>
                </a:lnTo>
                <a:close/>
              </a:path>
              <a:path w="1410334" h="227964">
                <a:moveTo>
                  <a:pt x="949940" y="15078"/>
                </a:moveTo>
                <a:lnTo>
                  <a:pt x="929333" y="15078"/>
                </a:lnTo>
                <a:lnTo>
                  <a:pt x="929333" y="50260"/>
                </a:lnTo>
                <a:lnTo>
                  <a:pt x="949940" y="50260"/>
                </a:lnTo>
                <a:lnTo>
                  <a:pt x="949940" y="15078"/>
                </a:lnTo>
                <a:close/>
              </a:path>
              <a:path w="1410334" h="227964">
                <a:moveTo>
                  <a:pt x="1180858" y="95997"/>
                </a:moveTo>
                <a:lnTo>
                  <a:pt x="1161005" y="95997"/>
                </a:lnTo>
                <a:lnTo>
                  <a:pt x="1161005" y="213606"/>
                </a:lnTo>
                <a:lnTo>
                  <a:pt x="1180858" y="213606"/>
                </a:lnTo>
                <a:lnTo>
                  <a:pt x="1180858" y="95997"/>
                </a:lnTo>
                <a:close/>
              </a:path>
              <a:path w="1410334" h="227964">
                <a:moveTo>
                  <a:pt x="1133614" y="5779"/>
                </a:moveTo>
                <a:lnTo>
                  <a:pt x="1113761" y="5779"/>
                </a:lnTo>
                <a:lnTo>
                  <a:pt x="1113761" y="204307"/>
                </a:lnTo>
                <a:lnTo>
                  <a:pt x="1133614" y="204307"/>
                </a:lnTo>
                <a:lnTo>
                  <a:pt x="1133614" y="95997"/>
                </a:lnTo>
                <a:lnTo>
                  <a:pt x="1180858" y="95997"/>
                </a:lnTo>
                <a:lnTo>
                  <a:pt x="1180858" y="78908"/>
                </a:lnTo>
                <a:lnTo>
                  <a:pt x="1133614" y="78908"/>
                </a:lnTo>
                <a:lnTo>
                  <a:pt x="1133614" y="5779"/>
                </a:lnTo>
                <a:close/>
              </a:path>
              <a:path w="1410334" h="227964">
                <a:moveTo>
                  <a:pt x="1180858" y="3518"/>
                </a:moveTo>
                <a:lnTo>
                  <a:pt x="1161005" y="3518"/>
                </a:lnTo>
                <a:lnTo>
                  <a:pt x="1161005" y="78908"/>
                </a:lnTo>
                <a:lnTo>
                  <a:pt x="1180858" y="78908"/>
                </a:lnTo>
                <a:lnTo>
                  <a:pt x="1180858" y="3518"/>
                </a:lnTo>
                <a:close/>
              </a:path>
              <a:path w="1410334" h="227964">
                <a:moveTo>
                  <a:pt x="1090641" y="23119"/>
                </a:moveTo>
                <a:lnTo>
                  <a:pt x="1007963" y="23119"/>
                </a:lnTo>
                <a:lnTo>
                  <a:pt x="1007963" y="146257"/>
                </a:lnTo>
                <a:lnTo>
                  <a:pt x="1029072" y="146257"/>
                </a:lnTo>
                <a:lnTo>
                  <a:pt x="1048367" y="145542"/>
                </a:lnTo>
                <a:lnTo>
                  <a:pt x="1066202" y="144121"/>
                </a:lnTo>
                <a:lnTo>
                  <a:pt x="1083565" y="141945"/>
                </a:lnTo>
                <a:lnTo>
                  <a:pt x="1101447" y="138969"/>
                </a:lnTo>
                <a:lnTo>
                  <a:pt x="1099954" y="128666"/>
                </a:lnTo>
                <a:lnTo>
                  <a:pt x="1028067" y="128666"/>
                </a:lnTo>
                <a:lnTo>
                  <a:pt x="1028067" y="40459"/>
                </a:lnTo>
                <a:lnTo>
                  <a:pt x="1090641" y="40459"/>
                </a:lnTo>
                <a:lnTo>
                  <a:pt x="1090641" y="23119"/>
                </a:lnTo>
                <a:close/>
              </a:path>
              <a:path w="1410334" h="227964">
                <a:moveTo>
                  <a:pt x="1098934" y="121629"/>
                </a:moveTo>
                <a:lnTo>
                  <a:pt x="1080722" y="124743"/>
                </a:lnTo>
                <a:lnTo>
                  <a:pt x="1063501" y="126938"/>
                </a:lnTo>
                <a:lnTo>
                  <a:pt x="1046279" y="128238"/>
                </a:lnTo>
                <a:lnTo>
                  <a:pt x="1028067" y="128666"/>
                </a:lnTo>
                <a:lnTo>
                  <a:pt x="1099954" y="128666"/>
                </a:lnTo>
                <a:lnTo>
                  <a:pt x="1098934" y="121629"/>
                </a:lnTo>
                <a:close/>
              </a:path>
              <a:path w="1410334" h="227964">
                <a:moveTo>
                  <a:pt x="1375087" y="3518"/>
                </a:moveTo>
                <a:lnTo>
                  <a:pt x="1354480" y="3518"/>
                </a:lnTo>
                <a:lnTo>
                  <a:pt x="1354480" y="213606"/>
                </a:lnTo>
                <a:lnTo>
                  <a:pt x="1375087" y="213606"/>
                </a:lnTo>
                <a:lnTo>
                  <a:pt x="1375087" y="97756"/>
                </a:lnTo>
                <a:lnTo>
                  <a:pt x="1410269" y="97756"/>
                </a:lnTo>
                <a:lnTo>
                  <a:pt x="1410269" y="79913"/>
                </a:lnTo>
                <a:lnTo>
                  <a:pt x="1375087" y="79913"/>
                </a:lnTo>
                <a:lnTo>
                  <a:pt x="1375087" y="3518"/>
                </a:lnTo>
                <a:close/>
              </a:path>
              <a:path w="1410334" h="227964">
                <a:moveTo>
                  <a:pt x="1281603" y="14324"/>
                </a:moveTo>
                <a:lnTo>
                  <a:pt x="1260996" y="14324"/>
                </a:lnTo>
                <a:lnTo>
                  <a:pt x="1260920" y="38449"/>
                </a:lnTo>
                <a:lnTo>
                  <a:pt x="1257913" y="68302"/>
                </a:lnTo>
                <a:lnTo>
                  <a:pt x="1248399" y="95023"/>
                </a:lnTo>
                <a:lnTo>
                  <a:pt x="1232053" y="118586"/>
                </a:lnTo>
                <a:lnTo>
                  <a:pt x="1208474" y="139723"/>
                </a:lnTo>
                <a:lnTo>
                  <a:pt x="1222044" y="155052"/>
                </a:lnTo>
                <a:lnTo>
                  <a:pt x="1236514" y="142868"/>
                </a:lnTo>
                <a:lnTo>
                  <a:pt x="1249028" y="129954"/>
                </a:lnTo>
                <a:lnTo>
                  <a:pt x="1259610" y="116144"/>
                </a:lnTo>
                <a:lnTo>
                  <a:pt x="1268284" y="101274"/>
                </a:lnTo>
                <a:lnTo>
                  <a:pt x="1294385" y="101274"/>
                </a:lnTo>
                <a:lnTo>
                  <a:pt x="1275320" y="83180"/>
                </a:lnTo>
                <a:lnTo>
                  <a:pt x="1278104" y="72798"/>
                </a:lnTo>
                <a:lnTo>
                  <a:pt x="1280063" y="61945"/>
                </a:lnTo>
                <a:lnTo>
                  <a:pt x="1281222" y="50527"/>
                </a:lnTo>
                <a:lnTo>
                  <a:pt x="1281603" y="38449"/>
                </a:lnTo>
                <a:lnTo>
                  <a:pt x="1281603" y="14324"/>
                </a:lnTo>
                <a:close/>
              </a:path>
              <a:path w="1410334" h="227964">
                <a:moveTo>
                  <a:pt x="1294385" y="101274"/>
                </a:moveTo>
                <a:lnTo>
                  <a:pt x="1268284" y="101274"/>
                </a:lnTo>
                <a:lnTo>
                  <a:pt x="1314523" y="149524"/>
                </a:lnTo>
                <a:lnTo>
                  <a:pt x="1329601" y="134697"/>
                </a:lnTo>
                <a:lnTo>
                  <a:pt x="1294385" y="101274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33653" y="4987743"/>
            <a:ext cx="2182495" cy="217804"/>
          </a:xfrm>
          <a:custGeom>
            <a:avLst/>
            <a:gdLst/>
            <a:ahLst/>
            <a:cxnLst/>
            <a:rect l="l" t="t" r="r" b="b"/>
            <a:pathLst>
              <a:path w="2182495" h="217804">
                <a:moveTo>
                  <a:pt x="200538" y="161084"/>
                </a:moveTo>
                <a:lnTo>
                  <a:pt x="0" y="161084"/>
                </a:lnTo>
                <a:lnTo>
                  <a:pt x="0" y="178172"/>
                </a:lnTo>
                <a:lnTo>
                  <a:pt x="200538" y="178172"/>
                </a:lnTo>
                <a:lnTo>
                  <a:pt x="200538" y="161084"/>
                </a:lnTo>
                <a:close/>
              </a:path>
              <a:path w="2182495" h="217804">
                <a:moveTo>
                  <a:pt x="100017" y="7539"/>
                </a:moveTo>
                <a:lnTo>
                  <a:pt x="74102" y="11720"/>
                </a:lnTo>
                <a:lnTo>
                  <a:pt x="53841" y="23276"/>
                </a:lnTo>
                <a:lnTo>
                  <a:pt x="40647" y="40722"/>
                </a:lnTo>
                <a:lnTo>
                  <a:pt x="35936" y="62574"/>
                </a:lnTo>
                <a:lnTo>
                  <a:pt x="39815" y="82615"/>
                </a:lnTo>
                <a:lnTo>
                  <a:pt x="50762" y="99075"/>
                </a:lnTo>
                <a:lnTo>
                  <a:pt x="67741" y="110918"/>
                </a:lnTo>
                <a:lnTo>
                  <a:pt x="89714" y="117106"/>
                </a:lnTo>
                <a:lnTo>
                  <a:pt x="89714" y="161084"/>
                </a:lnTo>
                <a:lnTo>
                  <a:pt x="110321" y="161084"/>
                </a:lnTo>
                <a:lnTo>
                  <a:pt x="110321" y="117106"/>
                </a:lnTo>
                <a:lnTo>
                  <a:pt x="132439" y="110953"/>
                </a:lnTo>
                <a:lnTo>
                  <a:pt x="148265" y="100017"/>
                </a:lnTo>
                <a:lnTo>
                  <a:pt x="100017" y="100017"/>
                </a:lnTo>
                <a:lnTo>
                  <a:pt x="82159" y="97206"/>
                </a:lnTo>
                <a:lnTo>
                  <a:pt x="68353" y="89400"/>
                </a:lnTo>
                <a:lnTo>
                  <a:pt x="59448" y="77542"/>
                </a:lnTo>
                <a:lnTo>
                  <a:pt x="56291" y="62574"/>
                </a:lnTo>
                <a:lnTo>
                  <a:pt x="59448" y="47539"/>
                </a:lnTo>
                <a:lnTo>
                  <a:pt x="68353" y="35779"/>
                </a:lnTo>
                <a:lnTo>
                  <a:pt x="82159" y="28118"/>
                </a:lnTo>
                <a:lnTo>
                  <a:pt x="100017" y="25381"/>
                </a:lnTo>
                <a:lnTo>
                  <a:pt x="148009" y="25381"/>
                </a:lnTo>
                <a:lnTo>
                  <a:pt x="146414" y="23276"/>
                </a:lnTo>
                <a:lnTo>
                  <a:pt x="126078" y="11720"/>
                </a:lnTo>
                <a:lnTo>
                  <a:pt x="100017" y="7539"/>
                </a:lnTo>
                <a:close/>
              </a:path>
              <a:path w="2182495" h="217804">
                <a:moveTo>
                  <a:pt x="148009" y="25381"/>
                </a:moveTo>
                <a:lnTo>
                  <a:pt x="100017" y="25381"/>
                </a:lnTo>
                <a:lnTo>
                  <a:pt x="118021" y="28118"/>
                </a:lnTo>
                <a:lnTo>
                  <a:pt x="131901" y="35779"/>
                </a:lnTo>
                <a:lnTo>
                  <a:pt x="140834" y="47539"/>
                </a:lnTo>
                <a:lnTo>
                  <a:pt x="143995" y="62574"/>
                </a:lnTo>
                <a:lnTo>
                  <a:pt x="140834" y="77542"/>
                </a:lnTo>
                <a:lnTo>
                  <a:pt x="131901" y="89400"/>
                </a:lnTo>
                <a:lnTo>
                  <a:pt x="118021" y="97206"/>
                </a:lnTo>
                <a:lnTo>
                  <a:pt x="100017" y="100017"/>
                </a:lnTo>
                <a:lnTo>
                  <a:pt x="148265" y="100017"/>
                </a:lnTo>
                <a:lnTo>
                  <a:pt x="149492" y="99169"/>
                </a:lnTo>
                <a:lnTo>
                  <a:pt x="160467" y="82721"/>
                </a:lnTo>
                <a:lnTo>
                  <a:pt x="164351" y="62574"/>
                </a:lnTo>
                <a:lnTo>
                  <a:pt x="159635" y="40722"/>
                </a:lnTo>
                <a:lnTo>
                  <a:pt x="148009" y="25381"/>
                </a:lnTo>
                <a:close/>
              </a:path>
              <a:path w="2182495" h="217804">
                <a:moveTo>
                  <a:pt x="411352" y="112331"/>
                </a:moveTo>
                <a:lnTo>
                  <a:pt x="210311" y="112331"/>
                </a:lnTo>
                <a:lnTo>
                  <a:pt x="210311" y="129671"/>
                </a:lnTo>
                <a:lnTo>
                  <a:pt x="411352" y="129671"/>
                </a:lnTo>
                <a:lnTo>
                  <a:pt x="411352" y="112331"/>
                </a:lnTo>
                <a:close/>
              </a:path>
              <a:path w="2182495" h="217804">
                <a:moveTo>
                  <a:pt x="267357" y="153545"/>
                </a:moveTo>
                <a:lnTo>
                  <a:pt x="246750" y="153545"/>
                </a:lnTo>
                <a:lnTo>
                  <a:pt x="246750" y="214108"/>
                </a:lnTo>
                <a:lnTo>
                  <a:pt x="379939" y="214108"/>
                </a:lnTo>
                <a:lnTo>
                  <a:pt x="379939" y="197020"/>
                </a:lnTo>
                <a:lnTo>
                  <a:pt x="267357" y="197020"/>
                </a:lnTo>
                <a:lnTo>
                  <a:pt x="267357" y="153545"/>
                </a:lnTo>
                <a:close/>
              </a:path>
              <a:path w="2182495" h="217804">
                <a:moveTo>
                  <a:pt x="377929" y="70866"/>
                </a:moveTo>
                <a:lnTo>
                  <a:pt x="243734" y="70866"/>
                </a:lnTo>
                <a:lnTo>
                  <a:pt x="243734" y="87704"/>
                </a:lnTo>
                <a:lnTo>
                  <a:pt x="377929" y="87704"/>
                </a:lnTo>
                <a:lnTo>
                  <a:pt x="377929" y="70866"/>
                </a:lnTo>
                <a:close/>
              </a:path>
              <a:path w="2182495" h="217804">
                <a:moveTo>
                  <a:pt x="288466" y="24878"/>
                </a:moveTo>
                <a:lnTo>
                  <a:pt x="268110" y="24878"/>
                </a:lnTo>
                <a:lnTo>
                  <a:pt x="268110" y="70866"/>
                </a:lnTo>
                <a:lnTo>
                  <a:pt x="288466" y="70866"/>
                </a:lnTo>
                <a:lnTo>
                  <a:pt x="288466" y="24878"/>
                </a:lnTo>
                <a:close/>
              </a:path>
              <a:path w="2182495" h="217804">
                <a:moveTo>
                  <a:pt x="352799" y="24878"/>
                </a:moveTo>
                <a:lnTo>
                  <a:pt x="332444" y="24878"/>
                </a:lnTo>
                <a:lnTo>
                  <a:pt x="332444" y="70866"/>
                </a:lnTo>
                <a:lnTo>
                  <a:pt x="352799" y="70866"/>
                </a:lnTo>
                <a:lnTo>
                  <a:pt x="352799" y="24878"/>
                </a:lnTo>
                <a:close/>
              </a:path>
              <a:path w="2182495" h="217804">
                <a:moveTo>
                  <a:pt x="378432" y="8041"/>
                </a:moveTo>
                <a:lnTo>
                  <a:pt x="243483" y="8041"/>
                </a:lnTo>
                <a:lnTo>
                  <a:pt x="243483" y="24878"/>
                </a:lnTo>
                <a:lnTo>
                  <a:pt x="378432" y="24878"/>
                </a:lnTo>
                <a:lnTo>
                  <a:pt x="378432" y="8041"/>
                </a:lnTo>
                <a:close/>
              </a:path>
              <a:path w="2182495" h="217804">
                <a:moveTo>
                  <a:pt x="621915" y="161335"/>
                </a:moveTo>
                <a:lnTo>
                  <a:pt x="420874" y="161335"/>
                </a:lnTo>
                <a:lnTo>
                  <a:pt x="420874" y="178172"/>
                </a:lnTo>
                <a:lnTo>
                  <a:pt x="621915" y="178172"/>
                </a:lnTo>
                <a:lnTo>
                  <a:pt x="621915" y="161335"/>
                </a:lnTo>
                <a:close/>
              </a:path>
              <a:path w="2182495" h="217804">
                <a:moveTo>
                  <a:pt x="532201" y="107054"/>
                </a:moveTo>
                <a:lnTo>
                  <a:pt x="511343" y="107054"/>
                </a:lnTo>
                <a:lnTo>
                  <a:pt x="511343" y="161335"/>
                </a:lnTo>
                <a:lnTo>
                  <a:pt x="532201" y="161335"/>
                </a:lnTo>
                <a:lnTo>
                  <a:pt x="532201" y="107054"/>
                </a:lnTo>
                <a:close/>
              </a:path>
              <a:path w="2182495" h="217804">
                <a:moveTo>
                  <a:pt x="518882" y="6031"/>
                </a:moveTo>
                <a:lnTo>
                  <a:pt x="511845" y="6031"/>
                </a:lnTo>
                <a:lnTo>
                  <a:pt x="511845" y="18344"/>
                </a:lnTo>
                <a:lnTo>
                  <a:pt x="507184" y="43640"/>
                </a:lnTo>
                <a:lnTo>
                  <a:pt x="493594" y="64835"/>
                </a:lnTo>
                <a:lnTo>
                  <a:pt x="471664" y="81884"/>
                </a:lnTo>
                <a:lnTo>
                  <a:pt x="441983" y="94740"/>
                </a:lnTo>
                <a:lnTo>
                  <a:pt x="444496" y="100520"/>
                </a:lnTo>
                <a:lnTo>
                  <a:pt x="447261" y="105797"/>
                </a:lnTo>
                <a:lnTo>
                  <a:pt x="450025" y="111577"/>
                </a:lnTo>
                <a:lnTo>
                  <a:pt x="470856" y="103810"/>
                </a:lnTo>
                <a:lnTo>
                  <a:pt x="489071" y="94112"/>
                </a:lnTo>
                <a:lnTo>
                  <a:pt x="504412" y="82528"/>
                </a:lnTo>
                <a:lnTo>
                  <a:pt x="516620" y="69107"/>
                </a:lnTo>
                <a:lnTo>
                  <a:pt x="554566" y="69107"/>
                </a:lnTo>
                <a:lnTo>
                  <a:pt x="525415" y="54532"/>
                </a:lnTo>
                <a:lnTo>
                  <a:pt x="528568" y="46529"/>
                </a:lnTo>
                <a:lnTo>
                  <a:pt x="530850" y="38009"/>
                </a:lnTo>
                <a:lnTo>
                  <a:pt x="532236" y="29017"/>
                </a:lnTo>
                <a:lnTo>
                  <a:pt x="532703" y="19601"/>
                </a:lnTo>
                <a:lnTo>
                  <a:pt x="532703" y="6282"/>
                </a:lnTo>
                <a:lnTo>
                  <a:pt x="525918" y="6282"/>
                </a:lnTo>
                <a:lnTo>
                  <a:pt x="518882" y="6031"/>
                </a:lnTo>
                <a:close/>
              </a:path>
              <a:path w="2182495" h="217804">
                <a:moveTo>
                  <a:pt x="554566" y="69107"/>
                </a:moveTo>
                <a:lnTo>
                  <a:pt x="516620" y="69107"/>
                </a:lnTo>
                <a:lnTo>
                  <a:pt x="590502" y="109567"/>
                </a:lnTo>
                <a:lnTo>
                  <a:pt x="600303" y="91976"/>
                </a:lnTo>
                <a:lnTo>
                  <a:pt x="554566" y="69107"/>
                </a:lnTo>
                <a:close/>
              </a:path>
              <a:path w="2182495" h="217804">
                <a:moveTo>
                  <a:pt x="729445" y="7287"/>
                </a:moveTo>
                <a:lnTo>
                  <a:pt x="722408" y="7287"/>
                </a:lnTo>
                <a:lnTo>
                  <a:pt x="722408" y="19601"/>
                </a:lnTo>
                <a:lnTo>
                  <a:pt x="717747" y="45124"/>
                </a:lnTo>
                <a:lnTo>
                  <a:pt x="704157" y="66783"/>
                </a:lnTo>
                <a:lnTo>
                  <a:pt x="682227" y="84201"/>
                </a:lnTo>
                <a:lnTo>
                  <a:pt x="652546" y="97002"/>
                </a:lnTo>
                <a:lnTo>
                  <a:pt x="660588" y="114593"/>
                </a:lnTo>
                <a:lnTo>
                  <a:pt x="681383" y="106744"/>
                </a:lnTo>
                <a:lnTo>
                  <a:pt x="699540" y="96845"/>
                </a:lnTo>
                <a:lnTo>
                  <a:pt x="714869" y="85014"/>
                </a:lnTo>
                <a:lnTo>
                  <a:pt x="727183" y="71369"/>
                </a:lnTo>
                <a:lnTo>
                  <a:pt x="764781" y="71369"/>
                </a:lnTo>
                <a:lnTo>
                  <a:pt x="735727" y="56794"/>
                </a:lnTo>
                <a:lnTo>
                  <a:pt x="738919" y="48348"/>
                </a:lnTo>
                <a:lnTo>
                  <a:pt x="741287" y="39548"/>
                </a:lnTo>
                <a:lnTo>
                  <a:pt x="742760" y="30324"/>
                </a:lnTo>
                <a:lnTo>
                  <a:pt x="743266" y="20606"/>
                </a:lnTo>
                <a:lnTo>
                  <a:pt x="743266" y="7539"/>
                </a:lnTo>
                <a:lnTo>
                  <a:pt x="736481" y="7539"/>
                </a:lnTo>
                <a:lnTo>
                  <a:pt x="729445" y="7287"/>
                </a:lnTo>
                <a:close/>
              </a:path>
              <a:path w="2182495" h="217804">
                <a:moveTo>
                  <a:pt x="764781" y="71369"/>
                </a:moveTo>
                <a:lnTo>
                  <a:pt x="727183" y="71369"/>
                </a:lnTo>
                <a:lnTo>
                  <a:pt x="800814" y="112331"/>
                </a:lnTo>
                <a:lnTo>
                  <a:pt x="804332" y="106551"/>
                </a:lnTo>
                <a:lnTo>
                  <a:pt x="807348" y="100520"/>
                </a:lnTo>
                <a:lnTo>
                  <a:pt x="810866" y="94489"/>
                </a:lnTo>
                <a:lnTo>
                  <a:pt x="764781" y="71369"/>
                </a:lnTo>
                <a:close/>
              </a:path>
              <a:path w="2182495" h="217804">
                <a:moveTo>
                  <a:pt x="832478" y="159324"/>
                </a:moveTo>
                <a:lnTo>
                  <a:pt x="631437" y="159324"/>
                </a:lnTo>
                <a:lnTo>
                  <a:pt x="631437" y="176916"/>
                </a:lnTo>
                <a:lnTo>
                  <a:pt x="832478" y="176916"/>
                </a:lnTo>
                <a:lnTo>
                  <a:pt x="832478" y="159324"/>
                </a:lnTo>
                <a:close/>
              </a:path>
              <a:path w="2182495" h="217804">
                <a:moveTo>
                  <a:pt x="990317" y="7287"/>
                </a:moveTo>
                <a:lnTo>
                  <a:pt x="983280" y="7287"/>
                </a:lnTo>
                <a:lnTo>
                  <a:pt x="983280" y="19601"/>
                </a:lnTo>
                <a:lnTo>
                  <a:pt x="978620" y="45124"/>
                </a:lnTo>
                <a:lnTo>
                  <a:pt x="965030" y="66783"/>
                </a:lnTo>
                <a:lnTo>
                  <a:pt x="943100" y="84201"/>
                </a:lnTo>
                <a:lnTo>
                  <a:pt x="913419" y="97002"/>
                </a:lnTo>
                <a:lnTo>
                  <a:pt x="921460" y="114593"/>
                </a:lnTo>
                <a:lnTo>
                  <a:pt x="942256" y="106744"/>
                </a:lnTo>
                <a:lnTo>
                  <a:pt x="960412" y="96845"/>
                </a:lnTo>
                <a:lnTo>
                  <a:pt x="975741" y="85014"/>
                </a:lnTo>
                <a:lnTo>
                  <a:pt x="988055" y="71369"/>
                </a:lnTo>
                <a:lnTo>
                  <a:pt x="1025653" y="71369"/>
                </a:lnTo>
                <a:lnTo>
                  <a:pt x="996599" y="56794"/>
                </a:lnTo>
                <a:lnTo>
                  <a:pt x="999792" y="48348"/>
                </a:lnTo>
                <a:lnTo>
                  <a:pt x="1002159" y="39548"/>
                </a:lnTo>
                <a:lnTo>
                  <a:pt x="1003632" y="30324"/>
                </a:lnTo>
                <a:lnTo>
                  <a:pt x="1004138" y="20606"/>
                </a:lnTo>
                <a:lnTo>
                  <a:pt x="1004138" y="7539"/>
                </a:lnTo>
                <a:lnTo>
                  <a:pt x="997353" y="7539"/>
                </a:lnTo>
                <a:lnTo>
                  <a:pt x="990317" y="7287"/>
                </a:lnTo>
                <a:close/>
              </a:path>
              <a:path w="2182495" h="217804">
                <a:moveTo>
                  <a:pt x="1025653" y="71369"/>
                </a:moveTo>
                <a:lnTo>
                  <a:pt x="988055" y="71369"/>
                </a:lnTo>
                <a:lnTo>
                  <a:pt x="1061686" y="112331"/>
                </a:lnTo>
                <a:lnTo>
                  <a:pt x="1065205" y="106551"/>
                </a:lnTo>
                <a:lnTo>
                  <a:pt x="1068220" y="100520"/>
                </a:lnTo>
                <a:lnTo>
                  <a:pt x="1071738" y="94489"/>
                </a:lnTo>
                <a:lnTo>
                  <a:pt x="1025653" y="71369"/>
                </a:lnTo>
                <a:close/>
              </a:path>
              <a:path w="2182495" h="217804">
                <a:moveTo>
                  <a:pt x="1093350" y="159324"/>
                </a:moveTo>
                <a:lnTo>
                  <a:pt x="892309" y="159324"/>
                </a:lnTo>
                <a:lnTo>
                  <a:pt x="892309" y="176916"/>
                </a:lnTo>
                <a:lnTo>
                  <a:pt x="1093350" y="176916"/>
                </a:lnTo>
                <a:lnTo>
                  <a:pt x="1093350" y="159324"/>
                </a:lnTo>
                <a:close/>
              </a:path>
              <a:path w="2182495" h="217804">
                <a:moveTo>
                  <a:pt x="1213948" y="17088"/>
                </a:moveTo>
                <a:lnTo>
                  <a:pt x="1115437" y="17088"/>
                </a:lnTo>
                <a:lnTo>
                  <a:pt x="1115437" y="147765"/>
                </a:lnTo>
                <a:lnTo>
                  <a:pt x="1124484" y="147765"/>
                </a:lnTo>
                <a:lnTo>
                  <a:pt x="1153451" y="147309"/>
                </a:lnTo>
                <a:lnTo>
                  <a:pt x="1182064" y="145817"/>
                </a:lnTo>
                <a:lnTo>
                  <a:pt x="1209970" y="143100"/>
                </a:lnTo>
                <a:lnTo>
                  <a:pt x="1236816" y="138969"/>
                </a:lnTo>
                <a:lnTo>
                  <a:pt x="1235636" y="129922"/>
                </a:lnTo>
                <a:lnTo>
                  <a:pt x="1135793" y="129922"/>
                </a:lnTo>
                <a:lnTo>
                  <a:pt x="1135793" y="89714"/>
                </a:lnTo>
                <a:lnTo>
                  <a:pt x="1206660" y="89714"/>
                </a:lnTo>
                <a:lnTo>
                  <a:pt x="1206660" y="72626"/>
                </a:lnTo>
                <a:lnTo>
                  <a:pt x="1135793" y="72626"/>
                </a:lnTo>
                <a:lnTo>
                  <a:pt x="1135793" y="34679"/>
                </a:lnTo>
                <a:lnTo>
                  <a:pt x="1213948" y="34679"/>
                </a:lnTo>
                <a:lnTo>
                  <a:pt x="1213948" y="17088"/>
                </a:lnTo>
                <a:close/>
              </a:path>
              <a:path w="2182495" h="217804">
                <a:moveTo>
                  <a:pt x="1234554" y="121629"/>
                </a:moveTo>
                <a:lnTo>
                  <a:pt x="1210005" y="125576"/>
                </a:lnTo>
                <a:lnTo>
                  <a:pt x="1184797" y="128132"/>
                </a:lnTo>
                <a:lnTo>
                  <a:pt x="1159776" y="129510"/>
                </a:lnTo>
                <a:lnTo>
                  <a:pt x="1135793" y="129922"/>
                </a:lnTo>
                <a:lnTo>
                  <a:pt x="1235636" y="129922"/>
                </a:lnTo>
                <a:lnTo>
                  <a:pt x="1234554" y="121629"/>
                </a:lnTo>
                <a:close/>
              </a:path>
              <a:path w="2182495" h="217804">
                <a:moveTo>
                  <a:pt x="1271495" y="0"/>
                </a:moveTo>
                <a:lnTo>
                  <a:pt x="1250889" y="0"/>
                </a:lnTo>
                <a:lnTo>
                  <a:pt x="1250889" y="210087"/>
                </a:lnTo>
                <a:lnTo>
                  <a:pt x="1271495" y="210087"/>
                </a:lnTo>
                <a:lnTo>
                  <a:pt x="1271495" y="92981"/>
                </a:lnTo>
                <a:lnTo>
                  <a:pt x="1306678" y="92981"/>
                </a:lnTo>
                <a:lnTo>
                  <a:pt x="1306678" y="75139"/>
                </a:lnTo>
                <a:lnTo>
                  <a:pt x="1271495" y="75139"/>
                </a:lnTo>
                <a:lnTo>
                  <a:pt x="1271495" y="0"/>
                </a:lnTo>
                <a:close/>
              </a:path>
              <a:path w="2182495" h="217804">
                <a:moveTo>
                  <a:pt x="1514476" y="159324"/>
                </a:moveTo>
                <a:lnTo>
                  <a:pt x="1313435" y="159324"/>
                </a:lnTo>
                <a:lnTo>
                  <a:pt x="1313435" y="176916"/>
                </a:lnTo>
                <a:lnTo>
                  <a:pt x="1514476" y="176916"/>
                </a:lnTo>
                <a:lnTo>
                  <a:pt x="1514476" y="159324"/>
                </a:lnTo>
                <a:close/>
              </a:path>
              <a:path w="2182495" h="217804">
                <a:moveTo>
                  <a:pt x="1479294" y="14072"/>
                </a:moveTo>
                <a:lnTo>
                  <a:pt x="1349623" y="14072"/>
                </a:lnTo>
                <a:lnTo>
                  <a:pt x="1349623" y="120875"/>
                </a:lnTo>
                <a:lnTo>
                  <a:pt x="1481556" y="120875"/>
                </a:lnTo>
                <a:lnTo>
                  <a:pt x="1481556" y="103536"/>
                </a:lnTo>
                <a:lnTo>
                  <a:pt x="1370481" y="103536"/>
                </a:lnTo>
                <a:lnTo>
                  <a:pt x="1370481" y="75641"/>
                </a:lnTo>
                <a:lnTo>
                  <a:pt x="1472258" y="75641"/>
                </a:lnTo>
                <a:lnTo>
                  <a:pt x="1472258" y="58804"/>
                </a:lnTo>
                <a:lnTo>
                  <a:pt x="1370481" y="58804"/>
                </a:lnTo>
                <a:lnTo>
                  <a:pt x="1370481" y="31412"/>
                </a:lnTo>
                <a:lnTo>
                  <a:pt x="1479294" y="31412"/>
                </a:lnTo>
                <a:lnTo>
                  <a:pt x="1479294" y="14072"/>
                </a:lnTo>
                <a:close/>
              </a:path>
              <a:path w="2182495" h="217804">
                <a:moveTo>
                  <a:pt x="1706192" y="0"/>
                </a:moveTo>
                <a:lnTo>
                  <a:pt x="1685836" y="0"/>
                </a:lnTo>
                <a:lnTo>
                  <a:pt x="1685836" y="49506"/>
                </a:lnTo>
                <a:lnTo>
                  <a:pt x="1649398" y="49506"/>
                </a:lnTo>
                <a:lnTo>
                  <a:pt x="1649398" y="66594"/>
                </a:lnTo>
                <a:lnTo>
                  <a:pt x="1685836" y="66594"/>
                </a:lnTo>
                <a:lnTo>
                  <a:pt x="1685836" y="114342"/>
                </a:lnTo>
                <a:lnTo>
                  <a:pt x="1706192" y="114342"/>
                </a:lnTo>
                <a:lnTo>
                  <a:pt x="1706192" y="0"/>
                </a:lnTo>
                <a:close/>
              </a:path>
              <a:path w="2182495" h="217804">
                <a:moveTo>
                  <a:pt x="1602907" y="127409"/>
                </a:moveTo>
                <a:lnTo>
                  <a:pt x="1582551" y="127409"/>
                </a:lnTo>
                <a:lnTo>
                  <a:pt x="1582551" y="217626"/>
                </a:lnTo>
                <a:lnTo>
                  <a:pt x="1706192" y="217626"/>
                </a:lnTo>
                <a:lnTo>
                  <a:pt x="1706192" y="200789"/>
                </a:lnTo>
                <a:lnTo>
                  <a:pt x="1602907" y="200789"/>
                </a:lnTo>
                <a:lnTo>
                  <a:pt x="1602907" y="171387"/>
                </a:lnTo>
                <a:lnTo>
                  <a:pt x="1706192" y="171387"/>
                </a:lnTo>
                <a:lnTo>
                  <a:pt x="1706192" y="155052"/>
                </a:lnTo>
                <a:lnTo>
                  <a:pt x="1602907" y="155052"/>
                </a:lnTo>
                <a:lnTo>
                  <a:pt x="1602907" y="127409"/>
                </a:lnTo>
                <a:close/>
              </a:path>
              <a:path w="2182495" h="217804">
                <a:moveTo>
                  <a:pt x="1706192" y="171387"/>
                </a:moveTo>
                <a:lnTo>
                  <a:pt x="1685836" y="171387"/>
                </a:lnTo>
                <a:lnTo>
                  <a:pt x="1685836" y="200789"/>
                </a:lnTo>
                <a:lnTo>
                  <a:pt x="1706192" y="200789"/>
                </a:lnTo>
                <a:lnTo>
                  <a:pt x="1706192" y="171387"/>
                </a:lnTo>
                <a:close/>
              </a:path>
              <a:path w="2182495" h="217804">
                <a:moveTo>
                  <a:pt x="1706192" y="127409"/>
                </a:moveTo>
                <a:lnTo>
                  <a:pt x="1685836" y="127409"/>
                </a:lnTo>
                <a:lnTo>
                  <a:pt x="1685836" y="155052"/>
                </a:lnTo>
                <a:lnTo>
                  <a:pt x="1706192" y="155052"/>
                </a:lnTo>
                <a:lnTo>
                  <a:pt x="1706192" y="127409"/>
                </a:lnTo>
                <a:close/>
              </a:path>
              <a:path w="2182495" h="217804">
                <a:moveTo>
                  <a:pt x="1587075" y="7287"/>
                </a:moveTo>
                <a:lnTo>
                  <a:pt x="1564666" y="11438"/>
                </a:lnTo>
                <a:lnTo>
                  <a:pt x="1547464" y="22585"/>
                </a:lnTo>
                <a:lnTo>
                  <a:pt x="1536434" y="38774"/>
                </a:lnTo>
                <a:lnTo>
                  <a:pt x="1532543" y="58050"/>
                </a:lnTo>
                <a:lnTo>
                  <a:pt x="1536434" y="77498"/>
                </a:lnTo>
                <a:lnTo>
                  <a:pt x="1547464" y="93578"/>
                </a:lnTo>
                <a:lnTo>
                  <a:pt x="1564666" y="104521"/>
                </a:lnTo>
                <a:lnTo>
                  <a:pt x="1587075" y="108562"/>
                </a:lnTo>
                <a:lnTo>
                  <a:pt x="1609657" y="104521"/>
                </a:lnTo>
                <a:lnTo>
                  <a:pt x="1626749" y="93578"/>
                </a:lnTo>
                <a:lnTo>
                  <a:pt x="1628504" y="90971"/>
                </a:lnTo>
                <a:lnTo>
                  <a:pt x="1587075" y="90971"/>
                </a:lnTo>
                <a:lnTo>
                  <a:pt x="1573108" y="88540"/>
                </a:lnTo>
                <a:lnTo>
                  <a:pt x="1562227" y="81704"/>
                </a:lnTo>
                <a:lnTo>
                  <a:pt x="1555164" y="71145"/>
                </a:lnTo>
                <a:lnTo>
                  <a:pt x="1552647" y="57547"/>
                </a:lnTo>
                <a:lnTo>
                  <a:pt x="1555164" y="44280"/>
                </a:lnTo>
                <a:lnTo>
                  <a:pt x="1562227" y="33957"/>
                </a:lnTo>
                <a:lnTo>
                  <a:pt x="1573108" y="27262"/>
                </a:lnTo>
                <a:lnTo>
                  <a:pt x="1587075" y="24878"/>
                </a:lnTo>
                <a:lnTo>
                  <a:pt x="1628282" y="24878"/>
                </a:lnTo>
                <a:lnTo>
                  <a:pt x="1626749" y="22585"/>
                </a:lnTo>
                <a:lnTo>
                  <a:pt x="1609657" y="11438"/>
                </a:lnTo>
                <a:lnTo>
                  <a:pt x="1587075" y="7287"/>
                </a:lnTo>
                <a:close/>
              </a:path>
              <a:path w="2182495" h="217804">
                <a:moveTo>
                  <a:pt x="1628282" y="24878"/>
                </a:moveTo>
                <a:lnTo>
                  <a:pt x="1587075" y="24878"/>
                </a:lnTo>
                <a:lnTo>
                  <a:pt x="1600896" y="27262"/>
                </a:lnTo>
                <a:lnTo>
                  <a:pt x="1611702" y="33957"/>
                </a:lnTo>
                <a:lnTo>
                  <a:pt x="1618739" y="44280"/>
                </a:lnTo>
                <a:lnTo>
                  <a:pt x="1621252" y="57547"/>
                </a:lnTo>
                <a:lnTo>
                  <a:pt x="1618739" y="71145"/>
                </a:lnTo>
                <a:lnTo>
                  <a:pt x="1611702" y="81704"/>
                </a:lnTo>
                <a:lnTo>
                  <a:pt x="1600896" y="88540"/>
                </a:lnTo>
                <a:lnTo>
                  <a:pt x="1587075" y="90971"/>
                </a:lnTo>
                <a:lnTo>
                  <a:pt x="1628504" y="90971"/>
                </a:lnTo>
                <a:lnTo>
                  <a:pt x="1637575" y="77498"/>
                </a:lnTo>
                <a:lnTo>
                  <a:pt x="1641356" y="58050"/>
                </a:lnTo>
                <a:lnTo>
                  <a:pt x="1637575" y="38774"/>
                </a:lnTo>
                <a:lnTo>
                  <a:pt x="1628282" y="24878"/>
                </a:lnTo>
                <a:close/>
              </a:path>
              <a:path w="2182495" h="217804">
                <a:moveTo>
                  <a:pt x="1858502" y="141231"/>
                </a:moveTo>
                <a:lnTo>
                  <a:pt x="1838398" y="141231"/>
                </a:lnTo>
                <a:lnTo>
                  <a:pt x="1838398" y="211846"/>
                </a:lnTo>
                <a:lnTo>
                  <a:pt x="1969326" y="211846"/>
                </a:lnTo>
                <a:lnTo>
                  <a:pt x="1969326" y="194758"/>
                </a:lnTo>
                <a:lnTo>
                  <a:pt x="1858502" y="194758"/>
                </a:lnTo>
                <a:lnTo>
                  <a:pt x="1858502" y="141231"/>
                </a:lnTo>
                <a:close/>
              </a:path>
              <a:path w="2182495" h="217804">
                <a:moveTo>
                  <a:pt x="1964802" y="0"/>
                </a:moveTo>
                <a:lnTo>
                  <a:pt x="1944447" y="0"/>
                </a:lnTo>
                <a:lnTo>
                  <a:pt x="1944447" y="154801"/>
                </a:lnTo>
                <a:lnTo>
                  <a:pt x="1964802" y="154801"/>
                </a:lnTo>
                <a:lnTo>
                  <a:pt x="1964802" y="0"/>
                </a:lnTo>
                <a:close/>
              </a:path>
              <a:path w="2182495" h="217804">
                <a:moveTo>
                  <a:pt x="1850460" y="11057"/>
                </a:moveTo>
                <a:lnTo>
                  <a:pt x="1828397" y="15054"/>
                </a:lnTo>
                <a:lnTo>
                  <a:pt x="1810974" y="26072"/>
                </a:lnTo>
                <a:lnTo>
                  <a:pt x="1799536" y="42650"/>
                </a:lnTo>
                <a:lnTo>
                  <a:pt x="1795425" y="63327"/>
                </a:lnTo>
                <a:lnTo>
                  <a:pt x="1799536" y="84111"/>
                </a:lnTo>
                <a:lnTo>
                  <a:pt x="1810974" y="100677"/>
                </a:lnTo>
                <a:lnTo>
                  <a:pt x="1828397" y="111636"/>
                </a:lnTo>
                <a:lnTo>
                  <a:pt x="1850460" y="115598"/>
                </a:lnTo>
                <a:lnTo>
                  <a:pt x="1872378" y="111636"/>
                </a:lnTo>
                <a:lnTo>
                  <a:pt x="1889726" y="100677"/>
                </a:lnTo>
                <a:lnTo>
                  <a:pt x="1891738" y="97756"/>
                </a:lnTo>
                <a:lnTo>
                  <a:pt x="1850460" y="97756"/>
                </a:lnTo>
                <a:lnTo>
                  <a:pt x="1836627" y="95345"/>
                </a:lnTo>
                <a:lnTo>
                  <a:pt x="1825550" y="88458"/>
                </a:lnTo>
                <a:lnTo>
                  <a:pt x="1818195" y="77612"/>
                </a:lnTo>
                <a:lnTo>
                  <a:pt x="1815529" y="63327"/>
                </a:lnTo>
                <a:lnTo>
                  <a:pt x="1818195" y="49149"/>
                </a:lnTo>
                <a:lnTo>
                  <a:pt x="1825550" y="38292"/>
                </a:lnTo>
                <a:lnTo>
                  <a:pt x="1836627" y="31345"/>
                </a:lnTo>
                <a:lnTo>
                  <a:pt x="1850460" y="28899"/>
                </a:lnTo>
                <a:lnTo>
                  <a:pt x="1891672" y="28899"/>
                </a:lnTo>
                <a:lnTo>
                  <a:pt x="1889726" y="26072"/>
                </a:lnTo>
                <a:lnTo>
                  <a:pt x="1872378" y="15054"/>
                </a:lnTo>
                <a:lnTo>
                  <a:pt x="1850460" y="11057"/>
                </a:lnTo>
                <a:close/>
              </a:path>
              <a:path w="2182495" h="217804">
                <a:moveTo>
                  <a:pt x="1891672" y="28899"/>
                </a:moveTo>
                <a:lnTo>
                  <a:pt x="1850460" y="28899"/>
                </a:lnTo>
                <a:lnTo>
                  <a:pt x="1864148" y="31345"/>
                </a:lnTo>
                <a:lnTo>
                  <a:pt x="1875150" y="38292"/>
                </a:lnTo>
                <a:lnTo>
                  <a:pt x="1882477" y="49149"/>
                </a:lnTo>
                <a:lnTo>
                  <a:pt x="1885140" y="63327"/>
                </a:lnTo>
                <a:lnTo>
                  <a:pt x="1882477" y="77612"/>
                </a:lnTo>
                <a:lnTo>
                  <a:pt x="1875150" y="88458"/>
                </a:lnTo>
                <a:lnTo>
                  <a:pt x="1864148" y="95345"/>
                </a:lnTo>
                <a:lnTo>
                  <a:pt x="1850460" y="97756"/>
                </a:lnTo>
                <a:lnTo>
                  <a:pt x="1891738" y="97756"/>
                </a:lnTo>
                <a:lnTo>
                  <a:pt x="1901137" y="84111"/>
                </a:lnTo>
                <a:lnTo>
                  <a:pt x="1905244" y="63327"/>
                </a:lnTo>
                <a:lnTo>
                  <a:pt x="1901137" y="42650"/>
                </a:lnTo>
                <a:lnTo>
                  <a:pt x="1891672" y="28899"/>
                </a:lnTo>
                <a:close/>
              </a:path>
              <a:path w="2182495" h="217804">
                <a:moveTo>
                  <a:pt x="2072834" y="147011"/>
                </a:moveTo>
                <a:lnTo>
                  <a:pt x="2052479" y="147011"/>
                </a:lnTo>
                <a:lnTo>
                  <a:pt x="2052479" y="211846"/>
                </a:lnTo>
                <a:lnTo>
                  <a:pt x="2182150" y="211846"/>
                </a:lnTo>
                <a:lnTo>
                  <a:pt x="2182150" y="194758"/>
                </a:lnTo>
                <a:lnTo>
                  <a:pt x="2072834" y="194758"/>
                </a:lnTo>
                <a:lnTo>
                  <a:pt x="2072834" y="147011"/>
                </a:lnTo>
                <a:close/>
              </a:path>
              <a:path w="2182495" h="217804">
                <a:moveTo>
                  <a:pt x="2177627" y="0"/>
                </a:moveTo>
                <a:lnTo>
                  <a:pt x="2157272" y="0"/>
                </a:lnTo>
                <a:lnTo>
                  <a:pt x="2157272" y="52270"/>
                </a:lnTo>
                <a:lnTo>
                  <a:pt x="2117063" y="52270"/>
                </a:lnTo>
                <a:lnTo>
                  <a:pt x="2117063" y="69359"/>
                </a:lnTo>
                <a:lnTo>
                  <a:pt x="2157272" y="69359"/>
                </a:lnTo>
                <a:lnTo>
                  <a:pt x="2157272" y="158319"/>
                </a:lnTo>
                <a:lnTo>
                  <a:pt x="2177627" y="158319"/>
                </a:lnTo>
                <a:lnTo>
                  <a:pt x="2177627" y="0"/>
                </a:lnTo>
                <a:close/>
              </a:path>
              <a:path w="2182495" h="217804">
                <a:moveTo>
                  <a:pt x="2106257" y="11559"/>
                </a:moveTo>
                <a:lnTo>
                  <a:pt x="2009004" y="11559"/>
                </a:lnTo>
                <a:lnTo>
                  <a:pt x="2009004" y="124896"/>
                </a:lnTo>
                <a:lnTo>
                  <a:pt x="2015789" y="124896"/>
                </a:lnTo>
                <a:lnTo>
                  <a:pt x="2045223" y="124476"/>
                </a:lnTo>
                <a:lnTo>
                  <a:pt x="2074656" y="123043"/>
                </a:lnTo>
                <a:lnTo>
                  <a:pt x="2103430" y="120337"/>
                </a:lnTo>
                <a:lnTo>
                  <a:pt x="2130885" y="116101"/>
                </a:lnTo>
                <a:lnTo>
                  <a:pt x="2129705" y="107054"/>
                </a:lnTo>
                <a:lnTo>
                  <a:pt x="2029359" y="107054"/>
                </a:lnTo>
                <a:lnTo>
                  <a:pt x="2029359" y="75390"/>
                </a:lnTo>
                <a:lnTo>
                  <a:pt x="2099221" y="75390"/>
                </a:lnTo>
                <a:lnTo>
                  <a:pt x="2099221" y="58301"/>
                </a:lnTo>
                <a:lnTo>
                  <a:pt x="2029359" y="58301"/>
                </a:lnTo>
                <a:lnTo>
                  <a:pt x="2029359" y="29150"/>
                </a:lnTo>
                <a:lnTo>
                  <a:pt x="2106257" y="29150"/>
                </a:lnTo>
                <a:lnTo>
                  <a:pt x="2106257" y="11559"/>
                </a:lnTo>
                <a:close/>
              </a:path>
              <a:path w="2182495" h="217804">
                <a:moveTo>
                  <a:pt x="2128623" y="98761"/>
                </a:moveTo>
                <a:lnTo>
                  <a:pt x="2104137" y="102707"/>
                </a:lnTo>
                <a:lnTo>
                  <a:pt x="2078803" y="105263"/>
                </a:lnTo>
                <a:lnTo>
                  <a:pt x="2053563" y="106642"/>
                </a:lnTo>
                <a:lnTo>
                  <a:pt x="2029359" y="107054"/>
                </a:lnTo>
                <a:lnTo>
                  <a:pt x="2129705" y="107054"/>
                </a:lnTo>
                <a:lnTo>
                  <a:pt x="2128623" y="98761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49987" y="5427520"/>
            <a:ext cx="2912745" cy="220979"/>
          </a:xfrm>
          <a:custGeom>
            <a:avLst/>
            <a:gdLst/>
            <a:ahLst/>
            <a:cxnLst/>
            <a:rect l="l" t="t" r="r" b="b"/>
            <a:pathLst>
              <a:path w="2912745" h="220979">
                <a:moveTo>
                  <a:pt x="165607" y="0"/>
                </a:moveTo>
                <a:lnTo>
                  <a:pt x="145252" y="0"/>
                </a:lnTo>
                <a:lnTo>
                  <a:pt x="145252" y="69359"/>
                </a:lnTo>
                <a:lnTo>
                  <a:pt x="103284" y="69359"/>
                </a:lnTo>
                <a:lnTo>
                  <a:pt x="103284" y="87201"/>
                </a:lnTo>
                <a:lnTo>
                  <a:pt x="145252" y="87201"/>
                </a:lnTo>
                <a:lnTo>
                  <a:pt x="145252" y="210087"/>
                </a:lnTo>
                <a:lnTo>
                  <a:pt x="165607" y="210087"/>
                </a:lnTo>
                <a:lnTo>
                  <a:pt x="165607" y="0"/>
                </a:lnTo>
                <a:close/>
              </a:path>
              <a:path w="2912745" h="220979">
                <a:moveTo>
                  <a:pt x="94237" y="16837"/>
                </a:moveTo>
                <a:lnTo>
                  <a:pt x="0" y="16837"/>
                </a:lnTo>
                <a:lnTo>
                  <a:pt x="0" y="143995"/>
                </a:lnTo>
                <a:lnTo>
                  <a:pt x="94237" y="143995"/>
                </a:lnTo>
                <a:lnTo>
                  <a:pt x="94237" y="126655"/>
                </a:lnTo>
                <a:lnTo>
                  <a:pt x="20104" y="126655"/>
                </a:lnTo>
                <a:lnTo>
                  <a:pt x="20104" y="34176"/>
                </a:lnTo>
                <a:lnTo>
                  <a:pt x="94237" y="34176"/>
                </a:lnTo>
                <a:lnTo>
                  <a:pt x="94237" y="16837"/>
                </a:lnTo>
                <a:close/>
              </a:path>
              <a:path w="2912745" h="220979">
                <a:moveTo>
                  <a:pt x="94237" y="34176"/>
                </a:moveTo>
                <a:lnTo>
                  <a:pt x="74133" y="34176"/>
                </a:lnTo>
                <a:lnTo>
                  <a:pt x="74133" y="126655"/>
                </a:lnTo>
                <a:lnTo>
                  <a:pt x="94237" y="126655"/>
                </a:lnTo>
                <a:lnTo>
                  <a:pt x="94237" y="34176"/>
                </a:lnTo>
                <a:close/>
              </a:path>
              <a:path w="2912745" h="220979">
                <a:moveTo>
                  <a:pt x="272634" y="5277"/>
                </a:moveTo>
                <a:lnTo>
                  <a:pt x="252027" y="5277"/>
                </a:lnTo>
                <a:lnTo>
                  <a:pt x="252027" y="20858"/>
                </a:lnTo>
                <a:lnTo>
                  <a:pt x="248615" y="47711"/>
                </a:lnTo>
                <a:lnTo>
                  <a:pt x="238488" y="71149"/>
                </a:lnTo>
                <a:lnTo>
                  <a:pt x="221812" y="91430"/>
                </a:lnTo>
                <a:lnTo>
                  <a:pt x="198751" y="108813"/>
                </a:lnTo>
                <a:lnTo>
                  <a:pt x="209809" y="125148"/>
                </a:lnTo>
                <a:lnTo>
                  <a:pt x="226092" y="114440"/>
                </a:lnTo>
                <a:lnTo>
                  <a:pt x="240185" y="102248"/>
                </a:lnTo>
                <a:lnTo>
                  <a:pt x="251968" y="88501"/>
                </a:lnTo>
                <a:lnTo>
                  <a:pt x="261325" y="73128"/>
                </a:lnTo>
                <a:lnTo>
                  <a:pt x="287951" y="73128"/>
                </a:lnTo>
                <a:lnTo>
                  <a:pt x="267859" y="55788"/>
                </a:lnTo>
                <a:lnTo>
                  <a:pt x="269907" y="47711"/>
                </a:lnTo>
                <a:lnTo>
                  <a:pt x="271377" y="39579"/>
                </a:lnTo>
                <a:lnTo>
                  <a:pt x="272312" y="30910"/>
                </a:lnTo>
                <a:lnTo>
                  <a:pt x="272634" y="21863"/>
                </a:lnTo>
                <a:lnTo>
                  <a:pt x="272634" y="5277"/>
                </a:lnTo>
                <a:close/>
              </a:path>
              <a:path w="2912745" h="220979">
                <a:moveTo>
                  <a:pt x="287951" y="73128"/>
                </a:moveTo>
                <a:lnTo>
                  <a:pt x="261325" y="73128"/>
                </a:lnTo>
                <a:lnTo>
                  <a:pt x="309073" y="118111"/>
                </a:lnTo>
                <a:lnTo>
                  <a:pt x="322894" y="103284"/>
                </a:lnTo>
                <a:lnTo>
                  <a:pt x="287951" y="73128"/>
                </a:lnTo>
                <a:close/>
              </a:path>
              <a:path w="2912745" h="220979">
                <a:moveTo>
                  <a:pt x="269116" y="141231"/>
                </a:moveTo>
                <a:lnTo>
                  <a:pt x="248760" y="141231"/>
                </a:lnTo>
                <a:lnTo>
                  <a:pt x="248760" y="211846"/>
                </a:lnTo>
                <a:lnTo>
                  <a:pt x="378432" y="211846"/>
                </a:lnTo>
                <a:lnTo>
                  <a:pt x="378432" y="194758"/>
                </a:lnTo>
                <a:lnTo>
                  <a:pt x="269116" y="194758"/>
                </a:lnTo>
                <a:lnTo>
                  <a:pt x="269116" y="141231"/>
                </a:lnTo>
                <a:close/>
              </a:path>
              <a:path w="2912745" h="220979">
                <a:moveTo>
                  <a:pt x="373908" y="0"/>
                </a:moveTo>
                <a:lnTo>
                  <a:pt x="353553" y="0"/>
                </a:lnTo>
                <a:lnTo>
                  <a:pt x="353553" y="154801"/>
                </a:lnTo>
                <a:lnTo>
                  <a:pt x="373908" y="154801"/>
                </a:lnTo>
                <a:lnTo>
                  <a:pt x="373908" y="0"/>
                </a:lnTo>
                <a:close/>
              </a:path>
              <a:path w="2912745" h="220979">
                <a:moveTo>
                  <a:pt x="586733" y="0"/>
                </a:moveTo>
                <a:lnTo>
                  <a:pt x="566378" y="0"/>
                </a:lnTo>
                <a:lnTo>
                  <a:pt x="566378" y="64333"/>
                </a:lnTo>
                <a:lnTo>
                  <a:pt x="526923" y="64333"/>
                </a:lnTo>
                <a:lnTo>
                  <a:pt x="526923" y="81421"/>
                </a:lnTo>
                <a:lnTo>
                  <a:pt x="566378" y="81421"/>
                </a:lnTo>
                <a:lnTo>
                  <a:pt x="566378" y="210087"/>
                </a:lnTo>
                <a:lnTo>
                  <a:pt x="586733" y="210087"/>
                </a:lnTo>
                <a:lnTo>
                  <a:pt x="586733" y="0"/>
                </a:lnTo>
                <a:close/>
              </a:path>
              <a:path w="2912745" h="220979">
                <a:moveTo>
                  <a:pt x="510589" y="17339"/>
                </a:moveTo>
                <a:lnTo>
                  <a:pt x="422633" y="17339"/>
                </a:lnTo>
                <a:lnTo>
                  <a:pt x="422633" y="34679"/>
                </a:lnTo>
                <a:lnTo>
                  <a:pt x="490485" y="34679"/>
                </a:lnTo>
                <a:lnTo>
                  <a:pt x="490485" y="73631"/>
                </a:lnTo>
                <a:lnTo>
                  <a:pt x="422633" y="73631"/>
                </a:lnTo>
                <a:lnTo>
                  <a:pt x="422633" y="148519"/>
                </a:lnTo>
                <a:lnTo>
                  <a:pt x="431931" y="148519"/>
                </a:lnTo>
                <a:lnTo>
                  <a:pt x="461204" y="148020"/>
                </a:lnTo>
                <a:lnTo>
                  <a:pt x="489511" y="146414"/>
                </a:lnTo>
                <a:lnTo>
                  <a:pt x="516922" y="143536"/>
                </a:lnTo>
                <a:lnTo>
                  <a:pt x="543509" y="139220"/>
                </a:lnTo>
                <a:lnTo>
                  <a:pt x="542412" y="130927"/>
                </a:lnTo>
                <a:lnTo>
                  <a:pt x="442737" y="130927"/>
                </a:lnTo>
                <a:lnTo>
                  <a:pt x="442737" y="90468"/>
                </a:lnTo>
                <a:lnTo>
                  <a:pt x="510589" y="90468"/>
                </a:lnTo>
                <a:lnTo>
                  <a:pt x="510589" y="17339"/>
                </a:lnTo>
                <a:close/>
              </a:path>
              <a:path w="2912745" h="220979">
                <a:moveTo>
                  <a:pt x="541247" y="122132"/>
                </a:moveTo>
                <a:lnTo>
                  <a:pt x="519463" y="125839"/>
                </a:lnTo>
                <a:lnTo>
                  <a:pt x="497207" y="128603"/>
                </a:lnTo>
                <a:lnTo>
                  <a:pt x="475234" y="130331"/>
                </a:lnTo>
                <a:lnTo>
                  <a:pt x="454297" y="130927"/>
                </a:lnTo>
                <a:lnTo>
                  <a:pt x="542412" y="130927"/>
                </a:lnTo>
                <a:lnTo>
                  <a:pt x="541247" y="122132"/>
                </a:lnTo>
                <a:close/>
              </a:path>
              <a:path w="2912745" h="220979">
                <a:moveTo>
                  <a:pt x="737989" y="124142"/>
                </a:moveTo>
                <a:lnTo>
                  <a:pt x="713821" y="128191"/>
                </a:lnTo>
                <a:lnTo>
                  <a:pt x="696179" y="139001"/>
                </a:lnTo>
                <a:lnTo>
                  <a:pt x="685369" y="154569"/>
                </a:lnTo>
                <a:lnTo>
                  <a:pt x="681697" y="172895"/>
                </a:lnTo>
                <a:lnTo>
                  <a:pt x="685369" y="190851"/>
                </a:lnTo>
                <a:lnTo>
                  <a:pt x="696179" y="206098"/>
                </a:lnTo>
                <a:lnTo>
                  <a:pt x="713821" y="216680"/>
                </a:lnTo>
                <a:lnTo>
                  <a:pt x="737989" y="220642"/>
                </a:lnTo>
                <a:lnTo>
                  <a:pt x="761654" y="216680"/>
                </a:lnTo>
                <a:lnTo>
                  <a:pt x="779171" y="206098"/>
                </a:lnTo>
                <a:lnTo>
                  <a:pt x="780985" y="203554"/>
                </a:lnTo>
                <a:lnTo>
                  <a:pt x="737989" y="203554"/>
                </a:lnTo>
                <a:lnTo>
                  <a:pt x="721984" y="200813"/>
                </a:lnTo>
                <a:lnTo>
                  <a:pt x="710785" y="193690"/>
                </a:lnTo>
                <a:lnTo>
                  <a:pt x="704205" y="183834"/>
                </a:lnTo>
                <a:lnTo>
                  <a:pt x="702053" y="172895"/>
                </a:lnTo>
                <a:lnTo>
                  <a:pt x="704205" y="161268"/>
                </a:lnTo>
                <a:lnTo>
                  <a:pt x="710785" y="151126"/>
                </a:lnTo>
                <a:lnTo>
                  <a:pt x="721984" y="143952"/>
                </a:lnTo>
                <a:lnTo>
                  <a:pt x="737989" y="141231"/>
                </a:lnTo>
                <a:lnTo>
                  <a:pt x="780900" y="141231"/>
                </a:lnTo>
                <a:lnTo>
                  <a:pt x="779359" y="139001"/>
                </a:lnTo>
                <a:lnTo>
                  <a:pt x="761866" y="128191"/>
                </a:lnTo>
                <a:lnTo>
                  <a:pt x="737989" y="124142"/>
                </a:lnTo>
                <a:close/>
              </a:path>
              <a:path w="2912745" h="220979">
                <a:moveTo>
                  <a:pt x="780900" y="141231"/>
                </a:moveTo>
                <a:lnTo>
                  <a:pt x="737989" y="141231"/>
                </a:lnTo>
                <a:lnTo>
                  <a:pt x="753809" y="143952"/>
                </a:lnTo>
                <a:lnTo>
                  <a:pt x="764847" y="151126"/>
                </a:lnTo>
                <a:lnTo>
                  <a:pt x="771314" y="161268"/>
                </a:lnTo>
                <a:lnTo>
                  <a:pt x="773422" y="172895"/>
                </a:lnTo>
                <a:lnTo>
                  <a:pt x="771314" y="183834"/>
                </a:lnTo>
                <a:lnTo>
                  <a:pt x="764847" y="193690"/>
                </a:lnTo>
                <a:lnTo>
                  <a:pt x="753809" y="200813"/>
                </a:lnTo>
                <a:lnTo>
                  <a:pt x="737989" y="203554"/>
                </a:lnTo>
                <a:lnTo>
                  <a:pt x="780985" y="203554"/>
                </a:lnTo>
                <a:lnTo>
                  <a:pt x="790044" y="190851"/>
                </a:lnTo>
                <a:lnTo>
                  <a:pt x="793778" y="172895"/>
                </a:lnTo>
                <a:lnTo>
                  <a:pt x="790114" y="154569"/>
                </a:lnTo>
                <a:lnTo>
                  <a:pt x="780900" y="141231"/>
                </a:lnTo>
                <a:close/>
              </a:path>
              <a:path w="2912745" h="220979">
                <a:moveTo>
                  <a:pt x="652044" y="6533"/>
                </a:moveTo>
                <a:lnTo>
                  <a:pt x="631940" y="6533"/>
                </a:lnTo>
                <a:lnTo>
                  <a:pt x="631940" y="103284"/>
                </a:lnTo>
                <a:lnTo>
                  <a:pt x="640735" y="103284"/>
                </a:lnTo>
                <a:lnTo>
                  <a:pt x="671916" y="102797"/>
                </a:lnTo>
                <a:lnTo>
                  <a:pt x="701896" y="101274"/>
                </a:lnTo>
                <a:lnTo>
                  <a:pt x="730320" y="98620"/>
                </a:lnTo>
                <a:lnTo>
                  <a:pt x="756836" y="94740"/>
                </a:lnTo>
                <a:lnTo>
                  <a:pt x="755758" y="85442"/>
                </a:lnTo>
                <a:lnTo>
                  <a:pt x="652044" y="85442"/>
                </a:lnTo>
                <a:lnTo>
                  <a:pt x="652044" y="6533"/>
                </a:lnTo>
                <a:close/>
              </a:path>
              <a:path w="2912745" h="220979">
                <a:moveTo>
                  <a:pt x="754826" y="77400"/>
                </a:moveTo>
                <a:lnTo>
                  <a:pt x="732095" y="80883"/>
                </a:lnTo>
                <a:lnTo>
                  <a:pt x="708115" y="83400"/>
                </a:lnTo>
                <a:lnTo>
                  <a:pt x="683617" y="84928"/>
                </a:lnTo>
                <a:lnTo>
                  <a:pt x="659332" y="85442"/>
                </a:lnTo>
                <a:lnTo>
                  <a:pt x="755758" y="85442"/>
                </a:lnTo>
                <a:lnTo>
                  <a:pt x="754826" y="77400"/>
                </a:lnTo>
                <a:close/>
              </a:path>
              <a:path w="2912745" h="220979">
                <a:moveTo>
                  <a:pt x="795034" y="0"/>
                </a:moveTo>
                <a:lnTo>
                  <a:pt x="774679" y="0"/>
                </a:lnTo>
                <a:lnTo>
                  <a:pt x="774679" y="117106"/>
                </a:lnTo>
                <a:lnTo>
                  <a:pt x="795034" y="117106"/>
                </a:lnTo>
                <a:lnTo>
                  <a:pt x="795034" y="0"/>
                </a:lnTo>
                <a:close/>
              </a:path>
              <a:path w="2912745" h="220979">
                <a:moveTo>
                  <a:pt x="986045" y="9298"/>
                </a:moveTo>
                <a:lnTo>
                  <a:pt x="892812" y="9298"/>
                </a:lnTo>
                <a:lnTo>
                  <a:pt x="892812" y="104541"/>
                </a:lnTo>
                <a:lnTo>
                  <a:pt x="986045" y="104541"/>
                </a:lnTo>
                <a:lnTo>
                  <a:pt x="986045" y="87955"/>
                </a:lnTo>
                <a:lnTo>
                  <a:pt x="913167" y="87955"/>
                </a:lnTo>
                <a:lnTo>
                  <a:pt x="913167" y="25884"/>
                </a:lnTo>
                <a:lnTo>
                  <a:pt x="986045" y="25884"/>
                </a:lnTo>
                <a:lnTo>
                  <a:pt x="986045" y="9298"/>
                </a:lnTo>
                <a:close/>
              </a:path>
              <a:path w="2912745" h="220979">
                <a:moveTo>
                  <a:pt x="986045" y="25884"/>
                </a:moveTo>
                <a:lnTo>
                  <a:pt x="965689" y="25884"/>
                </a:lnTo>
                <a:lnTo>
                  <a:pt x="965689" y="87955"/>
                </a:lnTo>
                <a:lnTo>
                  <a:pt x="986045" y="87955"/>
                </a:lnTo>
                <a:lnTo>
                  <a:pt x="986045" y="25884"/>
                </a:lnTo>
                <a:close/>
              </a:path>
              <a:path w="2912745" h="220979">
                <a:moveTo>
                  <a:pt x="1047865" y="140226"/>
                </a:moveTo>
                <a:lnTo>
                  <a:pt x="934779" y="140226"/>
                </a:lnTo>
                <a:lnTo>
                  <a:pt x="934779" y="156560"/>
                </a:lnTo>
                <a:lnTo>
                  <a:pt x="1025248" y="156560"/>
                </a:lnTo>
                <a:lnTo>
                  <a:pt x="1018137" y="168803"/>
                </a:lnTo>
                <a:lnTo>
                  <a:pt x="998893" y="180811"/>
                </a:lnTo>
                <a:lnTo>
                  <a:pt x="967821" y="191687"/>
                </a:lnTo>
                <a:lnTo>
                  <a:pt x="925230" y="200538"/>
                </a:lnTo>
                <a:lnTo>
                  <a:pt x="930256" y="217626"/>
                </a:lnTo>
                <a:lnTo>
                  <a:pt x="953116" y="213394"/>
                </a:lnTo>
                <a:lnTo>
                  <a:pt x="974045" y="208265"/>
                </a:lnTo>
                <a:lnTo>
                  <a:pt x="992806" y="202289"/>
                </a:lnTo>
                <a:lnTo>
                  <a:pt x="1009164" y="195512"/>
                </a:lnTo>
                <a:lnTo>
                  <a:pt x="1063676" y="195512"/>
                </a:lnTo>
                <a:lnTo>
                  <a:pt x="1026756" y="185209"/>
                </a:lnTo>
                <a:lnTo>
                  <a:pt x="1035673" y="177477"/>
                </a:lnTo>
                <a:lnTo>
                  <a:pt x="1042305" y="168968"/>
                </a:lnTo>
                <a:lnTo>
                  <a:pt x="1046440" y="159658"/>
                </a:lnTo>
                <a:lnTo>
                  <a:pt x="1047865" y="149524"/>
                </a:lnTo>
                <a:lnTo>
                  <a:pt x="1047865" y="140226"/>
                </a:lnTo>
                <a:close/>
              </a:path>
              <a:path w="2912745" h="220979">
                <a:moveTo>
                  <a:pt x="1063676" y="195512"/>
                </a:moveTo>
                <a:lnTo>
                  <a:pt x="1009164" y="195512"/>
                </a:lnTo>
                <a:lnTo>
                  <a:pt x="1036022" y="205250"/>
                </a:lnTo>
                <a:lnTo>
                  <a:pt x="1062692" y="215365"/>
                </a:lnTo>
                <a:lnTo>
                  <a:pt x="1069979" y="197271"/>
                </a:lnTo>
                <a:lnTo>
                  <a:pt x="1063676" y="195512"/>
                </a:lnTo>
                <a:close/>
              </a:path>
              <a:path w="2912745" h="220979">
                <a:moveTo>
                  <a:pt x="1001374" y="118111"/>
                </a:moveTo>
                <a:lnTo>
                  <a:pt x="981019" y="118111"/>
                </a:lnTo>
                <a:lnTo>
                  <a:pt x="981019" y="140226"/>
                </a:lnTo>
                <a:lnTo>
                  <a:pt x="1001374" y="140226"/>
                </a:lnTo>
                <a:lnTo>
                  <a:pt x="1001374" y="118111"/>
                </a:lnTo>
                <a:close/>
              </a:path>
              <a:path w="2912745" h="220979">
                <a:moveTo>
                  <a:pt x="1055906" y="0"/>
                </a:moveTo>
                <a:lnTo>
                  <a:pt x="1035551" y="0"/>
                </a:lnTo>
                <a:lnTo>
                  <a:pt x="1035551" y="121629"/>
                </a:lnTo>
                <a:lnTo>
                  <a:pt x="1055906" y="121629"/>
                </a:lnTo>
                <a:lnTo>
                  <a:pt x="1055906" y="0"/>
                </a:lnTo>
                <a:close/>
              </a:path>
              <a:path w="2912745" h="220979">
                <a:moveTo>
                  <a:pt x="1321805" y="0"/>
                </a:moveTo>
                <a:lnTo>
                  <a:pt x="1301952" y="0"/>
                </a:lnTo>
                <a:lnTo>
                  <a:pt x="1301952" y="210087"/>
                </a:lnTo>
                <a:lnTo>
                  <a:pt x="1321805" y="210087"/>
                </a:lnTo>
                <a:lnTo>
                  <a:pt x="1321805" y="0"/>
                </a:lnTo>
                <a:close/>
              </a:path>
              <a:path w="2912745" h="220979">
                <a:moveTo>
                  <a:pt x="1277576" y="2261"/>
                </a:moveTo>
                <a:lnTo>
                  <a:pt x="1257723" y="2261"/>
                </a:lnTo>
                <a:lnTo>
                  <a:pt x="1257723" y="69610"/>
                </a:lnTo>
                <a:lnTo>
                  <a:pt x="1219274" y="69610"/>
                </a:lnTo>
                <a:lnTo>
                  <a:pt x="1219274" y="86950"/>
                </a:lnTo>
                <a:lnTo>
                  <a:pt x="1257723" y="86950"/>
                </a:lnTo>
                <a:lnTo>
                  <a:pt x="1257723" y="200789"/>
                </a:lnTo>
                <a:lnTo>
                  <a:pt x="1277576" y="200789"/>
                </a:lnTo>
                <a:lnTo>
                  <a:pt x="1277576" y="2261"/>
                </a:lnTo>
                <a:close/>
              </a:path>
              <a:path w="2912745" h="220979">
                <a:moveTo>
                  <a:pt x="1231588" y="19601"/>
                </a:moveTo>
                <a:lnTo>
                  <a:pt x="1148910" y="19601"/>
                </a:lnTo>
                <a:lnTo>
                  <a:pt x="1148910" y="142739"/>
                </a:lnTo>
                <a:lnTo>
                  <a:pt x="1169516" y="142739"/>
                </a:lnTo>
                <a:lnTo>
                  <a:pt x="1188588" y="142059"/>
                </a:lnTo>
                <a:lnTo>
                  <a:pt x="1206363" y="140697"/>
                </a:lnTo>
                <a:lnTo>
                  <a:pt x="1223621" y="138533"/>
                </a:lnTo>
                <a:lnTo>
                  <a:pt x="1241137" y="135451"/>
                </a:lnTo>
                <a:lnTo>
                  <a:pt x="1239943" y="125148"/>
                </a:lnTo>
                <a:lnTo>
                  <a:pt x="1169014" y="125148"/>
                </a:lnTo>
                <a:lnTo>
                  <a:pt x="1169014" y="36941"/>
                </a:lnTo>
                <a:lnTo>
                  <a:pt x="1231588" y="36941"/>
                </a:lnTo>
                <a:lnTo>
                  <a:pt x="1231588" y="19601"/>
                </a:lnTo>
                <a:close/>
              </a:path>
              <a:path w="2912745" h="220979">
                <a:moveTo>
                  <a:pt x="1239127" y="118111"/>
                </a:moveTo>
                <a:lnTo>
                  <a:pt x="1221068" y="121331"/>
                </a:lnTo>
                <a:lnTo>
                  <a:pt x="1203787" y="123514"/>
                </a:lnTo>
                <a:lnTo>
                  <a:pt x="1186648" y="124755"/>
                </a:lnTo>
                <a:lnTo>
                  <a:pt x="1169014" y="125148"/>
                </a:lnTo>
                <a:lnTo>
                  <a:pt x="1239943" y="125148"/>
                </a:lnTo>
                <a:lnTo>
                  <a:pt x="1239127" y="118111"/>
                </a:lnTo>
                <a:close/>
              </a:path>
              <a:path w="2912745" h="220979">
                <a:moveTo>
                  <a:pt x="1527342" y="0"/>
                </a:moveTo>
                <a:lnTo>
                  <a:pt x="1506986" y="0"/>
                </a:lnTo>
                <a:lnTo>
                  <a:pt x="1506986" y="210087"/>
                </a:lnTo>
                <a:lnTo>
                  <a:pt x="1527342" y="210087"/>
                </a:lnTo>
                <a:lnTo>
                  <a:pt x="1527342" y="0"/>
                </a:lnTo>
                <a:close/>
              </a:path>
              <a:path w="2912745" h="220979">
                <a:moveTo>
                  <a:pt x="1413251" y="14575"/>
                </a:moveTo>
                <a:lnTo>
                  <a:pt x="1389087" y="19542"/>
                </a:lnTo>
                <a:lnTo>
                  <a:pt x="1370718" y="33203"/>
                </a:lnTo>
                <a:lnTo>
                  <a:pt x="1359041" y="53696"/>
                </a:lnTo>
                <a:lnTo>
                  <a:pt x="1354949" y="79159"/>
                </a:lnTo>
                <a:lnTo>
                  <a:pt x="1359041" y="104663"/>
                </a:lnTo>
                <a:lnTo>
                  <a:pt x="1370718" y="125242"/>
                </a:lnTo>
                <a:lnTo>
                  <a:pt x="1389087" y="138989"/>
                </a:lnTo>
                <a:lnTo>
                  <a:pt x="1413251" y="143995"/>
                </a:lnTo>
                <a:lnTo>
                  <a:pt x="1437231" y="138989"/>
                </a:lnTo>
                <a:lnTo>
                  <a:pt x="1453899" y="126404"/>
                </a:lnTo>
                <a:lnTo>
                  <a:pt x="1413251" y="126404"/>
                </a:lnTo>
                <a:lnTo>
                  <a:pt x="1398204" y="123157"/>
                </a:lnTo>
                <a:lnTo>
                  <a:pt x="1386173" y="113808"/>
                </a:lnTo>
                <a:lnTo>
                  <a:pt x="1378194" y="98945"/>
                </a:lnTo>
                <a:lnTo>
                  <a:pt x="1375304" y="79159"/>
                </a:lnTo>
                <a:lnTo>
                  <a:pt x="1378194" y="59307"/>
                </a:lnTo>
                <a:lnTo>
                  <a:pt x="1386173" y="44543"/>
                </a:lnTo>
                <a:lnTo>
                  <a:pt x="1398204" y="35339"/>
                </a:lnTo>
                <a:lnTo>
                  <a:pt x="1413251" y="32166"/>
                </a:lnTo>
                <a:lnTo>
                  <a:pt x="1454057" y="32166"/>
                </a:lnTo>
                <a:lnTo>
                  <a:pt x="1437231" y="19542"/>
                </a:lnTo>
                <a:lnTo>
                  <a:pt x="1413251" y="14575"/>
                </a:lnTo>
                <a:close/>
              </a:path>
              <a:path w="2912745" h="220979">
                <a:moveTo>
                  <a:pt x="1454057" y="32166"/>
                </a:moveTo>
                <a:lnTo>
                  <a:pt x="1413251" y="32166"/>
                </a:lnTo>
                <a:lnTo>
                  <a:pt x="1428258" y="35339"/>
                </a:lnTo>
                <a:lnTo>
                  <a:pt x="1440203" y="44543"/>
                </a:lnTo>
                <a:lnTo>
                  <a:pt x="1448095" y="59307"/>
                </a:lnTo>
                <a:lnTo>
                  <a:pt x="1450946" y="79159"/>
                </a:lnTo>
                <a:lnTo>
                  <a:pt x="1448095" y="98945"/>
                </a:lnTo>
                <a:lnTo>
                  <a:pt x="1440203" y="113808"/>
                </a:lnTo>
                <a:lnTo>
                  <a:pt x="1428258" y="123157"/>
                </a:lnTo>
                <a:lnTo>
                  <a:pt x="1413251" y="126404"/>
                </a:lnTo>
                <a:lnTo>
                  <a:pt x="1453899" y="126404"/>
                </a:lnTo>
                <a:lnTo>
                  <a:pt x="1455438" y="125242"/>
                </a:lnTo>
                <a:lnTo>
                  <a:pt x="1467002" y="104663"/>
                </a:lnTo>
                <a:lnTo>
                  <a:pt x="1471050" y="79159"/>
                </a:lnTo>
                <a:lnTo>
                  <a:pt x="1467002" y="53696"/>
                </a:lnTo>
                <a:lnTo>
                  <a:pt x="1455438" y="33203"/>
                </a:lnTo>
                <a:lnTo>
                  <a:pt x="1454057" y="32166"/>
                </a:lnTo>
                <a:close/>
              </a:path>
              <a:path w="2912745" h="220979">
                <a:moveTo>
                  <a:pt x="1740166" y="0"/>
                </a:moveTo>
                <a:lnTo>
                  <a:pt x="1719811" y="0"/>
                </a:lnTo>
                <a:lnTo>
                  <a:pt x="1719811" y="67097"/>
                </a:lnTo>
                <a:lnTo>
                  <a:pt x="1684629" y="67097"/>
                </a:lnTo>
                <a:lnTo>
                  <a:pt x="1684629" y="84939"/>
                </a:lnTo>
                <a:lnTo>
                  <a:pt x="1719811" y="84939"/>
                </a:lnTo>
                <a:lnTo>
                  <a:pt x="1719811" y="210087"/>
                </a:lnTo>
                <a:lnTo>
                  <a:pt x="1740166" y="210087"/>
                </a:lnTo>
                <a:lnTo>
                  <a:pt x="1740166" y="0"/>
                </a:lnTo>
                <a:close/>
              </a:path>
              <a:path w="2912745" h="220979">
                <a:moveTo>
                  <a:pt x="1671561" y="17088"/>
                </a:moveTo>
                <a:lnTo>
                  <a:pt x="1572800" y="17088"/>
                </a:lnTo>
                <a:lnTo>
                  <a:pt x="1572800" y="147765"/>
                </a:lnTo>
                <a:lnTo>
                  <a:pt x="1582098" y="147765"/>
                </a:lnTo>
                <a:lnTo>
                  <a:pt x="1611155" y="147313"/>
                </a:lnTo>
                <a:lnTo>
                  <a:pt x="1640211" y="145848"/>
                </a:lnTo>
                <a:lnTo>
                  <a:pt x="1668608" y="143206"/>
                </a:lnTo>
                <a:lnTo>
                  <a:pt x="1695686" y="139220"/>
                </a:lnTo>
                <a:lnTo>
                  <a:pt x="1694652" y="130174"/>
                </a:lnTo>
                <a:lnTo>
                  <a:pt x="1593155" y="130174"/>
                </a:lnTo>
                <a:lnTo>
                  <a:pt x="1593155" y="89714"/>
                </a:lnTo>
                <a:lnTo>
                  <a:pt x="1663519" y="89714"/>
                </a:lnTo>
                <a:lnTo>
                  <a:pt x="1663519" y="72374"/>
                </a:lnTo>
                <a:lnTo>
                  <a:pt x="1593155" y="72374"/>
                </a:lnTo>
                <a:lnTo>
                  <a:pt x="1593155" y="34679"/>
                </a:lnTo>
                <a:lnTo>
                  <a:pt x="1671561" y="34679"/>
                </a:lnTo>
                <a:lnTo>
                  <a:pt x="1671561" y="17088"/>
                </a:lnTo>
                <a:close/>
              </a:path>
              <a:path w="2912745" h="220979">
                <a:moveTo>
                  <a:pt x="1693676" y="121629"/>
                </a:moveTo>
                <a:lnTo>
                  <a:pt x="1668852" y="125615"/>
                </a:lnTo>
                <a:lnTo>
                  <a:pt x="1643038" y="128257"/>
                </a:lnTo>
                <a:lnTo>
                  <a:pt x="1617414" y="129722"/>
                </a:lnTo>
                <a:lnTo>
                  <a:pt x="1593155" y="130174"/>
                </a:lnTo>
                <a:lnTo>
                  <a:pt x="1694652" y="130174"/>
                </a:lnTo>
                <a:lnTo>
                  <a:pt x="1693676" y="121629"/>
                </a:lnTo>
                <a:close/>
              </a:path>
              <a:path w="2912745" h="220979">
                <a:moveTo>
                  <a:pt x="1926905" y="16837"/>
                </a:moveTo>
                <a:lnTo>
                  <a:pt x="1833170" y="16837"/>
                </a:lnTo>
                <a:lnTo>
                  <a:pt x="1833170" y="143995"/>
                </a:lnTo>
                <a:lnTo>
                  <a:pt x="1926905" y="143995"/>
                </a:lnTo>
                <a:lnTo>
                  <a:pt x="1926905" y="126655"/>
                </a:lnTo>
                <a:lnTo>
                  <a:pt x="1853274" y="126655"/>
                </a:lnTo>
                <a:lnTo>
                  <a:pt x="1853274" y="34176"/>
                </a:lnTo>
                <a:lnTo>
                  <a:pt x="1926905" y="34176"/>
                </a:lnTo>
                <a:lnTo>
                  <a:pt x="1926905" y="16837"/>
                </a:lnTo>
                <a:close/>
              </a:path>
              <a:path w="2912745" h="220979">
                <a:moveTo>
                  <a:pt x="1926905" y="34176"/>
                </a:moveTo>
                <a:lnTo>
                  <a:pt x="1906801" y="34176"/>
                </a:lnTo>
                <a:lnTo>
                  <a:pt x="1906801" y="126655"/>
                </a:lnTo>
                <a:lnTo>
                  <a:pt x="1926905" y="126655"/>
                </a:lnTo>
                <a:lnTo>
                  <a:pt x="1926905" y="34176"/>
                </a:lnTo>
                <a:close/>
              </a:path>
              <a:path w="2912745" h="220979">
                <a:moveTo>
                  <a:pt x="1987217" y="0"/>
                </a:moveTo>
                <a:lnTo>
                  <a:pt x="1966862" y="0"/>
                </a:lnTo>
                <a:lnTo>
                  <a:pt x="1966862" y="210087"/>
                </a:lnTo>
                <a:lnTo>
                  <a:pt x="1987217" y="210087"/>
                </a:lnTo>
                <a:lnTo>
                  <a:pt x="1987217" y="92981"/>
                </a:lnTo>
                <a:lnTo>
                  <a:pt x="2022651" y="92981"/>
                </a:lnTo>
                <a:lnTo>
                  <a:pt x="2022651" y="75139"/>
                </a:lnTo>
                <a:lnTo>
                  <a:pt x="1987217" y="75139"/>
                </a:lnTo>
                <a:lnTo>
                  <a:pt x="1987217" y="0"/>
                </a:lnTo>
                <a:close/>
              </a:path>
              <a:path w="2912745" h="220979">
                <a:moveTo>
                  <a:pt x="2209340" y="0"/>
                </a:moveTo>
                <a:lnTo>
                  <a:pt x="2188985" y="0"/>
                </a:lnTo>
                <a:lnTo>
                  <a:pt x="2188985" y="210087"/>
                </a:lnTo>
                <a:lnTo>
                  <a:pt x="2209340" y="210087"/>
                </a:lnTo>
                <a:lnTo>
                  <a:pt x="2209340" y="0"/>
                </a:lnTo>
                <a:close/>
              </a:path>
              <a:path w="2912745" h="220979">
                <a:moveTo>
                  <a:pt x="2095249" y="14575"/>
                </a:moveTo>
                <a:lnTo>
                  <a:pt x="2071085" y="19542"/>
                </a:lnTo>
                <a:lnTo>
                  <a:pt x="2052716" y="33203"/>
                </a:lnTo>
                <a:lnTo>
                  <a:pt x="2041039" y="53696"/>
                </a:lnTo>
                <a:lnTo>
                  <a:pt x="2036947" y="79159"/>
                </a:lnTo>
                <a:lnTo>
                  <a:pt x="2041039" y="104663"/>
                </a:lnTo>
                <a:lnTo>
                  <a:pt x="2052716" y="125242"/>
                </a:lnTo>
                <a:lnTo>
                  <a:pt x="2071085" y="138989"/>
                </a:lnTo>
                <a:lnTo>
                  <a:pt x="2095249" y="143995"/>
                </a:lnTo>
                <a:lnTo>
                  <a:pt x="2119229" y="138989"/>
                </a:lnTo>
                <a:lnTo>
                  <a:pt x="2135897" y="126404"/>
                </a:lnTo>
                <a:lnTo>
                  <a:pt x="2095249" y="126404"/>
                </a:lnTo>
                <a:lnTo>
                  <a:pt x="2080202" y="123157"/>
                </a:lnTo>
                <a:lnTo>
                  <a:pt x="2068171" y="113808"/>
                </a:lnTo>
                <a:lnTo>
                  <a:pt x="2060193" y="98945"/>
                </a:lnTo>
                <a:lnTo>
                  <a:pt x="2057303" y="79159"/>
                </a:lnTo>
                <a:lnTo>
                  <a:pt x="2060193" y="59307"/>
                </a:lnTo>
                <a:lnTo>
                  <a:pt x="2068171" y="44543"/>
                </a:lnTo>
                <a:lnTo>
                  <a:pt x="2080202" y="35339"/>
                </a:lnTo>
                <a:lnTo>
                  <a:pt x="2095249" y="32166"/>
                </a:lnTo>
                <a:lnTo>
                  <a:pt x="2136055" y="32166"/>
                </a:lnTo>
                <a:lnTo>
                  <a:pt x="2119229" y="19542"/>
                </a:lnTo>
                <a:lnTo>
                  <a:pt x="2095249" y="14575"/>
                </a:lnTo>
                <a:close/>
              </a:path>
              <a:path w="2912745" h="220979">
                <a:moveTo>
                  <a:pt x="2136055" y="32166"/>
                </a:moveTo>
                <a:lnTo>
                  <a:pt x="2095249" y="32166"/>
                </a:lnTo>
                <a:lnTo>
                  <a:pt x="2110257" y="35339"/>
                </a:lnTo>
                <a:lnTo>
                  <a:pt x="2122201" y="44543"/>
                </a:lnTo>
                <a:lnTo>
                  <a:pt x="2130094" y="59307"/>
                </a:lnTo>
                <a:lnTo>
                  <a:pt x="2132944" y="79159"/>
                </a:lnTo>
                <a:lnTo>
                  <a:pt x="2130094" y="98945"/>
                </a:lnTo>
                <a:lnTo>
                  <a:pt x="2122201" y="113808"/>
                </a:lnTo>
                <a:lnTo>
                  <a:pt x="2110257" y="123157"/>
                </a:lnTo>
                <a:lnTo>
                  <a:pt x="2095249" y="126404"/>
                </a:lnTo>
                <a:lnTo>
                  <a:pt x="2135897" y="126404"/>
                </a:lnTo>
                <a:lnTo>
                  <a:pt x="2137436" y="125242"/>
                </a:lnTo>
                <a:lnTo>
                  <a:pt x="2149000" y="104663"/>
                </a:lnTo>
                <a:lnTo>
                  <a:pt x="2153049" y="79159"/>
                </a:lnTo>
                <a:lnTo>
                  <a:pt x="2149000" y="53696"/>
                </a:lnTo>
                <a:lnTo>
                  <a:pt x="2137436" y="33203"/>
                </a:lnTo>
                <a:lnTo>
                  <a:pt x="2136055" y="32166"/>
                </a:lnTo>
                <a:close/>
              </a:path>
              <a:path w="2912745" h="220979">
                <a:moveTo>
                  <a:pt x="2362858" y="124142"/>
                </a:moveTo>
                <a:lnTo>
                  <a:pt x="2338689" y="128191"/>
                </a:lnTo>
                <a:lnTo>
                  <a:pt x="2321047" y="139001"/>
                </a:lnTo>
                <a:lnTo>
                  <a:pt x="2310237" y="154569"/>
                </a:lnTo>
                <a:lnTo>
                  <a:pt x="2306566" y="172895"/>
                </a:lnTo>
                <a:lnTo>
                  <a:pt x="2310237" y="190851"/>
                </a:lnTo>
                <a:lnTo>
                  <a:pt x="2321047" y="206098"/>
                </a:lnTo>
                <a:lnTo>
                  <a:pt x="2338689" y="216680"/>
                </a:lnTo>
                <a:lnTo>
                  <a:pt x="2362858" y="220642"/>
                </a:lnTo>
                <a:lnTo>
                  <a:pt x="2386523" y="216680"/>
                </a:lnTo>
                <a:lnTo>
                  <a:pt x="2404040" y="206098"/>
                </a:lnTo>
                <a:lnTo>
                  <a:pt x="2405854" y="203554"/>
                </a:lnTo>
                <a:lnTo>
                  <a:pt x="2362858" y="203554"/>
                </a:lnTo>
                <a:lnTo>
                  <a:pt x="2346853" y="200813"/>
                </a:lnTo>
                <a:lnTo>
                  <a:pt x="2335654" y="193690"/>
                </a:lnTo>
                <a:lnTo>
                  <a:pt x="2329073" y="183834"/>
                </a:lnTo>
                <a:lnTo>
                  <a:pt x="2326921" y="172895"/>
                </a:lnTo>
                <a:lnTo>
                  <a:pt x="2329073" y="161268"/>
                </a:lnTo>
                <a:lnTo>
                  <a:pt x="2335654" y="151126"/>
                </a:lnTo>
                <a:lnTo>
                  <a:pt x="2346853" y="143952"/>
                </a:lnTo>
                <a:lnTo>
                  <a:pt x="2362858" y="141231"/>
                </a:lnTo>
                <a:lnTo>
                  <a:pt x="2405769" y="141231"/>
                </a:lnTo>
                <a:lnTo>
                  <a:pt x="2404228" y="139001"/>
                </a:lnTo>
                <a:lnTo>
                  <a:pt x="2386735" y="128191"/>
                </a:lnTo>
                <a:lnTo>
                  <a:pt x="2362858" y="124142"/>
                </a:lnTo>
                <a:close/>
              </a:path>
              <a:path w="2912745" h="220979">
                <a:moveTo>
                  <a:pt x="2405769" y="141231"/>
                </a:moveTo>
                <a:lnTo>
                  <a:pt x="2362858" y="141231"/>
                </a:lnTo>
                <a:lnTo>
                  <a:pt x="2378678" y="143952"/>
                </a:lnTo>
                <a:lnTo>
                  <a:pt x="2389715" y="151126"/>
                </a:lnTo>
                <a:lnTo>
                  <a:pt x="2396182" y="161268"/>
                </a:lnTo>
                <a:lnTo>
                  <a:pt x="2398291" y="172895"/>
                </a:lnTo>
                <a:lnTo>
                  <a:pt x="2396182" y="183834"/>
                </a:lnTo>
                <a:lnTo>
                  <a:pt x="2389715" y="193690"/>
                </a:lnTo>
                <a:lnTo>
                  <a:pt x="2378678" y="200813"/>
                </a:lnTo>
                <a:lnTo>
                  <a:pt x="2362858" y="203554"/>
                </a:lnTo>
                <a:lnTo>
                  <a:pt x="2405854" y="203554"/>
                </a:lnTo>
                <a:lnTo>
                  <a:pt x="2414912" y="190851"/>
                </a:lnTo>
                <a:lnTo>
                  <a:pt x="2418646" y="172895"/>
                </a:lnTo>
                <a:lnTo>
                  <a:pt x="2414983" y="154569"/>
                </a:lnTo>
                <a:lnTo>
                  <a:pt x="2405769" y="141231"/>
                </a:lnTo>
                <a:close/>
              </a:path>
              <a:path w="2912745" h="220979">
                <a:moveTo>
                  <a:pt x="2276912" y="6533"/>
                </a:moveTo>
                <a:lnTo>
                  <a:pt x="2256808" y="6533"/>
                </a:lnTo>
                <a:lnTo>
                  <a:pt x="2256808" y="103284"/>
                </a:lnTo>
                <a:lnTo>
                  <a:pt x="2265604" y="103284"/>
                </a:lnTo>
                <a:lnTo>
                  <a:pt x="2296785" y="102797"/>
                </a:lnTo>
                <a:lnTo>
                  <a:pt x="2326764" y="101274"/>
                </a:lnTo>
                <a:lnTo>
                  <a:pt x="2355189" y="98620"/>
                </a:lnTo>
                <a:lnTo>
                  <a:pt x="2381705" y="94740"/>
                </a:lnTo>
                <a:lnTo>
                  <a:pt x="2380627" y="85442"/>
                </a:lnTo>
                <a:lnTo>
                  <a:pt x="2276912" y="85442"/>
                </a:lnTo>
                <a:lnTo>
                  <a:pt x="2276912" y="6533"/>
                </a:lnTo>
                <a:close/>
              </a:path>
              <a:path w="2912745" h="220979">
                <a:moveTo>
                  <a:pt x="2379695" y="77400"/>
                </a:moveTo>
                <a:lnTo>
                  <a:pt x="2356964" y="80883"/>
                </a:lnTo>
                <a:lnTo>
                  <a:pt x="2332984" y="83400"/>
                </a:lnTo>
                <a:lnTo>
                  <a:pt x="2308486" y="84928"/>
                </a:lnTo>
                <a:lnTo>
                  <a:pt x="2284200" y="85442"/>
                </a:lnTo>
                <a:lnTo>
                  <a:pt x="2380627" y="85442"/>
                </a:lnTo>
                <a:lnTo>
                  <a:pt x="2379695" y="77400"/>
                </a:lnTo>
                <a:close/>
              </a:path>
              <a:path w="2912745" h="220979">
                <a:moveTo>
                  <a:pt x="2419903" y="0"/>
                </a:moveTo>
                <a:lnTo>
                  <a:pt x="2399548" y="0"/>
                </a:lnTo>
                <a:lnTo>
                  <a:pt x="2399548" y="117106"/>
                </a:lnTo>
                <a:lnTo>
                  <a:pt x="2419903" y="117106"/>
                </a:lnTo>
                <a:lnTo>
                  <a:pt x="2419903" y="0"/>
                </a:lnTo>
                <a:close/>
              </a:path>
              <a:path w="2912745" h="220979">
                <a:moveTo>
                  <a:pt x="2563418" y="11057"/>
                </a:moveTo>
                <a:lnTo>
                  <a:pt x="2541947" y="15054"/>
                </a:lnTo>
                <a:lnTo>
                  <a:pt x="2525094" y="26072"/>
                </a:lnTo>
                <a:lnTo>
                  <a:pt x="2514084" y="42650"/>
                </a:lnTo>
                <a:lnTo>
                  <a:pt x="2510142" y="63327"/>
                </a:lnTo>
                <a:lnTo>
                  <a:pt x="2514084" y="84111"/>
                </a:lnTo>
                <a:lnTo>
                  <a:pt x="2525094" y="100677"/>
                </a:lnTo>
                <a:lnTo>
                  <a:pt x="2541947" y="111636"/>
                </a:lnTo>
                <a:lnTo>
                  <a:pt x="2563418" y="115598"/>
                </a:lnTo>
                <a:lnTo>
                  <a:pt x="2585073" y="111636"/>
                </a:lnTo>
                <a:lnTo>
                  <a:pt x="2602087" y="100677"/>
                </a:lnTo>
                <a:lnTo>
                  <a:pt x="2604048" y="97756"/>
                </a:lnTo>
                <a:lnTo>
                  <a:pt x="2563418" y="97756"/>
                </a:lnTo>
                <a:lnTo>
                  <a:pt x="2550244" y="95345"/>
                </a:lnTo>
                <a:lnTo>
                  <a:pt x="2539638" y="88458"/>
                </a:lnTo>
                <a:lnTo>
                  <a:pt x="2532566" y="77612"/>
                </a:lnTo>
                <a:lnTo>
                  <a:pt x="2529995" y="63327"/>
                </a:lnTo>
                <a:lnTo>
                  <a:pt x="2532566" y="49149"/>
                </a:lnTo>
                <a:lnTo>
                  <a:pt x="2539638" y="38292"/>
                </a:lnTo>
                <a:lnTo>
                  <a:pt x="2550244" y="31345"/>
                </a:lnTo>
                <a:lnTo>
                  <a:pt x="2563418" y="28899"/>
                </a:lnTo>
                <a:lnTo>
                  <a:pt x="2603984" y="28899"/>
                </a:lnTo>
                <a:lnTo>
                  <a:pt x="2602087" y="26072"/>
                </a:lnTo>
                <a:lnTo>
                  <a:pt x="2585073" y="15054"/>
                </a:lnTo>
                <a:lnTo>
                  <a:pt x="2563418" y="11057"/>
                </a:lnTo>
                <a:close/>
              </a:path>
              <a:path w="2912745" h="220979">
                <a:moveTo>
                  <a:pt x="2603984" y="28899"/>
                </a:moveTo>
                <a:lnTo>
                  <a:pt x="2563418" y="28899"/>
                </a:lnTo>
                <a:lnTo>
                  <a:pt x="2576882" y="31345"/>
                </a:lnTo>
                <a:lnTo>
                  <a:pt x="2587637" y="38292"/>
                </a:lnTo>
                <a:lnTo>
                  <a:pt x="2594763" y="49149"/>
                </a:lnTo>
                <a:lnTo>
                  <a:pt x="2597343" y="63327"/>
                </a:lnTo>
                <a:lnTo>
                  <a:pt x="2594763" y="77612"/>
                </a:lnTo>
                <a:lnTo>
                  <a:pt x="2587637" y="88458"/>
                </a:lnTo>
                <a:lnTo>
                  <a:pt x="2576882" y="95345"/>
                </a:lnTo>
                <a:lnTo>
                  <a:pt x="2563418" y="97756"/>
                </a:lnTo>
                <a:lnTo>
                  <a:pt x="2604048" y="97756"/>
                </a:lnTo>
                <a:lnTo>
                  <a:pt x="2613210" y="84111"/>
                </a:lnTo>
                <a:lnTo>
                  <a:pt x="2617196" y="63327"/>
                </a:lnTo>
                <a:lnTo>
                  <a:pt x="2613210" y="42650"/>
                </a:lnTo>
                <a:lnTo>
                  <a:pt x="2603984" y="28899"/>
                </a:lnTo>
                <a:close/>
              </a:path>
              <a:path w="2912745" h="220979">
                <a:moveTo>
                  <a:pt x="2578496" y="138215"/>
                </a:moveTo>
                <a:lnTo>
                  <a:pt x="2557889" y="138215"/>
                </a:lnTo>
                <a:lnTo>
                  <a:pt x="2557889" y="211846"/>
                </a:lnTo>
                <a:lnTo>
                  <a:pt x="2687560" y="211846"/>
                </a:lnTo>
                <a:lnTo>
                  <a:pt x="2687560" y="194255"/>
                </a:lnTo>
                <a:lnTo>
                  <a:pt x="2578496" y="194255"/>
                </a:lnTo>
                <a:lnTo>
                  <a:pt x="2578496" y="138215"/>
                </a:lnTo>
                <a:close/>
              </a:path>
              <a:path w="2912745" h="220979">
                <a:moveTo>
                  <a:pt x="2683037" y="0"/>
                </a:moveTo>
                <a:lnTo>
                  <a:pt x="2662681" y="0"/>
                </a:lnTo>
                <a:lnTo>
                  <a:pt x="2662681" y="28145"/>
                </a:lnTo>
                <a:lnTo>
                  <a:pt x="2623730" y="28145"/>
                </a:lnTo>
                <a:lnTo>
                  <a:pt x="2624232" y="39956"/>
                </a:lnTo>
                <a:lnTo>
                  <a:pt x="2624232" y="45736"/>
                </a:lnTo>
                <a:lnTo>
                  <a:pt x="2662681" y="45736"/>
                </a:lnTo>
                <a:lnTo>
                  <a:pt x="2662681" y="82426"/>
                </a:lnTo>
                <a:lnTo>
                  <a:pt x="2624232" y="82426"/>
                </a:lnTo>
                <a:lnTo>
                  <a:pt x="2624232" y="88458"/>
                </a:lnTo>
                <a:lnTo>
                  <a:pt x="2623730" y="100017"/>
                </a:lnTo>
                <a:lnTo>
                  <a:pt x="2662681" y="100017"/>
                </a:lnTo>
                <a:lnTo>
                  <a:pt x="2662681" y="154801"/>
                </a:lnTo>
                <a:lnTo>
                  <a:pt x="2683037" y="154801"/>
                </a:lnTo>
                <a:lnTo>
                  <a:pt x="2683037" y="0"/>
                </a:lnTo>
                <a:close/>
              </a:path>
              <a:path w="2912745" h="220979">
                <a:moveTo>
                  <a:pt x="2821979" y="124645"/>
                </a:moveTo>
                <a:lnTo>
                  <a:pt x="2801372" y="124645"/>
                </a:lnTo>
                <a:lnTo>
                  <a:pt x="2801372" y="212349"/>
                </a:lnTo>
                <a:lnTo>
                  <a:pt x="2821979" y="212349"/>
                </a:lnTo>
                <a:lnTo>
                  <a:pt x="2821979" y="124645"/>
                </a:lnTo>
                <a:close/>
              </a:path>
              <a:path w="2912745" h="220979">
                <a:moveTo>
                  <a:pt x="2912196" y="107305"/>
                </a:moveTo>
                <a:lnTo>
                  <a:pt x="2711658" y="107305"/>
                </a:lnTo>
                <a:lnTo>
                  <a:pt x="2711658" y="124645"/>
                </a:lnTo>
                <a:lnTo>
                  <a:pt x="2912196" y="124645"/>
                </a:lnTo>
                <a:lnTo>
                  <a:pt x="2912196" y="107305"/>
                </a:lnTo>
                <a:close/>
              </a:path>
              <a:path w="2912745" h="220979">
                <a:moveTo>
                  <a:pt x="2879527" y="11057"/>
                </a:moveTo>
                <a:lnTo>
                  <a:pt x="2743322" y="11057"/>
                </a:lnTo>
                <a:lnTo>
                  <a:pt x="2743322" y="28648"/>
                </a:lnTo>
                <a:lnTo>
                  <a:pt x="2858669" y="28648"/>
                </a:lnTo>
                <a:lnTo>
                  <a:pt x="2858111" y="47582"/>
                </a:lnTo>
                <a:lnTo>
                  <a:pt x="2856659" y="66846"/>
                </a:lnTo>
                <a:lnTo>
                  <a:pt x="2854061" y="86749"/>
                </a:lnTo>
                <a:lnTo>
                  <a:pt x="2850125" y="107305"/>
                </a:lnTo>
                <a:lnTo>
                  <a:pt x="2870731" y="107305"/>
                </a:lnTo>
                <a:lnTo>
                  <a:pt x="2874660" y="86675"/>
                </a:lnTo>
                <a:lnTo>
                  <a:pt x="2877391" y="66500"/>
                </a:lnTo>
                <a:lnTo>
                  <a:pt x="2879001" y="45355"/>
                </a:lnTo>
                <a:lnTo>
                  <a:pt x="2879527" y="22114"/>
                </a:lnTo>
                <a:lnTo>
                  <a:pt x="2879527" y="11057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52249" y="7273998"/>
            <a:ext cx="1198245" cy="441325"/>
          </a:xfrm>
          <a:custGeom>
            <a:avLst/>
            <a:gdLst/>
            <a:ahLst/>
            <a:cxnLst/>
            <a:rect l="l" t="t" r="r" b="b"/>
            <a:pathLst>
              <a:path w="1198245" h="441325">
                <a:moveTo>
                  <a:pt x="351319" y="0"/>
                </a:moveTo>
                <a:lnTo>
                  <a:pt x="286986" y="0"/>
                </a:lnTo>
                <a:lnTo>
                  <a:pt x="286986" y="233207"/>
                </a:lnTo>
                <a:lnTo>
                  <a:pt x="351319" y="233207"/>
                </a:lnTo>
                <a:lnTo>
                  <a:pt x="351319" y="0"/>
                </a:lnTo>
                <a:close/>
              </a:path>
              <a:path w="1198245" h="441325">
                <a:moveTo>
                  <a:pt x="351319" y="256327"/>
                </a:moveTo>
                <a:lnTo>
                  <a:pt x="90468" y="256327"/>
                </a:lnTo>
                <a:lnTo>
                  <a:pt x="90468" y="430730"/>
                </a:lnTo>
                <a:lnTo>
                  <a:pt x="351319" y="430730"/>
                </a:lnTo>
                <a:lnTo>
                  <a:pt x="351319" y="379967"/>
                </a:lnTo>
                <a:lnTo>
                  <a:pt x="153796" y="379967"/>
                </a:lnTo>
                <a:lnTo>
                  <a:pt x="153796" y="306587"/>
                </a:lnTo>
                <a:lnTo>
                  <a:pt x="351319" y="306587"/>
                </a:lnTo>
                <a:lnTo>
                  <a:pt x="351319" y="256327"/>
                </a:lnTo>
                <a:close/>
              </a:path>
              <a:path w="1198245" h="441325">
                <a:moveTo>
                  <a:pt x="351319" y="306587"/>
                </a:moveTo>
                <a:lnTo>
                  <a:pt x="287991" y="306587"/>
                </a:lnTo>
                <a:lnTo>
                  <a:pt x="287991" y="379967"/>
                </a:lnTo>
                <a:lnTo>
                  <a:pt x="351319" y="379967"/>
                </a:lnTo>
                <a:lnTo>
                  <a:pt x="351319" y="306587"/>
                </a:lnTo>
                <a:close/>
              </a:path>
              <a:path w="1198245" h="441325">
                <a:moveTo>
                  <a:pt x="209585" y="16585"/>
                </a:moveTo>
                <a:lnTo>
                  <a:pt x="9046" y="16585"/>
                </a:lnTo>
                <a:lnTo>
                  <a:pt x="9046" y="68353"/>
                </a:lnTo>
                <a:lnTo>
                  <a:pt x="144749" y="68353"/>
                </a:lnTo>
                <a:lnTo>
                  <a:pt x="131744" y="105334"/>
                </a:lnTo>
                <a:lnTo>
                  <a:pt x="100646" y="139158"/>
                </a:lnTo>
                <a:lnTo>
                  <a:pt x="55411" y="168363"/>
                </a:lnTo>
                <a:lnTo>
                  <a:pt x="0" y="191491"/>
                </a:lnTo>
                <a:lnTo>
                  <a:pt x="23622" y="245270"/>
                </a:lnTo>
                <a:lnTo>
                  <a:pt x="70206" y="226089"/>
                </a:lnTo>
                <a:lnTo>
                  <a:pt x="113830" y="201562"/>
                </a:lnTo>
                <a:lnTo>
                  <a:pt x="152037" y="171450"/>
                </a:lnTo>
                <a:lnTo>
                  <a:pt x="182370" y="135516"/>
                </a:lnTo>
                <a:lnTo>
                  <a:pt x="202371" y="93523"/>
                </a:lnTo>
                <a:lnTo>
                  <a:pt x="209585" y="45234"/>
                </a:lnTo>
                <a:lnTo>
                  <a:pt x="209585" y="16585"/>
                </a:lnTo>
                <a:close/>
              </a:path>
              <a:path w="1198245" h="441325">
                <a:moveTo>
                  <a:pt x="782497" y="196517"/>
                </a:moveTo>
                <a:lnTo>
                  <a:pt x="721179" y="196517"/>
                </a:lnTo>
                <a:lnTo>
                  <a:pt x="721179" y="420175"/>
                </a:lnTo>
                <a:lnTo>
                  <a:pt x="782497" y="420175"/>
                </a:lnTo>
                <a:lnTo>
                  <a:pt x="782497" y="196517"/>
                </a:lnTo>
                <a:close/>
              </a:path>
              <a:path w="1198245" h="441325">
                <a:moveTo>
                  <a:pt x="684992" y="4523"/>
                </a:moveTo>
                <a:lnTo>
                  <a:pt x="624177" y="4523"/>
                </a:lnTo>
                <a:lnTo>
                  <a:pt x="624177" y="401579"/>
                </a:lnTo>
                <a:lnTo>
                  <a:pt x="684992" y="401579"/>
                </a:lnTo>
                <a:lnTo>
                  <a:pt x="684992" y="196517"/>
                </a:lnTo>
                <a:lnTo>
                  <a:pt x="782497" y="196517"/>
                </a:lnTo>
                <a:lnTo>
                  <a:pt x="782497" y="143744"/>
                </a:lnTo>
                <a:lnTo>
                  <a:pt x="684992" y="143744"/>
                </a:lnTo>
                <a:lnTo>
                  <a:pt x="684992" y="4523"/>
                </a:lnTo>
                <a:close/>
              </a:path>
              <a:path w="1198245" h="441325">
                <a:moveTo>
                  <a:pt x="782497" y="0"/>
                </a:moveTo>
                <a:lnTo>
                  <a:pt x="721179" y="0"/>
                </a:lnTo>
                <a:lnTo>
                  <a:pt x="721179" y="143744"/>
                </a:lnTo>
                <a:lnTo>
                  <a:pt x="782497" y="143744"/>
                </a:lnTo>
                <a:lnTo>
                  <a:pt x="782497" y="0"/>
                </a:lnTo>
                <a:close/>
              </a:path>
              <a:path w="1198245" h="441325">
                <a:moveTo>
                  <a:pt x="584974" y="31161"/>
                </a:moveTo>
                <a:lnTo>
                  <a:pt x="423136" y="31161"/>
                </a:lnTo>
                <a:lnTo>
                  <a:pt x="423136" y="297038"/>
                </a:lnTo>
                <a:lnTo>
                  <a:pt x="450276" y="297038"/>
                </a:lnTo>
                <a:lnTo>
                  <a:pt x="495440" y="296409"/>
                </a:lnTo>
                <a:lnTo>
                  <a:pt x="534525" y="294273"/>
                </a:lnTo>
                <a:lnTo>
                  <a:pt x="569935" y="290252"/>
                </a:lnTo>
                <a:lnTo>
                  <a:pt x="604073" y="283970"/>
                </a:lnTo>
                <a:lnTo>
                  <a:pt x="599447" y="244264"/>
                </a:lnTo>
                <a:lnTo>
                  <a:pt x="484956" y="244264"/>
                </a:lnTo>
                <a:lnTo>
                  <a:pt x="484956" y="185962"/>
                </a:lnTo>
                <a:lnTo>
                  <a:pt x="575927" y="185962"/>
                </a:lnTo>
                <a:lnTo>
                  <a:pt x="575927" y="136707"/>
                </a:lnTo>
                <a:lnTo>
                  <a:pt x="484956" y="136707"/>
                </a:lnTo>
                <a:lnTo>
                  <a:pt x="484956" y="83432"/>
                </a:lnTo>
                <a:lnTo>
                  <a:pt x="584974" y="83432"/>
                </a:lnTo>
                <a:lnTo>
                  <a:pt x="584974" y="31161"/>
                </a:lnTo>
                <a:close/>
              </a:path>
              <a:path w="1198245" h="441325">
                <a:moveTo>
                  <a:pt x="598042" y="232202"/>
                </a:moveTo>
                <a:lnTo>
                  <a:pt x="569346" y="237903"/>
                </a:lnTo>
                <a:lnTo>
                  <a:pt x="540368" y="241626"/>
                </a:lnTo>
                <a:lnTo>
                  <a:pt x="511955" y="243652"/>
                </a:lnTo>
                <a:lnTo>
                  <a:pt x="484956" y="244264"/>
                </a:lnTo>
                <a:lnTo>
                  <a:pt x="599447" y="244264"/>
                </a:lnTo>
                <a:lnTo>
                  <a:pt x="598042" y="232202"/>
                </a:lnTo>
                <a:close/>
              </a:path>
              <a:path w="1198245" h="441325">
                <a:moveTo>
                  <a:pt x="1076464" y="242254"/>
                </a:moveTo>
                <a:lnTo>
                  <a:pt x="1025411" y="250602"/>
                </a:lnTo>
                <a:lnTo>
                  <a:pt x="988069" y="272850"/>
                </a:lnTo>
                <a:lnTo>
                  <a:pt x="965146" y="304804"/>
                </a:lnTo>
                <a:lnTo>
                  <a:pt x="957347" y="342272"/>
                </a:lnTo>
                <a:lnTo>
                  <a:pt x="965146" y="379582"/>
                </a:lnTo>
                <a:lnTo>
                  <a:pt x="988069" y="411191"/>
                </a:lnTo>
                <a:lnTo>
                  <a:pt x="1025411" y="433094"/>
                </a:lnTo>
                <a:lnTo>
                  <a:pt x="1076464" y="441285"/>
                </a:lnTo>
                <a:lnTo>
                  <a:pt x="1127093" y="433094"/>
                </a:lnTo>
                <a:lnTo>
                  <a:pt x="1164482" y="411191"/>
                </a:lnTo>
                <a:lnTo>
                  <a:pt x="1180363" y="389516"/>
                </a:lnTo>
                <a:lnTo>
                  <a:pt x="1076464" y="389516"/>
                </a:lnTo>
                <a:lnTo>
                  <a:pt x="1051978" y="385315"/>
                </a:lnTo>
                <a:lnTo>
                  <a:pt x="1034371" y="374376"/>
                </a:lnTo>
                <a:lnTo>
                  <a:pt x="1023738" y="359195"/>
                </a:lnTo>
                <a:lnTo>
                  <a:pt x="1020173" y="342272"/>
                </a:lnTo>
                <a:lnTo>
                  <a:pt x="1023738" y="324343"/>
                </a:lnTo>
                <a:lnTo>
                  <a:pt x="1034371" y="308912"/>
                </a:lnTo>
                <a:lnTo>
                  <a:pt x="1051978" y="298098"/>
                </a:lnTo>
                <a:lnTo>
                  <a:pt x="1076464" y="294022"/>
                </a:lnTo>
                <a:lnTo>
                  <a:pt x="1180048" y="294022"/>
                </a:lnTo>
                <a:lnTo>
                  <a:pt x="1164859" y="272850"/>
                </a:lnTo>
                <a:lnTo>
                  <a:pt x="1127518" y="250602"/>
                </a:lnTo>
                <a:lnTo>
                  <a:pt x="1076464" y="242254"/>
                </a:lnTo>
                <a:close/>
              </a:path>
              <a:path w="1198245" h="441325">
                <a:moveTo>
                  <a:pt x="1180048" y="294022"/>
                </a:moveTo>
                <a:lnTo>
                  <a:pt x="1076464" y="294022"/>
                </a:lnTo>
                <a:lnTo>
                  <a:pt x="1101162" y="298098"/>
                </a:lnTo>
                <a:lnTo>
                  <a:pt x="1118746" y="308912"/>
                </a:lnTo>
                <a:lnTo>
                  <a:pt x="1129261" y="324343"/>
                </a:lnTo>
                <a:lnTo>
                  <a:pt x="1132756" y="342272"/>
                </a:lnTo>
                <a:lnTo>
                  <a:pt x="1129261" y="359195"/>
                </a:lnTo>
                <a:lnTo>
                  <a:pt x="1118746" y="374376"/>
                </a:lnTo>
                <a:lnTo>
                  <a:pt x="1101162" y="385315"/>
                </a:lnTo>
                <a:lnTo>
                  <a:pt x="1076464" y="389516"/>
                </a:lnTo>
                <a:lnTo>
                  <a:pt x="1180363" y="389516"/>
                </a:lnTo>
                <a:lnTo>
                  <a:pt x="1187641" y="379582"/>
                </a:lnTo>
                <a:lnTo>
                  <a:pt x="1195581" y="342272"/>
                </a:lnTo>
                <a:lnTo>
                  <a:pt x="1187783" y="304804"/>
                </a:lnTo>
                <a:lnTo>
                  <a:pt x="1180048" y="294022"/>
                </a:lnTo>
                <a:close/>
              </a:path>
              <a:path w="1198245" h="441325">
                <a:moveTo>
                  <a:pt x="1047313" y="16585"/>
                </a:moveTo>
                <a:lnTo>
                  <a:pt x="848785" y="16585"/>
                </a:lnTo>
                <a:lnTo>
                  <a:pt x="848785" y="68353"/>
                </a:lnTo>
                <a:lnTo>
                  <a:pt x="981975" y="68353"/>
                </a:lnTo>
                <a:lnTo>
                  <a:pt x="969575" y="106755"/>
                </a:lnTo>
                <a:lnTo>
                  <a:pt x="939316" y="143744"/>
                </a:lnTo>
                <a:lnTo>
                  <a:pt x="894828" y="176209"/>
                </a:lnTo>
                <a:lnTo>
                  <a:pt x="839738" y="201041"/>
                </a:lnTo>
                <a:lnTo>
                  <a:pt x="863863" y="254316"/>
                </a:lnTo>
                <a:lnTo>
                  <a:pt x="910261" y="234640"/>
                </a:lnTo>
                <a:lnTo>
                  <a:pt x="953420" y="208486"/>
                </a:lnTo>
                <a:lnTo>
                  <a:pt x="991022" y="176162"/>
                </a:lnTo>
                <a:lnTo>
                  <a:pt x="1020750" y="137973"/>
                </a:lnTo>
                <a:lnTo>
                  <a:pt x="1040286" y="94228"/>
                </a:lnTo>
                <a:lnTo>
                  <a:pt x="1047313" y="45234"/>
                </a:lnTo>
                <a:lnTo>
                  <a:pt x="1047313" y="16585"/>
                </a:lnTo>
                <a:close/>
              </a:path>
              <a:path w="1198245" h="441325">
                <a:moveTo>
                  <a:pt x="1198094" y="0"/>
                </a:moveTo>
                <a:lnTo>
                  <a:pt x="1133761" y="0"/>
                </a:lnTo>
                <a:lnTo>
                  <a:pt x="1133761" y="51768"/>
                </a:lnTo>
                <a:lnTo>
                  <a:pt x="1062894" y="51768"/>
                </a:lnTo>
                <a:lnTo>
                  <a:pt x="1062894" y="104038"/>
                </a:lnTo>
                <a:lnTo>
                  <a:pt x="1133761" y="104038"/>
                </a:lnTo>
                <a:lnTo>
                  <a:pt x="1133761" y="141231"/>
                </a:lnTo>
                <a:lnTo>
                  <a:pt x="1044298" y="141231"/>
                </a:lnTo>
                <a:lnTo>
                  <a:pt x="1044298" y="193501"/>
                </a:lnTo>
                <a:lnTo>
                  <a:pt x="1133761" y="193501"/>
                </a:lnTo>
                <a:lnTo>
                  <a:pt x="1133761" y="234212"/>
                </a:lnTo>
                <a:lnTo>
                  <a:pt x="1198094" y="234212"/>
                </a:lnTo>
                <a:lnTo>
                  <a:pt x="1198094" y="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61966" y="8125239"/>
            <a:ext cx="2285365" cy="226060"/>
          </a:xfrm>
          <a:custGeom>
            <a:avLst/>
            <a:gdLst/>
            <a:ahLst/>
            <a:cxnLst/>
            <a:rect l="l" t="t" r="r" b="b"/>
            <a:pathLst>
              <a:path w="2285365" h="226059">
                <a:moveTo>
                  <a:pt x="45988" y="14072"/>
                </a:moveTo>
                <a:lnTo>
                  <a:pt x="0" y="14072"/>
                </a:lnTo>
                <a:lnTo>
                  <a:pt x="0" y="191994"/>
                </a:lnTo>
                <a:lnTo>
                  <a:pt x="41213" y="191994"/>
                </a:lnTo>
                <a:lnTo>
                  <a:pt x="83051" y="186406"/>
                </a:lnTo>
                <a:lnTo>
                  <a:pt x="106725" y="172895"/>
                </a:lnTo>
                <a:lnTo>
                  <a:pt x="22617" y="172895"/>
                </a:lnTo>
                <a:lnTo>
                  <a:pt x="22617" y="32920"/>
                </a:lnTo>
                <a:lnTo>
                  <a:pt x="109432" y="32920"/>
                </a:lnTo>
                <a:lnTo>
                  <a:pt x="85913" y="19393"/>
                </a:lnTo>
                <a:lnTo>
                  <a:pt x="45988" y="14072"/>
                </a:lnTo>
                <a:close/>
              </a:path>
              <a:path w="2285365" h="226059">
                <a:moveTo>
                  <a:pt x="109432" y="32920"/>
                </a:moveTo>
                <a:lnTo>
                  <a:pt x="44480" y="32920"/>
                </a:lnTo>
                <a:lnTo>
                  <a:pt x="74974" y="36960"/>
                </a:lnTo>
                <a:lnTo>
                  <a:pt x="95997" y="49412"/>
                </a:lnTo>
                <a:lnTo>
                  <a:pt x="108161" y="70768"/>
                </a:lnTo>
                <a:lnTo>
                  <a:pt x="112080" y="101525"/>
                </a:lnTo>
                <a:lnTo>
                  <a:pt x="107505" y="134622"/>
                </a:lnTo>
                <a:lnTo>
                  <a:pt x="93766" y="156717"/>
                </a:lnTo>
                <a:lnTo>
                  <a:pt x="70839" y="169058"/>
                </a:lnTo>
                <a:lnTo>
                  <a:pt x="38700" y="172895"/>
                </a:lnTo>
                <a:lnTo>
                  <a:pt x="106725" y="172895"/>
                </a:lnTo>
                <a:lnTo>
                  <a:pt x="112614" y="169534"/>
                </a:lnTo>
                <a:lnTo>
                  <a:pt x="130162" y="141211"/>
                </a:lnTo>
                <a:lnTo>
                  <a:pt x="135953" y="101274"/>
                </a:lnTo>
                <a:lnTo>
                  <a:pt x="130519" y="62735"/>
                </a:lnTo>
                <a:lnTo>
                  <a:pt x="113965" y="35527"/>
                </a:lnTo>
                <a:lnTo>
                  <a:pt x="109432" y="32920"/>
                </a:lnTo>
                <a:close/>
              </a:path>
              <a:path w="2285365" h="226059">
                <a:moveTo>
                  <a:pt x="244396" y="10805"/>
                </a:moveTo>
                <a:lnTo>
                  <a:pt x="210733" y="16585"/>
                </a:lnTo>
                <a:lnTo>
                  <a:pt x="185434" y="33862"/>
                </a:lnTo>
                <a:lnTo>
                  <a:pt x="169512" y="62542"/>
                </a:lnTo>
                <a:lnTo>
                  <a:pt x="163979" y="102530"/>
                </a:lnTo>
                <a:lnTo>
                  <a:pt x="169591" y="142358"/>
                </a:lnTo>
                <a:lnTo>
                  <a:pt x="185686" y="171418"/>
                </a:lnTo>
                <a:lnTo>
                  <a:pt x="211157" y="189218"/>
                </a:lnTo>
                <a:lnTo>
                  <a:pt x="244898" y="195261"/>
                </a:lnTo>
                <a:lnTo>
                  <a:pt x="260365" y="194326"/>
                </a:lnTo>
                <a:lnTo>
                  <a:pt x="275337" y="191742"/>
                </a:lnTo>
                <a:lnTo>
                  <a:pt x="288472" y="187839"/>
                </a:lnTo>
                <a:lnTo>
                  <a:pt x="298426" y="182947"/>
                </a:lnTo>
                <a:lnTo>
                  <a:pt x="298426" y="175156"/>
                </a:lnTo>
                <a:lnTo>
                  <a:pt x="245652" y="175156"/>
                </a:lnTo>
                <a:lnTo>
                  <a:pt x="220534" y="170523"/>
                </a:lnTo>
                <a:lnTo>
                  <a:pt x="202271" y="156749"/>
                </a:lnTo>
                <a:lnTo>
                  <a:pt x="191124" y="134022"/>
                </a:lnTo>
                <a:lnTo>
                  <a:pt x="187350" y="102530"/>
                </a:lnTo>
                <a:lnTo>
                  <a:pt x="191049" y="69952"/>
                </a:lnTo>
                <a:lnTo>
                  <a:pt x="202052" y="47527"/>
                </a:lnTo>
                <a:lnTo>
                  <a:pt x="220216" y="34573"/>
                </a:lnTo>
                <a:lnTo>
                  <a:pt x="245401" y="30407"/>
                </a:lnTo>
                <a:lnTo>
                  <a:pt x="295185" y="30407"/>
                </a:lnTo>
                <a:lnTo>
                  <a:pt x="298426" y="23622"/>
                </a:lnTo>
                <a:lnTo>
                  <a:pt x="287686" y="18651"/>
                </a:lnTo>
                <a:lnTo>
                  <a:pt x="274332" y="14575"/>
                </a:lnTo>
                <a:lnTo>
                  <a:pt x="259517" y="11819"/>
                </a:lnTo>
                <a:lnTo>
                  <a:pt x="244396" y="10805"/>
                </a:lnTo>
                <a:close/>
              </a:path>
              <a:path w="2285365" h="226059">
                <a:moveTo>
                  <a:pt x="298426" y="102028"/>
                </a:moveTo>
                <a:lnTo>
                  <a:pt x="242134" y="102028"/>
                </a:lnTo>
                <a:lnTo>
                  <a:pt x="242134" y="119368"/>
                </a:lnTo>
                <a:lnTo>
                  <a:pt x="276814" y="119368"/>
                </a:lnTo>
                <a:lnTo>
                  <a:pt x="276814" y="171136"/>
                </a:lnTo>
                <a:lnTo>
                  <a:pt x="270461" y="172824"/>
                </a:lnTo>
                <a:lnTo>
                  <a:pt x="263118" y="174088"/>
                </a:lnTo>
                <a:lnTo>
                  <a:pt x="254833" y="174882"/>
                </a:lnTo>
                <a:lnTo>
                  <a:pt x="245652" y="175156"/>
                </a:lnTo>
                <a:lnTo>
                  <a:pt x="298426" y="175156"/>
                </a:lnTo>
                <a:lnTo>
                  <a:pt x="298426" y="102028"/>
                </a:lnTo>
                <a:close/>
              </a:path>
              <a:path w="2285365" h="226059">
                <a:moveTo>
                  <a:pt x="295185" y="30407"/>
                </a:moveTo>
                <a:lnTo>
                  <a:pt x="245401" y="30407"/>
                </a:lnTo>
                <a:lnTo>
                  <a:pt x="257342" y="31165"/>
                </a:lnTo>
                <a:lnTo>
                  <a:pt x="268929" y="33266"/>
                </a:lnTo>
                <a:lnTo>
                  <a:pt x="279998" y="36450"/>
                </a:lnTo>
                <a:lnTo>
                  <a:pt x="290384" y="40459"/>
                </a:lnTo>
                <a:lnTo>
                  <a:pt x="295185" y="30407"/>
                </a:lnTo>
                <a:close/>
              </a:path>
              <a:path w="2285365" h="226059">
                <a:moveTo>
                  <a:pt x="363248" y="14072"/>
                </a:moveTo>
                <a:lnTo>
                  <a:pt x="340630" y="14072"/>
                </a:lnTo>
                <a:lnTo>
                  <a:pt x="340630" y="191994"/>
                </a:lnTo>
                <a:lnTo>
                  <a:pt x="363248" y="191994"/>
                </a:lnTo>
                <a:lnTo>
                  <a:pt x="363248" y="14072"/>
                </a:lnTo>
                <a:close/>
              </a:path>
              <a:path w="2285365" h="226059">
                <a:moveTo>
                  <a:pt x="407592" y="163094"/>
                </a:moveTo>
                <a:lnTo>
                  <a:pt x="442099" y="194330"/>
                </a:lnTo>
                <a:lnTo>
                  <a:pt x="457601" y="195261"/>
                </a:lnTo>
                <a:lnTo>
                  <a:pt x="485084" y="191515"/>
                </a:lnTo>
                <a:lnTo>
                  <a:pt x="504626" y="180936"/>
                </a:lnTo>
                <a:lnTo>
                  <a:pt x="508378" y="175659"/>
                </a:lnTo>
                <a:lnTo>
                  <a:pt x="456596" y="175659"/>
                </a:lnTo>
                <a:lnTo>
                  <a:pt x="444169" y="174791"/>
                </a:lnTo>
                <a:lnTo>
                  <a:pt x="431623" y="172298"/>
                </a:lnTo>
                <a:lnTo>
                  <a:pt x="419313" y="168344"/>
                </a:lnTo>
                <a:lnTo>
                  <a:pt x="407592" y="163094"/>
                </a:lnTo>
                <a:close/>
              </a:path>
              <a:path w="2285365" h="226059">
                <a:moveTo>
                  <a:pt x="465894" y="10805"/>
                </a:moveTo>
                <a:lnTo>
                  <a:pt x="441294" y="14257"/>
                </a:lnTo>
                <a:lnTo>
                  <a:pt x="422702" y="24093"/>
                </a:lnTo>
                <a:lnTo>
                  <a:pt x="410942" y="39536"/>
                </a:lnTo>
                <a:lnTo>
                  <a:pt x="406839" y="59809"/>
                </a:lnTo>
                <a:lnTo>
                  <a:pt x="410565" y="80337"/>
                </a:lnTo>
                <a:lnTo>
                  <a:pt x="421006" y="94740"/>
                </a:lnTo>
                <a:lnTo>
                  <a:pt x="437054" y="104619"/>
                </a:lnTo>
                <a:lnTo>
                  <a:pt x="477827" y="118351"/>
                </a:lnTo>
                <a:lnTo>
                  <a:pt x="489737" y="125807"/>
                </a:lnTo>
                <a:lnTo>
                  <a:pt x="495379" y="134442"/>
                </a:lnTo>
                <a:lnTo>
                  <a:pt x="496804" y="144749"/>
                </a:lnTo>
                <a:lnTo>
                  <a:pt x="494551" y="156682"/>
                </a:lnTo>
                <a:lnTo>
                  <a:pt x="487443" y="166518"/>
                </a:lnTo>
                <a:lnTo>
                  <a:pt x="474965" y="173197"/>
                </a:lnTo>
                <a:lnTo>
                  <a:pt x="456596" y="175659"/>
                </a:lnTo>
                <a:lnTo>
                  <a:pt x="508378" y="175659"/>
                </a:lnTo>
                <a:lnTo>
                  <a:pt x="516300" y="164515"/>
                </a:lnTo>
                <a:lnTo>
                  <a:pt x="520175" y="143241"/>
                </a:lnTo>
                <a:lnTo>
                  <a:pt x="517855" y="125984"/>
                </a:lnTo>
                <a:lnTo>
                  <a:pt x="509903" y="112237"/>
                </a:lnTo>
                <a:lnTo>
                  <a:pt x="494837" y="101364"/>
                </a:lnTo>
                <a:lnTo>
                  <a:pt x="471172" y="92730"/>
                </a:lnTo>
                <a:lnTo>
                  <a:pt x="452261" y="86757"/>
                </a:lnTo>
                <a:lnTo>
                  <a:pt x="439571" y="80008"/>
                </a:lnTo>
                <a:lnTo>
                  <a:pt x="432440" y="71137"/>
                </a:lnTo>
                <a:lnTo>
                  <a:pt x="430210" y="58804"/>
                </a:lnTo>
                <a:lnTo>
                  <a:pt x="432550" y="47079"/>
                </a:lnTo>
                <a:lnTo>
                  <a:pt x="439696" y="37946"/>
                </a:lnTo>
                <a:lnTo>
                  <a:pt x="451837" y="32017"/>
                </a:lnTo>
                <a:lnTo>
                  <a:pt x="469161" y="29904"/>
                </a:lnTo>
                <a:lnTo>
                  <a:pt x="514658" y="29904"/>
                </a:lnTo>
                <a:lnTo>
                  <a:pt x="517411" y="23119"/>
                </a:lnTo>
                <a:lnTo>
                  <a:pt x="506110" y="17591"/>
                </a:lnTo>
                <a:lnTo>
                  <a:pt x="494291" y="13758"/>
                </a:lnTo>
                <a:lnTo>
                  <a:pt x="481153" y="11528"/>
                </a:lnTo>
                <a:lnTo>
                  <a:pt x="465894" y="10805"/>
                </a:lnTo>
                <a:close/>
              </a:path>
              <a:path w="2285365" h="226059">
                <a:moveTo>
                  <a:pt x="514658" y="29904"/>
                </a:moveTo>
                <a:lnTo>
                  <a:pt x="469161" y="29904"/>
                </a:lnTo>
                <a:lnTo>
                  <a:pt x="479983" y="30670"/>
                </a:lnTo>
                <a:lnTo>
                  <a:pt x="490710" y="32826"/>
                </a:lnTo>
                <a:lnTo>
                  <a:pt x="500967" y="36159"/>
                </a:lnTo>
                <a:lnTo>
                  <a:pt x="510375" y="40459"/>
                </a:lnTo>
                <a:lnTo>
                  <a:pt x="514658" y="29904"/>
                </a:lnTo>
                <a:close/>
              </a:path>
              <a:path w="2285365" h="226059">
                <a:moveTo>
                  <a:pt x="620160" y="32669"/>
                </a:moveTo>
                <a:lnTo>
                  <a:pt x="597543" y="32669"/>
                </a:lnTo>
                <a:lnTo>
                  <a:pt x="597543" y="191994"/>
                </a:lnTo>
                <a:lnTo>
                  <a:pt x="620160" y="191994"/>
                </a:lnTo>
                <a:lnTo>
                  <a:pt x="620160" y="32669"/>
                </a:lnTo>
                <a:close/>
              </a:path>
              <a:path w="2285365" h="226059">
                <a:moveTo>
                  <a:pt x="679216" y="14072"/>
                </a:moveTo>
                <a:lnTo>
                  <a:pt x="538738" y="14072"/>
                </a:lnTo>
                <a:lnTo>
                  <a:pt x="538738" y="32669"/>
                </a:lnTo>
                <a:lnTo>
                  <a:pt x="679216" y="32669"/>
                </a:lnTo>
                <a:lnTo>
                  <a:pt x="679216" y="14072"/>
                </a:lnTo>
                <a:close/>
              </a:path>
              <a:path w="2285365" h="226059">
                <a:moveTo>
                  <a:pt x="939544" y="101525"/>
                </a:moveTo>
                <a:lnTo>
                  <a:pt x="739006" y="101525"/>
                </a:lnTo>
                <a:lnTo>
                  <a:pt x="739006" y="119368"/>
                </a:lnTo>
                <a:lnTo>
                  <a:pt x="939544" y="119368"/>
                </a:lnTo>
                <a:lnTo>
                  <a:pt x="939544" y="101525"/>
                </a:lnTo>
                <a:close/>
              </a:path>
              <a:path w="2285365" h="226059">
                <a:moveTo>
                  <a:pt x="841034" y="55286"/>
                </a:moveTo>
                <a:lnTo>
                  <a:pt x="820427" y="55286"/>
                </a:lnTo>
                <a:lnTo>
                  <a:pt x="820427" y="101525"/>
                </a:lnTo>
                <a:lnTo>
                  <a:pt x="841034" y="101525"/>
                </a:lnTo>
                <a:lnTo>
                  <a:pt x="841034" y="55286"/>
                </a:lnTo>
                <a:close/>
              </a:path>
              <a:path w="2285365" h="226059">
                <a:moveTo>
                  <a:pt x="904362" y="10303"/>
                </a:moveTo>
                <a:lnTo>
                  <a:pt x="772931" y="10303"/>
                </a:lnTo>
                <a:lnTo>
                  <a:pt x="772931" y="27894"/>
                </a:lnTo>
                <a:lnTo>
                  <a:pt x="883504" y="27894"/>
                </a:lnTo>
                <a:lnTo>
                  <a:pt x="883119" y="41370"/>
                </a:lnTo>
                <a:lnTo>
                  <a:pt x="881933" y="55411"/>
                </a:lnTo>
                <a:lnTo>
                  <a:pt x="879899" y="69453"/>
                </a:lnTo>
                <a:lnTo>
                  <a:pt x="876970" y="82929"/>
                </a:lnTo>
                <a:lnTo>
                  <a:pt x="883504" y="83934"/>
                </a:lnTo>
                <a:lnTo>
                  <a:pt x="903926" y="37451"/>
                </a:lnTo>
                <a:lnTo>
                  <a:pt x="904362" y="20858"/>
                </a:lnTo>
                <a:lnTo>
                  <a:pt x="904362" y="10303"/>
                </a:lnTo>
                <a:close/>
              </a:path>
              <a:path w="2285365" h="226059">
                <a:moveTo>
                  <a:pt x="839024" y="136959"/>
                </a:moveTo>
                <a:lnTo>
                  <a:pt x="813603" y="140449"/>
                </a:lnTo>
                <a:lnTo>
                  <a:pt x="794920" y="149995"/>
                </a:lnTo>
                <a:lnTo>
                  <a:pt x="783400" y="164205"/>
                </a:lnTo>
                <a:lnTo>
                  <a:pt x="779465" y="181690"/>
                </a:lnTo>
                <a:lnTo>
                  <a:pt x="783400" y="198885"/>
                </a:lnTo>
                <a:lnTo>
                  <a:pt x="794920" y="212946"/>
                </a:lnTo>
                <a:lnTo>
                  <a:pt x="813603" y="222436"/>
                </a:lnTo>
                <a:lnTo>
                  <a:pt x="839024" y="225919"/>
                </a:lnTo>
                <a:lnTo>
                  <a:pt x="864668" y="222436"/>
                </a:lnTo>
                <a:lnTo>
                  <a:pt x="883598" y="212946"/>
                </a:lnTo>
                <a:lnTo>
                  <a:pt x="887238" y="208580"/>
                </a:lnTo>
                <a:lnTo>
                  <a:pt x="839024" y="208580"/>
                </a:lnTo>
                <a:lnTo>
                  <a:pt x="822442" y="206534"/>
                </a:lnTo>
                <a:lnTo>
                  <a:pt x="810218" y="200883"/>
                </a:lnTo>
                <a:lnTo>
                  <a:pt x="802660" y="192359"/>
                </a:lnTo>
                <a:lnTo>
                  <a:pt x="800072" y="181690"/>
                </a:lnTo>
                <a:lnTo>
                  <a:pt x="802660" y="170692"/>
                </a:lnTo>
                <a:lnTo>
                  <a:pt x="810218" y="161932"/>
                </a:lnTo>
                <a:lnTo>
                  <a:pt x="822442" y="156140"/>
                </a:lnTo>
                <a:lnTo>
                  <a:pt x="839024" y="154047"/>
                </a:lnTo>
                <a:lnTo>
                  <a:pt x="886941" y="154047"/>
                </a:lnTo>
                <a:lnTo>
                  <a:pt x="883598" y="149995"/>
                </a:lnTo>
                <a:lnTo>
                  <a:pt x="864668" y="140449"/>
                </a:lnTo>
                <a:lnTo>
                  <a:pt x="839024" y="136959"/>
                </a:lnTo>
                <a:close/>
              </a:path>
              <a:path w="2285365" h="226059">
                <a:moveTo>
                  <a:pt x="886941" y="154047"/>
                </a:moveTo>
                <a:lnTo>
                  <a:pt x="839024" y="154047"/>
                </a:lnTo>
                <a:lnTo>
                  <a:pt x="855975" y="156140"/>
                </a:lnTo>
                <a:lnTo>
                  <a:pt x="868520" y="161932"/>
                </a:lnTo>
                <a:lnTo>
                  <a:pt x="876307" y="170692"/>
                </a:lnTo>
                <a:lnTo>
                  <a:pt x="878981" y="181690"/>
                </a:lnTo>
                <a:lnTo>
                  <a:pt x="876307" y="192359"/>
                </a:lnTo>
                <a:lnTo>
                  <a:pt x="868520" y="200883"/>
                </a:lnTo>
                <a:lnTo>
                  <a:pt x="855975" y="206534"/>
                </a:lnTo>
                <a:lnTo>
                  <a:pt x="839024" y="208580"/>
                </a:lnTo>
                <a:lnTo>
                  <a:pt x="887238" y="208580"/>
                </a:lnTo>
                <a:lnTo>
                  <a:pt x="895319" y="198885"/>
                </a:lnTo>
                <a:lnTo>
                  <a:pt x="899336" y="181690"/>
                </a:lnTo>
                <a:lnTo>
                  <a:pt x="895319" y="164205"/>
                </a:lnTo>
                <a:lnTo>
                  <a:pt x="886941" y="154047"/>
                </a:lnTo>
                <a:close/>
              </a:path>
              <a:path w="2285365" h="226059">
                <a:moveTo>
                  <a:pt x="1117689" y="3769"/>
                </a:moveTo>
                <a:lnTo>
                  <a:pt x="1097334" y="3769"/>
                </a:lnTo>
                <a:lnTo>
                  <a:pt x="1097334" y="136456"/>
                </a:lnTo>
                <a:lnTo>
                  <a:pt x="1117689" y="136456"/>
                </a:lnTo>
                <a:lnTo>
                  <a:pt x="1117689" y="78406"/>
                </a:lnTo>
                <a:lnTo>
                  <a:pt x="1153123" y="78406"/>
                </a:lnTo>
                <a:lnTo>
                  <a:pt x="1153123" y="60814"/>
                </a:lnTo>
                <a:lnTo>
                  <a:pt x="1117689" y="60814"/>
                </a:lnTo>
                <a:lnTo>
                  <a:pt x="1117689" y="3769"/>
                </a:lnTo>
                <a:close/>
              </a:path>
              <a:path w="2285365" h="226059">
                <a:moveTo>
                  <a:pt x="1117689" y="151032"/>
                </a:moveTo>
                <a:lnTo>
                  <a:pt x="987264" y="151032"/>
                </a:lnTo>
                <a:lnTo>
                  <a:pt x="987264" y="168120"/>
                </a:lnTo>
                <a:lnTo>
                  <a:pt x="1097334" y="168120"/>
                </a:lnTo>
                <a:lnTo>
                  <a:pt x="1097334" y="220139"/>
                </a:lnTo>
                <a:lnTo>
                  <a:pt x="1117689" y="220139"/>
                </a:lnTo>
                <a:lnTo>
                  <a:pt x="1117689" y="151032"/>
                </a:lnTo>
                <a:close/>
              </a:path>
              <a:path w="2285365" h="226059">
                <a:moveTo>
                  <a:pt x="1074214" y="26889"/>
                </a:moveTo>
                <a:lnTo>
                  <a:pt x="953087" y="26889"/>
                </a:lnTo>
                <a:lnTo>
                  <a:pt x="953087" y="43475"/>
                </a:lnTo>
                <a:lnTo>
                  <a:pt x="1074214" y="43475"/>
                </a:lnTo>
                <a:lnTo>
                  <a:pt x="1074214" y="26889"/>
                </a:lnTo>
                <a:close/>
              </a:path>
              <a:path w="2285365" h="226059">
                <a:moveTo>
                  <a:pt x="1024205" y="0"/>
                </a:moveTo>
                <a:lnTo>
                  <a:pt x="1003347" y="0"/>
                </a:lnTo>
                <a:lnTo>
                  <a:pt x="1003347" y="26889"/>
                </a:lnTo>
                <a:lnTo>
                  <a:pt x="1024205" y="26889"/>
                </a:lnTo>
                <a:lnTo>
                  <a:pt x="1024205" y="0"/>
                </a:lnTo>
                <a:close/>
              </a:path>
              <a:path w="2285365" h="226059">
                <a:moveTo>
                  <a:pt x="1013651" y="55034"/>
                </a:moveTo>
                <a:lnTo>
                  <a:pt x="993786" y="58109"/>
                </a:lnTo>
                <a:lnTo>
                  <a:pt x="978751" y="66437"/>
                </a:lnTo>
                <a:lnTo>
                  <a:pt x="969229" y="78676"/>
                </a:lnTo>
                <a:lnTo>
                  <a:pt x="965903" y="93484"/>
                </a:lnTo>
                <a:lnTo>
                  <a:pt x="969265" y="108648"/>
                </a:lnTo>
                <a:lnTo>
                  <a:pt x="978845" y="120938"/>
                </a:lnTo>
                <a:lnTo>
                  <a:pt x="993892" y="129176"/>
                </a:lnTo>
                <a:lnTo>
                  <a:pt x="1013651" y="132184"/>
                </a:lnTo>
                <a:lnTo>
                  <a:pt x="1033185" y="129176"/>
                </a:lnTo>
                <a:lnTo>
                  <a:pt x="1047985" y="120938"/>
                </a:lnTo>
                <a:lnTo>
                  <a:pt x="1051677" y="116101"/>
                </a:lnTo>
                <a:lnTo>
                  <a:pt x="1013902" y="116101"/>
                </a:lnTo>
                <a:lnTo>
                  <a:pt x="1001938" y="114334"/>
                </a:lnTo>
                <a:lnTo>
                  <a:pt x="993012" y="109504"/>
                </a:lnTo>
                <a:lnTo>
                  <a:pt x="987433" y="102318"/>
                </a:lnTo>
                <a:lnTo>
                  <a:pt x="985505" y="93484"/>
                </a:lnTo>
                <a:lnTo>
                  <a:pt x="987362" y="84900"/>
                </a:lnTo>
                <a:lnTo>
                  <a:pt x="992824" y="77777"/>
                </a:lnTo>
                <a:lnTo>
                  <a:pt x="1001726" y="72916"/>
                </a:lnTo>
                <a:lnTo>
                  <a:pt x="1013902" y="71118"/>
                </a:lnTo>
                <a:lnTo>
                  <a:pt x="1051572" y="71118"/>
                </a:lnTo>
                <a:lnTo>
                  <a:pt x="1047985" y="66437"/>
                </a:lnTo>
                <a:lnTo>
                  <a:pt x="1033185" y="58109"/>
                </a:lnTo>
                <a:lnTo>
                  <a:pt x="1013651" y="55034"/>
                </a:lnTo>
                <a:close/>
              </a:path>
              <a:path w="2285365" h="226059">
                <a:moveTo>
                  <a:pt x="1051572" y="71118"/>
                </a:moveTo>
                <a:lnTo>
                  <a:pt x="1013902" y="71118"/>
                </a:lnTo>
                <a:lnTo>
                  <a:pt x="1025631" y="72916"/>
                </a:lnTo>
                <a:lnTo>
                  <a:pt x="1034037" y="77777"/>
                </a:lnTo>
                <a:lnTo>
                  <a:pt x="1039099" y="84900"/>
                </a:lnTo>
                <a:lnTo>
                  <a:pt x="1040791" y="93484"/>
                </a:lnTo>
                <a:lnTo>
                  <a:pt x="1039099" y="102318"/>
                </a:lnTo>
                <a:lnTo>
                  <a:pt x="1034037" y="109504"/>
                </a:lnTo>
                <a:lnTo>
                  <a:pt x="1025631" y="114334"/>
                </a:lnTo>
                <a:lnTo>
                  <a:pt x="1013902" y="116101"/>
                </a:lnTo>
                <a:lnTo>
                  <a:pt x="1051677" y="116101"/>
                </a:lnTo>
                <a:lnTo>
                  <a:pt x="1057365" y="108648"/>
                </a:lnTo>
                <a:lnTo>
                  <a:pt x="1060644" y="93484"/>
                </a:lnTo>
                <a:lnTo>
                  <a:pt x="1057365" y="78676"/>
                </a:lnTo>
                <a:lnTo>
                  <a:pt x="1051572" y="71118"/>
                </a:lnTo>
                <a:close/>
              </a:path>
              <a:path w="2285365" h="226059">
                <a:moveTo>
                  <a:pt x="1328504" y="3769"/>
                </a:moveTo>
                <a:lnTo>
                  <a:pt x="1307897" y="3769"/>
                </a:lnTo>
                <a:lnTo>
                  <a:pt x="1307897" y="213857"/>
                </a:lnTo>
                <a:lnTo>
                  <a:pt x="1328504" y="213857"/>
                </a:lnTo>
                <a:lnTo>
                  <a:pt x="1328504" y="98007"/>
                </a:lnTo>
                <a:lnTo>
                  <a:pt x="1363686" y="98007"/>
                </a:lnTo>
                <a:lnTo>
                  <a:pt x="1363686" y="80165"/>
                </a:lnTo>
                <a:lnTo>
                  <a:pt x="1328504" y="80165"/>
                </a:lnTo>
                <a:lnTo>
                  <a:pt x="1328504" y="3769"/>
                </a:lnTo>
                <a:close/>
              </a:path>
              <a:path w="2285365" h="226059">
                <a:moveTo>
                  <a:pt x="1235020" y="14575"/>
                </a:moveTo>
                <a:lnTo>
                  <a:pt x="1214413" y="14575"/>
                </a:lnTo>
                <a:lnTo>
                  <a:pt x="1214337" y="38700"/>
                </a:lnTo>
                <a:lnTo>
                  <a:pt x="1211330" y="68554"/>
                </a:lnTo>
                <a:lnTo>
                  <a:pt x="1201816" y="95274"/>
                </a:lnTo>
                <a:lnTo>
                  <a:pt x="1185470" y="118838"/>
                </a:lnTo>
                <a:lnTo>
                  <a:pt x="1161891" y="139974"/>
                </a:lnTo>
                <a:lnTo>
                  <a:pt x="1175461" y="155304"/>
                </a:lnTo>
                <a:lnTo>
                  <a:pt x="1189931" y="143119"/>
                </a:lnTo>
                <a:lnTo>
                  <a:pt x="1202445" y="130205"/>
                </a:lnTo>
                <a:lnTo>
                  <a:pt x="1213027" y="116395"/>
                </a:lnTo>
                <a:lnTo>
                  <a:pt x="1221701" y="101525"/>
                </a:lnTo>
                <a:lnTo>
                  <a:pt x="1247802" y="101525"/>
                </a:lnTo>
                <a:lnTo>
                  <a:pt x="1228737" y="83432"/>
                </a:lnTo>
                <a:lnTo>
                  <a:pt x="1231521" y="73050"/>
                </a:lnTo>
                <a:lnTo>
                  <a:pt x="1233480" y="62197"/>
                </a:lnTo>
                <a:lnTo>
                  <a:pt x="1234639" y="50778"/>
                </a:lnTo>
                <a:lnTo>
                  <a:pt x="1235020" y="38700"/>
                </a:lnTo>
                <a:lnTo>
                  <a:pt x="1235020" y="14575"/>
                </a:lnTo>
                <a:close/>
              </a:path>
              <a:path w="2285365" h="226059">
                <a:moveTo>
                  <a:pt x="1247802" y="101525"/>
                </a:moveTo>
                <a:lnTo>
                  <a:pt x="1221701" y="101525"/>
                </a:lnTo>
                <a:lnTo>
                  <a:pt x="1267940" y="149775"/>
                </a:lnTo>
                <a:lnTo>
                  <a:pt x="1283018" y="134948"/>
                </a:lnTo>
                <a:lnTo>
                  <a:pt x="1247802" y="101525"/>
                </a:lnTo>
                <a:close/>
              </a:path>
              <a:path w="2285365" h="226059">
                <a:moveTo>
                  <a:pt x="1520268" y="31412"/>
                </a:moveTo>
                <a:lnTo>
                  <a:pt x="1433820" y="31412"/>
                </a:lnTo>
                <a:lnTo>
                  <a:pt x="1433820" y="49003"/>
                </a:lnTo>
                <a:lnTo>
                  <a:pt x="1499913" y="49003"/>
                </a:lnTo>
                <a:lnTo>
                  <a:pt x="1494235" y="74436"/>
                </a:lnTo>
                <a:lnTo>
                  <a:pt x="1479180" y="99421"/>
                </a:lnTo>
                <a:lnTo>
                  <a:pt x="1455456" y="122756"/>
                </a:lnTo>
                <a:lnTo>
                  <a:pt x="1423768" y="143241"/>
                </a:lnTo>
                <a:lnTo>
                  <a:pt x="1427538" y="148267"/>
                </a:lnTo>
                <a:lnTo>
                  <a:pt x="1430805" y="153796"/>
                </a:lnTo>
                <a:lnTo>
                  <a:pt x="1434323" y="159325"/>
                </a:lnTo>
                <a:lnTo>
                  <a:pt x="1451353" y="149198"/>
                </a:lnTo>
                <a:lnTo>
                  <a:pt x="1466898" y="138058"/>
                </a:lnTo>
                <a:lnTo>
                  <a:pt x="1480794" y="125929"/>
                </a:lnTo>
                <a:lnTo>
                  <a:pt x="1492876" y="112834"/>
                </a:lnTo>
                <a:lnTo>
                  <a:pt x="1520163" y="112834"/>
                </a:lnTo>
                <a:lnTo>
                  <a:pt x="1503180" y="98007"/>
                </a:lnTo>
                <a:lnTo>
                  <a:pt x="1510408" y="84386"/>
                </a:lnTo>
                <a:lnTo>
                  <a:pt x="1515776" y="69893"/>
                </a:lnTo>
                <a:lnTo>
                  <a:pt x="1519118" y="54504"/>
                </a:lnTo>
                <a:lnTo>
                  <a:pt x="1520268" y="38197"/>
                </a:lnTo>
                <a:lnTo>
                  <a:pt x="1520268" y="31412"/>
                </a:lnTo>
                <a:close/>
              </a:path>
              <a:path w="2285365" h="226059">
                <a:moveTo>
                  <a:pt x="1520163" y="112834"/>
                </a:moveTo>
                <a:lnTo>
                  <a:pt x="1492876" y="112834"/>
                </a:lnTo>
                <a:lnTo>
                  <a:pt x="1503843" y="123306"/>
                </a:lnTo>
                <a:lnTo>
                  <a:pt x="1525777" y="143968"/>
                </a:lnTo>
                <a:lnTo>
                  <a:pt x="1536603" y="154298"/>
                </a:lnTo>
                <a:lnTo>
                  <a:pt x="1550675" y="139472"/>
                </a:lnTo>
                <a:lnTo>
                  <a:pt x="1520163" y="112834"/>
                </a:lnTo>
                <a:close/>
              </a:path>
              <a:path w="2285365" h="226059">
                <a:moveTo>
                  <a:pt x="1487850" y="2010"/>
                </a:moveTo>
                <a:lnTo>
                  <a:pt x="1467746" y="2010"/>
                </a:lnTo>
                <a:lnTo>
                  <a:pt x="1467746" y="31412"/>
                </a:lnTo>
                <a:lnTo>
                  <a:pt x="1487850" y="31412"/>
                </a:lnTo>
                <a:lnTo>
                  <a:pt x="1487850" y="2010"/>
                </a:lnTo>
                <a:close/>
              </a:path>
              <a:path w="2285365" h="226059">
                <a:moveTo>
                  <a:pt x="1589124" y="3769"/>
                </a:moveTo>
                <a:lnTo>
                  <a:pt x="1568769" y="3769"/>
                </a:lnTo>
                <a:lnTo>
                  <a:pt x="1568769" y="213857"/>
                </a:lnTo>
                <a:lnTo>
                  <a:pt x="1589124" y="213857"/>
                </a:lnTo>
                <a:lnTo>
                  <a:pt x="1589124" y="100017"/>
                </a:lnTo>
                <a:lnTo>
                  <a:pt x="1624558" y="100017"/>
                </a:lnTo>
                <a:lnTo>
                  <a:pt x="1624558" y="82175"/>
                </a:lnTo>
                <a:lnTo>
                  <a:pt x="1589124" y="82175"/>
                </a:lnTo>
                <a:lnTo>
                  <a:pt x="1589124" y="3769"/>
                </a:lnTo>
                <a:close/>
              </a:path>
              <a:path w="2285365" h="226059">
                <a:moveTo>
                  <a:pt x="1813509" y="3769"/>
                </a:moveTo>
                <a:lnTo>
                  <a:pt x="1793154" y="3769"/>
                </a:lnTo>
                <a:lnTo>
                  <a:pt x="1793154" y="45485"/>
                </a:lnTo>
                <a:lnTo>
                  <a:pt x="1745155" y="45485"/>
                </a:lnTo>
                <a:lnTo>
                  <a:pt x="1745155" y="62574"/>
                </a:lnTo>
                <a:lnTo>
                  <a:pt x="1793154" y="62574"/>
                </a:lnTo>
                <a:lnTo>
                  <a:pt x="1793154" y="128414"/>
                </a:lnTo>
                <a:lnTo>
                  <a:pt x="1813509" y="128414"/>
                </a:lnTo>
                <a:lnTo>
                  <a:pt x="1813509" y="3769"/>
                </a:lnTo>
                <a:close/>
              </a:path>
              <a:path w="2285365" h="226059">
                <a:moveTo>
                  <a:pt x="1708214" y="8041"/>
                </a:moveTo>
                <a:lnTo>
                  <a:pt x="1687607" y="8041"/>
                </a:lnTo>
                <a:lnTo>
                  <a:pt x="1687607" y="24376"/>
                </a:lnTo>
                <a:lnTo>
                  <a:pt x="1684372" y="49977"/>
                </a:lnTo>
                <a:lnTo>
                  <a:pt x="1674539" y="72374"/>
                </a:lnTo>
                <a:lnTo>
                  <a:pt x="1657922" y="91944"/>
                </a:lnTo>
                <a:lnTo>
                  <a:pt x="1634331" y="109064"/>
                </a:lnTo>
                <a:lnTo>
                  <a:pt x="1645389" y="125399"/>
                </a:lnTo>
                <a:lnTo>
                  <a:pt x="1661955" y="114927"/>
                </a:lnTo>
                <a:lnTo>
                  <a:pt x="1676142" y="103064"/>
                </a:lnTo>
                <a:lnTo>
                  <a:pt x="1687831" y="89742"/>
                </a:lnTo>
                <a:lnTo>
                  <a:pt x="1696905" y="74887"/>
                </a:lnTo>
                <a:lnTo>
                  <a:pt x="1724843" y="74887"/>
                </a:lnTo>
                <a:lnTo>
                  <a:pt x="1703942" y="57547"/>
                </a:lnTo>
                <a:lnTo>
                  <a:pt x="1705881" y="49906"/>
                </a:lnTo>
                <a:lnTo>
                  <a:pt x="1707209" y="42030"/>
                </a:lnTo>
                <a:lnTo>
                  <a:pt x="1707970" y="33870"/>
                </a:lnTo>
                <a:lnTo>
                  <a:pt x="1708214" y="25381"/>
                </a:lnTo>
                <a:lnTo>
                  <a:pt x="1708214" y="8041"/>
                </a:lnTo>
                <a:close/>
              </a:path>
              <a:path w="2285365" h="226059">
                <a:moveTo>
                  <a:pt x="1724843" y="74887"/>
                </a:moveTo>
                <a:lnTo>
                  <a:pt x="1696905" y="74887"/>
                </a:lnTo>
                <a:lnTo>
                  <a:pt x="1745406" y="119619"/>
                </a:lnTo>
                <a:lnTo>
                  <a:pt x="1750432" y="114342"/>
                </a:lnTo>
                <a:lnTo>
                  <a:pt x="1754956" y="109064"/>
                </a:lnTo>
                <a:lnTo>
                  <a:pt x="1759982" y="104038"/>
                </a:lnTo>
                <a:lnTo>
                  <a:pt x="1724843" y="74887"/>
                </a:lnTo>
                <a:close/>
              </a:path>
              <a:path w="2285365" h="226059">
                <a:moveTo>
                  <a:pt x="1813509" y="142990"/>
                </a:moveTo>
                <a:lnTo>
                  <a:pt x="1683838" y="142990"/>
                </a:lnTo>
                <a:lnTo>
                  <a:pt x="1683838" y="160078"/>
                </a:lnTo>
                <a:lnTo>
                  <a:pt x="1793154" y="160078"/>
                </a:lnTo>
                <a:lnTo>
                  <a:pt x="1793154" y="220139"/>
                </a:lnTo>
                <a:lnTo>
                  <a:pt x="1813509" y="220139"/>
                </a:lnTo>
                <a:lnTo>
                  <a:pt x="1813509" y="142990"/>
                </a:lnTo>
                <a:close/>
              </a:path>
              <a:path w="2285365" h="226059">
                <a:moveTo>
                  <a:pt x="2058047" y="135702"/>
                </a:moveTo>
                <a:lnTo>
                  <a:pt x="1927370" y="135702"/>
                </a:lnTo>
                <a:lnTo>
                  <a:pt x="1927370" y="151785"/>
                </a:lnTo>
                <a:lnTo>
                  <a:pt x="2037440" y="151785"/>
                </a:lnTo>
                <a:lnTo>
                  <a:pt x="2037440" y="171890"/>
                </a:lnTo>
                <a:lnTo>
                  <a:pt x="1927370" y="171890"/>
                </a:lnTo>
                <a:lnTo>
                  <a:pt x="1927370" y="223909"/>
                </a:lnTo>
                <a:lnTo>
                  <a:pt x="2061314" y="223909"/>
                </a:lnTo>
                <a:lnTo>
                  <a:pt x="2061314" y="207574"/>
                </a:lnTo>
                <a:lnTo>
                  <a:pt x="1948228" y="207574"/>
                </a:lnTo>
                <a:lnTo>
                  <a:pt x="1948228" y="187219"/>
                </a:lnTo>
                <a:lnTo>
                  <a:pt x="2058047" y="187219"/>
                </a:lnTo>
                <a:lnTo>
                  <a:pt x="2058047" y="135702"/>
                </a:lnTo>
                <a:close/>
              </a:path>
              <a:path w="2285365" h="226059">
                <a:moveTo>
                  <a:pt x="2093229" y="102028"/>
                </a:moveTo>
                <a:lnTo>
                  <a:pt x="1892188" y="102028"/>
                </a:lnTo>
                <a:lnTo>
                  <a:pt x="1892188" y="118362"/>
                </a:lnTo>
                <a:lnTo>
                  <a:pt x="2093229" y="118362"/>
                </a:lnTo>
                <a:lnTo>
                  <a:pt x="2093229" y="102028"/>
                </a:lnTo>
                <a:close/>
              </a:path>
              <a:path w="2285365" h="226059">
                <a:moveTo>
                  <a:pt x="2003514" y="76898"/>
                </a:moveTo>
                <a:lnTo>
                  <a:pt x="1982908" y="76898"/>
                </a:lnTo>
                <a:lnTo>
                  <a:pt x="1982908" y="102028"/>
                </a:lnTo>
                <a:lnTo>
                  <a:pt x="2003514" y="102028"/>
                </a:lnTo>
                <a:lnTo>
                  <a:pt x="2003514" y="76898"/>
                </a:lnTo>
                <a:close/>
              </a:path>
              <a:path w="2285365" h="226059">
                <a:moveTo>
                  <a:pt x="2046990" y="9046"/>
                </a:moveTo>
                <a:lnTo>
                  <a:pt x="1929129" y="9046"/>
                </a:lnTo>
                <a:lnTo>
                  <a:pt x="1929129" y="25381"/>
                </a:lnTo>
                <a:lnTo>
                  <a:pt x="2024372" y="25381"/>
                </a:lnTo>
                <a:lnTo>
                  <a:pt x="2016751" y="36144"/>
                </a:lnTo>
                <a:lnTo>
                  <a:pt x="1995064" y="47401"/>
                </a:lnTo>
                <a:lnTo>
                  <a:pt x="1961080" y="57575"/>
                </a:lnTo>
                <a:lnTo>
                  <a:pt x="1916564" y="65087"/>
                </a:lnTo>
                <a:lnTo>
                  <a:pt x="1920836" y="81672"/>
                </a:lnTo>
                <a:lnTo>
                  <a:pt x="1943984" y="78280"/>
                </a:lnTo>
                <a:lnTo>
                  <a:pt x="1965411" y="74133"/>
                </a:lnTo>
                <a:lnTo>
                  <a:pt x="1984906" y="69233"/>
                </a:lnTo>
                <a:lnTo>
                  <a:pt x="2002258" y="63579"/>
                </a:lnTo>
                <a:lnTo>
                  <a:pt x="2069942" y="63579"/>
                </a:lnTo>
                <a:lnTo>
                  <a:pt x="2070612" y="61568"/>
                </a:lnTo>
                <a:lnTo>
                  <a:pt x="2024121" y="52773"/>
                </a:lnTo>
                <a:lnTo>
                  <a:pt x="2033843" y="45564"/>
                </a:lnTo>
                <a:lnTo>
                  <a:pt x="2041021" y="37506"/>
                </a:lnTo>
                <a:lnTo>
                  <a:pt x="2045466" y="28601"/>
                </a:lnTo>
                <a:lnTo>
                  <a:pt x="2046990" y="18847"/>
                </a:lnTo>
                <a:lnTo>
                  <a:pt x="2046990" y="9046"/>
                </a:lnTo>
                <a:close/>
              </a:path>
              <a:path w="2285365" h="226059">
                <a:moveTo>
                  <a:pt x="2069942" y="63579"/>
                </a:moveTo>
                <a:lnTo>
                  <a:pt x="2002258" y="63579"/>
                </a:lnTo>
                <a:lnTo>
                  <a:pt x="2017862" y="67470"/>
                </a:lnTo>
                <a:lnTo>
                  <a:pt x="2064581" y="79662"/>
                </a:lnTo>
                <a:lnTo>
                  <a:pt x="2069942" y="63579"/>
                </a:lnTo>
                <a:close/>
              </a:path>
              <a:path w="2285365" h="226059">
                <a:moveTo>
                  <a:pt x="2284944" y="3769"/>
                </a:moveTo>
                <a:lnTo>
                  <a:pt x="2264589" y="3769"/>
                </a:lnTo>
                <a:lnTo>
                  <a:pt x="2264589" y="53275"/>
                </a:lnTo>
                <a:lnTo>
                  <a:pt x="2228150" y="53275"/>
                </a:lnTo>
                <a:lnTo>
                  <a:pt x="2228150" y="70364"/>
                </a:lnTo>
                <a:lnTo>
                  <a:pt x="2264589" y="70364"/>
                </a:lnTo>
                <a:lnTo>
                  <a:pt x="2264589" y="118111"/>
                </a:lnTo>
                <a:lnTo>
                  <a:pt x="2284944" y="118111"/>
                </a:lnTo>
                <a:lnTo>
                  <a:pt x="2284944" y="3769"/>
                </a:lnTo>
                <a:close/>
              </a:path>
              <a:path w="2285365" h="226059">
                <a:moveTo>
                  <a:pt x="2181660" y="131179"/>
                </a:moveTo>
                <a:lnTo>
                  <a:pt x="2161304" y="131179"/>
                </a:lnTo>
                <a:lnTo>
                  <a:pt x="2161304" y="221396"/>
                </a:lnTo>
                <a:lnTo>
                  <a:pt x="2284944" y="221396"/>
                </a:lnTo>
                <a:lnTo>
                  <a:pt x="2284944" y="204559"/>
                </a:lnTo>
                <a:lnTo>
                  <a:pt x="2181660" y="204559"/>
                </a:lnTo>
                <a:lnTo>
                  <a:pt x="2181660" y="175156"/>
                </a:lnTo>
                <a:lnTo>
                  <a:pt x="2284944" y="175156"/>
                </a:lnTo>
                <a:lnTo>
                  <a:pt x="2284944" y="158822"/>
                </a:lnTo>
                <a:lnTo>
                  <a:pt x="2181660" y="158822"/>
                </a:lnTo>
                <a:lnTo>
                  <a:pt x="2181660" y="131179"/>
                </a:lnTo>
                <a:close/>
              </a:path>
              <a:path w="2285365" h="226059">
                <a:moveTo>
                  <a:pt x="2284944" y="175156"/>
                </a:moveTo>
                <a:lnTo>
                  <a:pt x="2264589" y="175156"/>
                </a:lnTo>
                <a:lnTo>
                  <a:pt x="2264589" y="204559"/>
                </a:lnTo>
                <a:lnTo>
                  <a:pt x="2284944" y="204559"/>
                </a:lnTo>
                <a:lnTo>
                  <a:pt x="2284944" y="175156"/>
                </a:lnTo>
                <a:close/>
              </a:path>
              <a:path w="2285365" h="226059">
                <a:moveTo>
                  <a:pt x="2284944" y="131179"/>
                </a:moveTo>
                <a:lnTo>
                  <a:pt x="2264589" y="131179"/>
                </a:lnTo>
                <a:lnTo>
                  <a:pt x="2264589" y="158822"/>
                </a:lnTo>
                <a:lnTo>
                  <a:pt x="2284944" y="158822"/>
                </a:lnTo>
                <a:lnTo>
                  <a:pt x="2284944" y="131179"/>
                </a:lnTo>
                <a:close/>
              </a:path>
              <a:path w="2285365" h="226059">
                <a:moveTo>
                  <a:pt x="2165827" y="11057"/>
                </a:moveTo>
                <a:lnTo>
                  <a:pt x="2143419" y="15207"/>
                </a:lnTo>
                <a:lnTo>
                  <a:pt x="2126216" y="26355"/>
                </a:lnTo>
                <a:lnTo>
                  <a:pt x="2115186" y="42544"/>
                </a:lnTo>
                <a:lnTo>
                  <a:pt x="2111295" y="61820"/>
                </a:lnTo>
                <a:lnTo>
                  <a:pt x="2115186" y="81268"/>
                </a:lnTo>
                <a:lnTo>
                  <a:pt x="2126216" y="97347"/>
                </a:lnTo>
                <a:lnTo>
                  <a:pt x="2143419" y="108291"/>
                </a:lnTo>
                <a:lnTo>
                  <a:pt x="2165827" y="112331"/>
                </a:lnTo>
                <a:lnTo>
                  <a:pt x="2188409" y="108291"/>
                </a:lnTo>
                <a:lnTo>
                  <a:pt x="2205502" y="97347"/>
                </a:lnTo>
                <a:lnTo>
                  <a:pt x="2207257" y="94740"/>
                </a:lnTo>
                <a:lnTo>
                  <a:pt x="2165827" y="94740"/>
                </a:lnTo>
                <a:lnTo>
                  <a:pt x="2151861" y="92310"/>
                </a:lnTo>
                <a:lnTo>
                  <a:pt x="2140980" y="85473"/>
                </a:lnTo>
                <a:lnTo>
                  <a:pt x="2133916" y="74915"/>
                </a:lnTo>
                <a:lnTo>
                  <a:pt x="2131399" y="61317"/>
                </a:lnTo>
                <a:lnTo>
                  <a:pt x="2133916" y="48049"/>
                </a:lnTo>
                <a:lnTo>
                  <a:pt x="2140980" y="37726"/>
                </a:lnTo>
                <a:lnTo>
                  <a:pt x="2151861" y="31031"/>
                </a:lnTo>
                <a:lnTo>
                  <a:pt x="2165827" y="28648"/>
                </a:lnTo>
                <a:lnTo>
                  <a:pt x="2207035" y="28648"/>
                </a:lnTo>
                <a:lnTo>
                  <a:pt x="2205502" y="26355"/>
                </a:lnTo>
                <a:lnTo>
                  <a:pt x="2188409" y="15207"/>
                </a:lnTo>
                <a:lnTo>
                  <a:pt x="2165827" y="11057"/>
                </a:lnTo>
                <a:close/>
              </a:path>
              <a:path w="2285365" h="226059">
                <a:moveTo>
                  <a:pt x="2207035" y="28648"/>
                </a:moveTo>
                <a:lnTo>
                  <a:pt x="2165827" y="28648"/>
                </a:lnTo>
                <a:lnTo>
                  <a:pt x="2179649" y="31031"/>
                </a:lnTo>
                <a:lnTo>
                  <a:pt x="2190455" y="37726"/>
                </a:lnTo>
                <a:lnTo>
                  <a:pt x="2197492" y="48049"/>
                </a:lnTo>
                <a:lnTo>
                  <a:pt x="2200005" y="61317"/>
                </a:lnTo>
                <a:lnTo>
                  <a:pt x="2197492" y="74915"/>
                </a:lnTo>
                <a:lnTo>
                  <a:pt x="2190455" y="85473"/>
                </a:lnTo>
                <a:lnTo>
                  <a:pt x="2179649" y="92310"/>
                </a:lnTo>
                <a:lnTo>
                  <a:pt x="2165827" y="94740"/>
                </a:lnTo>
                <a:lnTo>
                  <a:pt x="2207257" y="94740"/>
                </a:lnTo>
                <a:lnTo>
                  <a:pt x="2216327" y="81268"/>
                </a:lnTo>
                <a:lnTo>
                  <a:pt x="2220109" y="61820"/>
                </a:lnTo>
                <a:lnTo>
                  <a:pt x="2216327" y="42544"/>
                </a:lnTo>
                <a:lnTo>
                  <a:pt x="2207035" y="28648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54679" y="8545079"/>
            <a:ext cx="2125345" cy="223520"/>
          </a:xfrm>
          <a:custGeom>
            <a:avLst/>
            <a:gdLst/>
            <a:ahLst/>
            <a:cxnLst/>
            <a:rect l="l" t="t" r="r" b="b"/>
            <a:pathLst>
              <a:path w="2125345" h="223520">
                <a:moveTo>
                  <a:pt x="98572" y="35684"/>
                </a:moveTo>
                <a:lnTo>
                  <a:pt x="54532" y="35684"/>
                </a:lnTo>
                <a:lnTo>
                  <a:pt x="69457" y="37938"/>
                </a:lnTo>
                <a:lnTo>
                  <a:pt x="79505" y="44103"/>
                </a:lnTo>
                <a:lnTo>
                  <a:pt x="85171" y="53283"/>
                </a:lnTo>
                <a:lnTo>
                  <a:pt x="86950" y="64584"/>
                </a:lnTo>
                <a:lnTo>
                  <a:pt x="84480" y="78665"/>
                </a:lnTo>
                <a:lnTo>
                  <a:pt x="77934" y="91285"/>
                </a:lnTo>
                <a:lnTo>
                  <a:pt x="68609" y="103245"/>
                </a:lnTo>
                <a:lnTo>
                  <a:pt x="57799" y="115347"/>
                </a:lnTo>
                <a:lnTo>
                  <a:pt x="251" y="179177"/>
                </a:lnTo>
                <a:lnTo>
                  <a:pt x="3769" y="194255"/>
                </a:lnTo>
                <a:lnTo>
                  <a:pt x="113588" y="194255"/>
                </a:lnTo>
                <a:lnTo>
                  <a:pt x="113588" y="175408"/>
                </a:lnTo>
                <a:lnTo>
                  <a:pt x="29653" y="175408"/>
                </a:lnTo>
                <a:lnTo>
                  <a:pt x="73882" y="126404"/>
                </a:lnTo>
                <a:lnTo>
                  <a:pt x="87531" y="110867"/>
                </a:lnTo>
                <a:lnTo>
                  <a:pt x="98447" y="96154"/>
                </a:lnTo>
                <a:lnTo>
                  <a:pt x="105687" y="80922"/>
                </a:lnTo>
                <a:lnTo>
                  <a:pt x="108310" y="63830"/>
                </a:lnTo>
                <a:lnTo>
                  <a:pt x="105020" y="45595"/>
                </a:lnTo>
                <a:lnTo>
                  <a:pt x="98572" y="35684"/>
                </a:lnTo>
                <a:close/>
              </a:path>
              <a:path w="2125345" h="223520">
                <a:moveTo>
                  <a:pt x="56040" y="16334"/>
                </a:moveTo>
                <a:lnTo>
                  <a:pt x="37000" y="18780"/>
                </a:lnTo>
                <a:lnTo>
                  <a:pt x="21329" y="24973"/>
                </a:lnTo>
                <a:lnTo>
                  <a:pt x="9003" y="33191"/>
                </a:lnTo>
                <a:lnTo>
                  <a:pt x="0" y="41716"/>
                </a:lnTo>
                <a:lnTo>
                  <a:pt x="11559" y="55537"/>
                </a:lnTo>
                <a:lnTo>
                  <a:pt x="21454" y="47028"/>
                </a:lnTo>
                <a:lnTo>
                  <a:pt x="31915" y="40805"/>
                </a:lnTo>
                <a:lnTo>
                  <a:pt x="42941" y="36984"/>
                </a:lnTo>
                <a:lnTo>
                  <a:pt x="54532" y="35684"/>
                </a:lnTo>
                <a:lnTo>
                  <a:pt x="98572" y="35684"/>
                </a:lnTo>
                <a:lnTo>
                  <a:pt x="95180" y="30470"/>
                </a:lnTo>
                <a:lnTo>
                  <a:pt x="78837" y="20151"/>
                </a:lnTo>
                <a:lnTo>
                  <a:pt x="56040" y="16334"/>
                </a:lnTo>
                <a:close/>
              </a:path>
              <a:path w="2125345" h="223520">
                <a:moveTo>
                  <a:pt x="207091" y="16334"/>
                </a:moveTo>
                <a:lnTo>
                  <a:pt x="180497" y="22204"/>
                </a:lnTo>
                <a:lnTo>
                  <a:pt x="160946" y="39548"/>
                </a:lnTo>
                <a:lnTo>
                  <a:pt x="148888" y="67965"/>
                </a:lnTo>
                <a:lnTo>
                  <a:pt x="144769" y="107054"/>
                </a:lnTo>
                <a:lnTo>
                  <a:pt x="148888" y="145986"/>
                </a:lnTo>
                <a:lnTo>
                  <a:pt x="160946" y="174057"/>
                </a:lnTo>
                <a:lnTo>
                  <a:pt x="180497" y="191055"/>
                </a:lnTo>
                <a:lnTo>
                  <a:pt x="207091" y="196768"/>
                </a:lnTo>
                <a:lnTo>
                  <a:pt x="233262" y="191197"/>
                </a:lnTo>
                <a:lnTo>
                  <a:pt x="248195" y="178423"/>
                </a:lnTo>
                <a:lnTo>
                  <a:pt x="207091" y="178423"/>
                </a:lnTo>
                <a:lnTo>
                  <a:pt x="189677" y="173916"/>
                </a:lnTo>
                <a:lnTo>
                  <a:pt x="177092" y="160455"/>
                </a:lnTo>
                <a:lnTo>
                  <a:pt x="169455" y="138137"/>
                </a:lnTo>
                <a:lnTo>
                  <a:pt x="166883" y="107054"/>
                </a:lnTo>
                <a:lnTo>
                  <a:pt x="169526" y="75284"/>
                </a:lnTo>
                <a:lnTo>
                  <a:pt x="177281" y="52679"/>
                </a:lnTo>
                <a:lnTo>
                  <a:pt x="189889" y="39167"/>
                </a:lnTo>
                <a:lnTo>
                  <a:pt x="207091" y="34679"/>
                </a:lnTo>
                <a:lnTo>
                  <a:pt x="247827" y="34679"/>
                </a:lnTo>
                <a:lnTo>
                  <a:pt x="233580" y="22134"/>
                </a:lnTo>
                <a:lnTo>
                  <a:pt x="207091" y="16334"/>
                </a:lnTo>
                <a:close/>
              </a:path>
              <a:path w="2125345" h="223520">
                <a:moveTo>
                  <a:pt x="247827" y="34679"/>
                </a:moveTo>
                <a:lnTo>
                  <a:pt x="207091" y="34679"/>
                </a:lnTo>
                <a:lnTo>
                  <a:pt x="224400" y="39167"/>
                </a:lnTo>
                <a:lnTo>
                  <a:pt x="236996" y="52679"/>
                </a:lnTo>
                <a:lnTo>
                  <a:pt x="244692" y="75284"/>
                </a:lnTo>
                <a:lnTo>
                  <a:pt x="247300" y="107054"/>
                </a:lnTo>
                <a:lnTo>
                  <a:pt x="244798" y="137607"/>
                </a:lnTo>
                <a:lnTo>
                  <a:pt x="237279" y="159984"/>
                </a:lnTo>
                <a:lnTo>
                  <a:pt x="224718" y="173739"/>
                </a:lnTo>
                <a:lnTo>
                  <a:pt x="207091" y="178423"/>
                </a:lnTo>
                <a:lnTo>
                  <a:pt x="248195" y="178423"/>
                </a:lnTo>
                <a:lnTo>
                  <a:pt x="252860" y="174434"/>
                </a:lnTo>
                <a:lnTo>
                  <a:pt x="265154" y="146410"/>
                </a:lnTo>
                <a:lnTo>
                  <a:pt x="269414" y="107054"/>
                </a:lnTo>
                <a:lnTo>
                  <a:pt x="265260" y="67753"/>
                </a:lnTo>
                <a:lnTo>
                  <a:pt x="253142" y="39360"/>
                </a:lnTo>
                <a:lnTo>
                  <a:pt x="247827" y="34679"/>
                </a:lnTo>
                <a:close/>
              </a:path>
              <a:path w="2125345" h="223520">
                <a:moveTo>
                  <a:pt x="372524" y="45736"/>
                </a:moveTo>
                <a:lnTo>
                  <a:pt x="351917" y="45736"/>
                </a:lnTo>
                <a:lnTo>
                  <a:pt x="351917" y="194255"/>
                </a:lnTo>
                <a:lnTo>
                  <a:pt x="372524" y="194255"/>
                </a:lnTo>
                <a:lnTo>
                  <a:pt x="372524" y="45736"/>
                </a:lnTo>
                <a:close/>
              </a:path>
              <a:path w="2125345" h="223520">
                <a:moveTo>
                  <a:pt x="372524" y="19601"/>
                </a:moveTo>
                <a:lnTo>
                  <a:pt x="357697" y="19601"/>
                </a:lnTo>
                <a:lnTo>
                  <a:pt x="294872" y="58804"/>
                </a:lnTo>
                <a:lnTo>
                  <a:pt x="304422" y="75390"/>
                </a:lnTo>
                <a:lnTo>
                  <a:pt x="351917" y="45736"/>
                </a:lnTo>
                <a:lnTo>
                  <a:pt x="372524" y="45736"/>
                </a:lnTo>
                <a:lnTo>
                  <a:pt x="372524" y="19601"/>
                </a:lnTo>
                <a:close/>
              </a:path>
              <a:path w="2125345" h="223520">
                <a:moveTo>
                  <a:pt x="435198" y="170382"/>
                </a:moveTo>
                <a:lnTo>
                  <a:pt x="470632" y="196768"/>
                </a:lnTo>
                <a:lnTo>
                  <a:pt x="497906" y="190977"/>
                </a:lnTo>
                <a:lnTo>
                  <a:pt x="513159" y="178675"/>
                </a:lnTo>
                <a:lnTo>
                  <a:pt x="468370" y="178675"/>
                </a:lnTo>
                <a:lnTo>
                  <a:pt x="458946" y="178050"/>
                </a:lnTo>
                <a:lnTo>
                  <a:pt x="449899" y="176319"/>
                </a:lnTo>
                <a:lnTo>
                  <a:pt x="441795" y="173692"/>
                </a:lnTo>
                <a:lnTo>
                  <a:pt x="435198" y="170382"/>
                </a:lnTo>
                <a:close/>
              </a:path>
              <a:path w="2125345" h="223520">
                <a:moveTo>
                  <a:pt x="537249" y="112331"/>
                </a:moveTo>
                <a:lnTo>
                  <a:pt x="516369" y="112331"/>
                </a:lnTo>
                <a:lnTo>
                  <a:pt x="512367" y="140826"/>
                </a:lnTo>
                <a:lnTo>
                  <a:pt x="503018" y="161618"/>
                </a:lnTo>
                <a:lnTo>
                  <a:pt x="488345" y="174352"/>
                </a:lnTo>
                <a:lnTo>
                  <a:pt x="468370" y="178675"/>
                </a:lnTo>
                <a:lnTo>
                  <a:pt x="513159" y="178675"/>
                </a:lnTo>
                <a:lnTo>
                  <a:pt x="519196" y="173806"/>
                </a:lnTo>
                <a:lnTo>
                  <a:pt x="533041" y="145562"/>
                </a:lnTo>
                <a:lnTo>
                  <a:pt x="537249" y="112331"/>
                </a:lnTo>
                <a:close/>
              </a:path>
              <a:path w="2125345" h="223520">
                <a:moveTo>
                  <a:pt x="475658" y="16334"/>
                </a:moveTo>
                <a:lnTo>
                  <a:pt x="452075" y="20539"/>
                </a:lnTo>
                <a:lnTo>
                  <a:pt x="434005" y="32449"/>
                </a:lnTo>
                <a:lnTo>
                  <a:pt x="422437" y="51002"/>
                </a:lnTo>
                <a:lnTo>
                  <a:pt x="418361" y="75139"/>
                </a:lnTo>
                <a:lnTo>
                  <a:pt x="421989" y="97300"/>
                </a:lnTo>
                <a:lnTo>
                  <a:pt x="432497" y="113713"/>
                </a:lnTo>
                <a:lnTo>
                  <a:pt x="449318" y="123907"/>
                </a:lnTo>
                <a:lnTo>
                  <a:pt x="471888" y="127409"/>
                </a:lnTo>
                <a:lnTo>
                  <a:pt x="484881" y="126219"/>
                </a:lnTo>
                <a:lnTo>
                  <a:pt x="496861" y="122980"/>
                </a:lnTo>
                <a:lnTo>
                  <a:pt x="507475" y="118186"/>
                </a:lnTo>
                <a:lnTo>
                  <a:pt x="516369" y="112331"/>
                </a:lnTo>
                <a:lnTo>
                  <a:pt x="537249" y="112331"/>
                </a:lnTo>
                <a:lnTo>
                  <a:pt x="537503" y="110321"/>
                </a:lnTo>
                <a:lnTo>
                  <a:pt x="476160" y="110321"/>
                </a:lnTo>
                <a:lnTo>
                  <a:pt x="459759" y="108028"/>
                </a:lnTo>
                <a:lnTo>
                  <a:pt x="448423" y="101211"/>
                </a:lnTo>
                <a:lnTo>
                  <a:pt x="441846" y="89965"/>
                </a:lnTo>
                <a:lnTo>
                  <a:pt x="439722" y="74385"/>
                </a:lnTo>
                <a:lnTo>
                  <a:pt x="442054" y="58136"/>
                </a:lnTo>
                <a:lnTo>
                  <a:pt x="448957" y="45422"/>
                </a:lnTo>
                <a:lnTo>
                  <a:pt x="460289" y="37137"/>
                </a:lnTo>
                <a:lnTo>
                  <a:pt x="475909" y="34176"/>
                </a:lnTo>
                <a:lnTo>
                  <a:pt x="517085" y="34176"/>
                </a:lnTo>
                <a:lnTo>
                  <a:pt x="503737" y="22232"/>
                </a:lnTo>
                <a:lnTo>
                  <a:pt x="475658" y="16334"/>
                </a:lnTo>
                <a:close/>
              </a:path>
              <a:path w="2125345" h="223520">
                <a:moveTo>
                  <a:pt x="517085" y="34176"/>
                </a:moveTo>
                <a:lnTo>
                  <a:pt x="475909" y="34176"/>
                </a:lnTo>
                <a:lnTo>
                  <a:pt x="492157" y="37977"/>
                </a:lnTo>
                <a:lnTo>
                  <a:pt x="504495" y="49317"/>
                </a:lnTo>
                <a:lnTo>
                  <a:pt x="512591" y="68102"/>
                </a:lnTo>
                <a:lnTo>
                  <a:pt x="516117" y="94237"/>
                </a:lnTo>
                <a:lnTo>
                  <a:pt x="508107" y="100249"/>
                </a:lnTo>
                <a:lnTo>
                  <a:pt x="498401" y="105389"/>
                </a:lnTo>
                <a:lnTo>
                  <a:pt x="487563" y="108974"/>
                </a:lnTo>
                <a:lnTo>
                  <a:pt x="476160" y="110321"/>
                </a:lnTo>
                <a:lnTo>
                  <a:pt x="537503" y="110321"/>
                </a:lnTo>
                <a:lnTo>
                  <a:pt x="537794" y="108028"/>
                </a:lnTo>
                <a:lnTo>
                  <a:pt x="537872" y="105389"/>
                </a:lnTo>
                <a:lnTo>
                  <a:pt x="534356" y="67859"/>
                </a:lnTo>
                <a:lnTo>
                  <a:pt x="523122" y="39579"/>
                </a:lnTo>
                <a:lnTo>
                  <a:pt x="517085" y="34176"/>
                </a:lnTo>
                <a:close/>
              </a:path>
              <a:path w="2125345" h="223520">
                <a:moveTo>
                  <a:pt x="792588" y="95243"/>
                </a:moveTo>
                <a:lnTo>
                  <a:pt x="772735" y="95243"/>
                </a:lnTo>
                <a:lnTo>
                  <a:pt x="772735" y="212852"/>
                </a:lnTo>
                <a:lnTo>
                  <a:pt x="792588" y="212852"/>
                </a:lnTo>
                <a:lnTo>
                  <a:pt x="792588" y="95243"/>
                </a:lnTo>
                <a:close/>
              </a:path>
              <a:path w="2125345" h="223520">
                <a:moveTo>
                  <a:pt x="745343" y="5026"/>
                </a:moveTo>
                <a:lnTo>
                  <a:pt x="725490" y="5026"/>
                </a:lnTo>
                <a:lnTo>
                  <a:pt x="725490" y="203554"/>
                </a:lnTo>
                <a:lnTo>
                  <a:pt x="745343" y="203554"/>
                </a:lnTo>
                <a:lnTo>
                  <a:pt x="745343" y="95243"/>
                </a:lnTo>
                <a:lnTo>
                  <a:pt x="792588" y="95243"/>
                </a:lnTo>
                <a:lnTo>
                  <a:pt x="792588" y="78154"/>
                </a:lnTo>
                <a:lnTo>
                  <a:pt x="745343" y="78154"/>
                </a:lnTo>
                <a:lnTo>
                  <a:pt x="745343" y="5026"/>
                </a:lnTo>
                <a:close/>
              </a:path>
              <a:path w="2125345" h="223520">
                <a:moveTo>
                  <a:pt x="792588" y="2764"/>
                </a:moveTo>
                <a:lnTo>
                  <a:pt x="772735" y="2764"/>
                </a:lnTo>
                <a:lnTo>
                  <a:pt x="772735" y="78154"/>
                </a:lnTo>
                <a:lnTo>
                  <a:pt x="792588" y="78154"/>
                </a:lnTo>
                <a:lnTo>
                  <a:pt x="792588" y="2764"/>
                </a:lnTo>
                <a:close/>
              </a:path>
              <a:path w="2125345" h="223520">
                <a:moveTo>
                  <a:pt x="702371" y="22365"/>
                </a:moveTo>
                <a:lnTo>
                  <a:pt x="619693" y="22365"/>
                </a:lnTo>
                <a:lnTo>
                  <a:pt x="619693" y="145503"/>
                </a:lnTo>
                <a:lnTo>
                  <a:pt x="640802" y="145503"/>
                </a:lnTo>
                <a:lnTo>
                  <a:pt x="660097" y="144788"/>
                </a:lnTo>
                <a:lnTo>
                  <a:pt x="677932" y="143367"/>
                </a:lnTo>
                <a:lnTo>
                  <a:pt x="695295" y="141192"/>
                </a:lnTo>
                <a:lnTo>
                  <a:pt x="713177" y="138215"/>
                </a:lnTo>
                <a:lnTo>
                  <a:pt x="711683" y="127912"/>
                </a:lnTo>
                <a:lnTo>
                  <a:pt x="639797" y="127912"/>
                </a:lnTo>
                <a:lnTo>
                  <a:pt x="639797" y="39705"/>
                </a:lnTo>
                <a:lnTo>
                  <a:pt x="702371" y="39705"/>
                </a:lnTo>
                <a:lnTo>
                  <a:pt x="702371" y="22365"/>
                </a:lnTo>
                <a:close/>
              </a:path>
              <a:path w="2125345" h="223520">
                <a:moveTo>
                  <a:pt x="710664" y="120875"/>
                </a:moveTo>
                <a:lnTo>
                  <a:pt x="692452" y="123989"/>
                </a:lnTo>
                <a:lnTo>
                  <a:pt x="675230" y="126184"/>
                </a:lnTo>
                <a:lnTo>
                  <a:pt x="658008" y="127484"/>
                </a:lnTo>
                <a:lnTo>
                  <a:pt x="639797" y="127912"/>
                </a:lnTo>
                <a:lnTo>
                  <a:pt x="711683" y="127912"/>
                </a:lnTo>
                <a:lnTo>
                  <a:pt x="710664" y="120875"/>
                </a:lnTo>
                <a:close/>
              </a:path>
              <a:path w="2125345" h="223520">
                <a:moveTo>
                  <a:pt x="943090" y="27140"/>
                </a:moveTo>
                <a:lnTo>
                  <a:pt x="821963" y="27140"/>
                </a:lnTo>
                <a:lnTo>
                  <a:pt x="821963" y="43475"/>
                </a:lnTo>
                <a:lnTo>
                  <a:pt x="943090" y="43475"/>
                </a:lnTo>
                <a:lnTo>
                  <a:pt x="943090" y="27140"/>
                </a:lnTo>
                <a:close/>
              </a:path>
              <a:path w="2125345" h="223520">
                <a:moveTo>
                  <a:pt x="893081" y="0"/>
                </a:moveTo>
                <a:lnTo>
                  <a:pt x="872223" y="0"/>
                </a:lnTo>
                <a:lnTo>
                  <a:pt x="872223" y="27140"/>
                </a:lnTo>
                <a:lnTo>
                  <a:pt x="893081" y="27140"/>
                </a:lnTo>
                <a:lnTo>
                  <a:pt x="893081" y="0"/>
                </a:lnTo>
                <a:close/>
              </a:path>
              <a:path w="2125345" h="223520">
                <a:moveTo>
                  <a:pt x="882275" y="55034"/>
                </a:moveTo>
                <a:lnTo>
                  <a:pt x="862874" y="58089"/>
                </a:lnTo>
                <a:lnTo>
                  <a:pt x="847878" y="66469"/>
                </a:lnTo>
                <a:lnTo>
                  <a:pt x="838207" y="78994"/>
                </a:lnTo>
                <a:lnTo>
                  <a:pt x="834779" y="94489"/>
                </a:lnTo>
                <a:lnTo>
                  <a:pt x="838207" y="110022"/>
                </a:lnTo>
                <a:lnTo>
                  <a:pt x="847878" y="122635"/>
                </a:lnTo>
                <a:lnTo>
                  <a:pt x="862874" y="131100"/>
                </a:lnTo>
                <a:lnTo>
                  <a:pt x="882275" y="134194"/>
                </a:lnTo>
                <a:lnTo>
                  <a:pt x="901531" y="131100"/>
                </a:lnTo>
                <a:lnTo>
                  <a:pt x="916452" y="122635"/>
                </a:lnTo>
                <a:lnTo>
                  <a:pt x="920103" y="117860"/>
                </a:lnTo>
                <a:lnTo>
                  <a:pt x="882275" y="117860"/>
                </a:lnTo>
                <a:lnTo>
                  <a:pt x="870389" y="115904"/>
                </a:lnTo>
                <a:lnTo>
                  <a:pt x="861637" y="110698"/>
                </a:lnTo>
                <a:lnTo>
                  <a:pt x="856230" y="103229"/>
                </a:lnTo>
                <a:lnTo>
                  <a:pt x="854381" y="94489"/>
                </a:lnTo>
                <a:lnTo>
                  <a:pt x="856195" y="85854"/>
                </a:lnTo>
                <a:lnTo>
                  <a:pt x="861543" y="78374"/>
                </a:lnTo>
                <a:lnTo>
                  <a:pt x="870283" y="73109"/>
                </a:lnTo>
                <a:lnTo>
                  <a:pt x="882275" y="71118"/>
                </a:lnTo>
                <a:lnTo>
                  <a:pt x="920031" y="71118"/>
                </a:lnTo>
                <a:lnTo>
                  <a:pt x="916452" y="66469"/>
                </a:lnTo>
                <a:lnTo>
                  <a:pt x="901531" y="58089"/>
                </a:lnTo>
                <a:lnTo>
                  <a:pt x="882275" y="55034"/>
                </a:lnTo>
                <a:close/>
              </a:path>
              <a:path w="2125345" h="223520">
                <a:moveTo>
                  <a:pt x="920031" y="71118"/>
                </a:moveTo>
                <a:lnTo>
                  <a:pt x="882275" y="71118"/>
                </a:lnTo>
                <a:lnTo>
                  <a:pt x="894082" y="73109"/>
                </a:lnTo>
                <a:lnTo>
                  <a:pt x="902662" y="78374"/>
                </a:lnTo>
                <a:lnTo>
                  <a:pt x="907896" y="85854"/>
                </a:lnTo>
                <a:lnTo>
                  <a:pt x="909667" y="94489"/>
                </a:lnTo>
                <a:lnTo>
                  <a:pt x="907896" y="103229"/>
                </a:lnTo>
                <a:lnTo>
                  <a:pt x="902662" y="110698"/>
                </a:lnTo>
                <a:lnTo>
                  <a:pt x="894082" y="115904"/>
                </a:lnTo>
                <a:lnTo>
                  <a:pt x="882275" y="117860"/>
                </a:lnTo>
                <a:lnTo>
                  <a:pt x="920103" y="117860"/>
                </a:lnTo>
                <a:lnTo>
                  <a:pt x="926096" y="110022"/>
                </a:lnTo>
                <a:lnTo>
                  <a:pt x="929520" y="94489"/>
                </a:lnTo>
                <a:lnTo>
                  <a:pt x="926096" y="78994"/>
                </a:lnTo>
                <a:lnTo>
                  <a:pt x="920031" y="71118"/>
                </a:lnTo>
                <a:close/>
              </a:path>
              <a:path w="2125345" h="223520">
                <a:moveTo>
                  <a:pt x="884034" y="152791"/>
                </a:moveTo>
                <a:lnTo>
                  <a:pt x="863679" y="152791"/>
                </a:lnTo>
                <a:lnTo>
                  <a:pt x="863679" y="215867"/>
                </a:lnTo>
                <a:lnTo>
                  <a:pt x="993350" y="215867"/>
                </a:lnTo>
                <a:lnTo>
                  <a:pt x="993350" y="198779"/>
                </a:lnTo>
                <a:lnTo>
                  <a:pt x="884034" y="198779"/>
                </a:lnTo>
                <a:lnTo>
                  <a:pt x="884034" y="152791"/>
                </a:lnTo>
                <a:close/>
              </a:path>
              <a:path w="2125345" h="223520">
                <a:moveTo>
                  <a:pt x="986565" y="2764"/>
                </a:moveTo>
                <a:lnTo>
                  <a:pt x="966210" y="2764"/>
                </a:lnTo>
                <a:lnTo>
                  <a:pt x="966210" y="162843"/>
                </a:lnTo>
                <a:lnTo>
                  <a:pt x="986565" y="162843"/>
                </a:lnTo>
                <a:lnTo>
                  <a:pt x="986565" y="83432"/>
                </a:lnTo>
                <a:lnTo>
                  <a:pt x="1021998" y="83432"/>
                </a:lnTo>
                <a:lnTo>
                  <a:pt x="1021998" y="66092"/>
                </a:lnTo>
                <a:lnTo>
                  <a:pt x="986565" y="66092"/>
                </a:lnTo>
                <a:lnTo>
                  <a:pt x="986565" y="2764"/>
                </a:lnTo>
                <a:close/>
              </a:path>
              <a:path w="2125345" h="223520">
                <a:moveTo>
                  <a:pt x="1102387" y="143995"/>
                </a:moveTo>
                <a:lnTo>
                  <a:pt x="1082283" y="143995"/>
                </a:lnTo>
                <a:lnTo>
                  <a:pt x="1082283" y="214611"/>
                </a:lnTo>
                <a:lnTo>
                  <a:pt x="1213211" y="214611"/>
                </a:lnTo>
                <a:lnTo>
                  <a:pt x="1213211" y="197522"/>
                </a:lnTo>
                <a:lnTo>
                  <a:pt x="1102387" y="197522"/>
                </a:lnTo>
                <a:lnTo>
                  <a:pt x="1102387" y="143995"/>
                </a:lnTo>
                <a:close/>
              </a:path>
              <a:path w="2125345" h="223520">
                <a:moveTo>
                  <a:pt x="1208688" y="2764"/>
                </a:moveTo>
                <a:lnTo>
                  <a:pt x="1188332" y="2764"/>
                </a:lnTo>
                <a:lnTo>
                  <a:pt x="1188332" y="157565"/>
                </a:lnTo>
                <a:lnTo>
                  <a:pt x="1208688" y="157565"/>
                </a:lnTo>
                <a:lnTo>
                  <a:pt x="1208688" y="2764"/>
                </a:lnTo>
                <a:close/>
              </a:path>
              <a:path w="2125345" h="223520">
                <a:moveTo>
                  <a:pt x="1138826" y="13318"/>
                </a:moveTo>
                <a:lnTo>
                  <a:pt x="1045593" y="13318"/>
                </a:lnTo>
                <a:lnTo>
                  <a:pt x="1045593" y="118865"/>
                </a:lnTo>
                <a:lnTo>
                  <a:pt x="1138826" y="118865"/>
                </a:lnTo>
                <a:lnTo>
                  <a:pt x="1138826" y="102279"/>
                </a:lnTo>
                <a:lnTo>
                  <a:pt x="1065949" y="102279"/>
                </a:lnTo>
                <a:lnTo>
                  <a:pt x="1065949" y="29904"/>
                </a:lnTo>
                <a:lnTo>
                  <a:pt x="1138826" y="29904"/>
                </a:lnTo>
                <a:lnTo>
                  <a:pt x="1138826" y="13318"/>
                </a:lnTo>
                <a:close/>
              </a:path>
              <a:path w="2125345" h="223520">
                <a:moveTo>
                  <a:pt x="1138826" y="29904"/>
                </a:moveTo>
                <a:lnTo>
                  <a:pt x="1118471" y="29904"/>
                </a:lnTo>
                <a:lnTo>
                  <a:pt x="1118471" y="102279"/>
                </a:lnTo>
                <a:lnTo>
                  <a:pt x="1138826" y="102279"/>
                </a:lnTo>
                <a:lnTo>
                  <a:pt x="1138826" y="29904"/>
                </a:lnTo>
                <a:close/>
              </a:path>
              <a:path w="2125345" h="223520">
                <a:moveTo>
                  <a:pt x="1405178" y="146508"/>
                </a:moveTo>
                <a:lnTo>
                  <a:pt x="1272240" y="146508"/>
                </a:lnTo>
                <a:lnTo>
                  <a:pt x="1272240" y="163597"/>
                </a:lnTo>
                <a:lnTo>
                  <a:pt x="1384571" y="163597"/>
                </a:lnTo>
                <a:lnTo>
                  <a:pt x="1384571" y="222401"/>
                </a:lnTo>
                <a:lnTo>
                  <a:pt x="1405178" y="222401"/>
                </a:lnTo>
                <a:lnTo>
                  <a:pt x="1405178" y="146508"/>
                </a:lnTo>
                <a:close/>
              </a:path>
              <a:path w="2125345" h="223520">
                <a:moveTo>
                  <a:pt x="1350646" y="106300"/>
                </a:moveTo>
                <a:lnTo>
                  <a:pt x="1330039" y="106300"/>
                </a:lnTo>
                <a:lnTo>
                  <a:pt x="1330039" y="146508"/>
                </a:lnTo>
                <a:lnTo>
                  <a:pt x="1350646" y="146508"/>
                </a:lnTo>
                <a:lnTo>
                  <a:pt x="1350646" y="106300"/>
                </a:lnTo>
                <a:close/>
              </a:path>
              <a:path w="2125345" h="223520">
                <a:moveTo>
                  <a:pt x="1440109" y="88960"/>
                </a:moveTo>
                <a:lnTo>
                  <a:pt x="1239570" y="88960"/>
                </a:lnTo>
                <a:lnTo>
                  <a:pt x="1239570" y="106300"/>
                </a:lnTo>
                <a:lnTo>
                  <a:pt x="1440109" y="106300"/>
                </a:lnTo>
                <a:lnTo>
                  <a:pt x="1440109" y="88960"/>
                </a:lnTo>
                <a:close/>
              </a:path>
              <a:path w="2125345" h="223520">
                <a:moveTo>
                  <a:pt x="1404927" y="10554"/>
                </a:moveTo>
                <a:lnTo>
                  <a:pt x="1273496" y="10554"/>
                </a:lnTo>
                <a:lnTo>
                  <a:pt x="1273496" y="28145"/>
                </a:lnTo>
                <a:lnTo>
                  <a:pt x="1384069" y="28145"/>
                </a:lnTo>
                <a:lnTo>
                  <a:pt x="1383668" y="43125"/>
                </a:lnTo>
                <a:lnTo>
                  <a:pt x="1382372" y="58082"/>
                </a:lnTo>
                <a:lnTo>
                  <a:pt x="1380040" y="73273"/>
                </a:lnTo>
                <a:lnTo>
                  <a:pt x="1376530" y="88960"/>
                </a:lnTo>
                <a:lnTo>
                  <a:pt x="1397388" y="88960"/>
                </a:lnTo>
                <a:lnTo>
                  <a:pt x="1400792" y="73097"/>
                </a:lnTo>
                <a:lnTo>
                  <a:pt x="1403136" y="57233"/>
                </a:lnTo>
                <a:lnTo>
                  <a:pt x="1404491" y="40333"/>
                </a:lnTo>
                <a:lnTo>
                  <a:pt x="1404927" y="21360"/>
                </a:lnTo>
                <a:lnTo>
                  <a:pt x="1404927" y="10554"/>
                </a:lnTo>
                <a:close/>
              </a:path>
              <a:path w="2125345" h="223520">
                <a:moveTo>
                  <a:pt x="1573823" y="143995"/>
                </a:moveTo>
                <a:lnTo>
                  <a:pt x="1553718" y="143995"/>
                </a:lnTo>
                <a:lnTo>
                  <a:pt x="1553718" y="214611"/>
                </a:lnTo>
                <a:lnTo>
                  <a:pt x="1684647" y="214611"/>
                </a:lnTo>
                <a:lnTo>
                  <a:pt x="1684647" y="197522"/>
                </a:lnTo>
                <a:lnTo>
                  <a:pt x="1573823" y="197522"/>
                </a:lnTo>
                <a:lnTo>
                  <a:pt x="1573823" y="143995"/>
                </a:lnTo>
                <a:close/>
              </a:path>
              <a:path w="2125345" h="223520">
                <a:moveTo>
                  <a:pt x="1680123" y="2764"/>
                </a:moveTo>
                <a:lnTo>
                  <a:pt x="1659768" y="2764"/>
                </a:lnTo>
                <a:lnTo>
                  <a:pt x="1659768" y="157565"/>
                </a:lnTo>
                <a:lnTo>
                  <a:pt x="1680123" y="157565"/>
                </a:lnTo>
                <a:lnTo>
                  <a:pt x="1680123" y="2764"/>
                </a:lnTo>
                <a:close/>
              </a:path>
              <a:path w="2125345" h="223520">
                <a:moveTo>
                  <a:pt x="1565781" y="13821"/>
                </a:moveTo>
                <a:lnTo>
                  <a:pt x="1543718" y="17818"/>
                </a:lnTo>
                <a:lnTo>
                  <a:pt x="1526295" y="28836"/>
                </a:lnTo>
                <a:lnTo>
                  <a:pt x="1514857" y="45414"/>
                </a:lnTo>
                <a:lnTo>
                  <a:pt x="1510746" y="66092"/>
                </a:lnTo>
                <a:lnTo>
                  <a:pt x="1514857" y="86875"/>
                </a:lnTo>
                <a:lnTo>
                  <a:pt x="1526295" y="103441"/>
                </a:lnTo>
                <a:lnTo>
                  <a:pt x="1543718" y="114400"/>
                </a:lnTo>
                <a:lnTo>
                  <a:pt x="1565781" y="118362"/>
                </a:lnTo>
                <a:lnTo>
                  <a:pt x="1587699" y="114400"/>
                </a:lnTo>
                <a:lnTo>
                  <a:pt x="1605047" y="103441"/>
                </a:lnTo>
                <a:lnTo>
                  <a:pt x="1607059" y="100520"/>
                </a:lnTo>
                <a:lnTo>
                  <a:pt x="1565781" y="100520"/>
                </a:lnTo>
                <a:lnTo>
                  <a:pt x="1551948" y="98109"/>
                </a:lnTo>
                <a:lnTo>
                  <a:pt x="1540871" y="91222"/>
                </a:lnTo>
                <a:lnTo>
                  <a:pt x="1533516" y="80377"/>
                </a:lnTo>
                <a:lnTo>
                  <a:pt x="1530850" y="66092"/>
                </a:lnTo>
                <a:lnTo>
                  <a:pt x="1533516" y="51913"/>
                </a:lnTo>
                <a:lnTo>
                  <a:pt x="1540871" y="41056"/>
                </a:lnTo>
                <a:lnTo>
                  <a:pt x="1551948" y="34110"/>
                </a:lnTo>
                <a:lnTo>
                  <a:pt x="1565781" y="31663"/>
                </a:lnTo>
                <a:lnTo>
                  <a:pt x="1606993" y="31663"/>
                </a:lnTo>
                <a:lnTo>
                  <a:pt x="1605047" y="28836"/>
                </a:lnTo>
                <a:lnTo>
                  <a:pt x="1587699" y="17818"/>
                </a:lnTo>
                <a:lnTo>
                  <a:pt x="1565781" y="13821"/>
                </a:lnTo>
                <a:close/>
              </a:path>
              <a:path w="2125345" h="223520">
                <a:moveTo>
                  <a:pt x="1606993" y="31663"/>
                </a:moveTo>
                <a:lnTo>
                  <a:pt x="1565781" y="31663"/>
                </a:lnTo>
                <a:lnTo>
                  <a:pt x="1579469" y="34110"/>
                </a:lnTo>
                <a:lnTo>
                  <a:pt x="1590471" y="41056"/>
                </a:lnTo>
                <a:lnTo>
                  <a:pt x="1597798" y="51913"/>
                </a:lnTo>
                <a:lnTo>
                  <a:pt x="1600461" y="66092"/>
                </a:lnTo>
                <a:lnTo>
                  <a:pt x="1597798" y="80377"/>
                </a:lnTo>
                <a:lnTo>
                  <a:pt x="1590471" y="91222"/>
                </a:lnTo>
                <a:lnTo>
                  <a:pt x="1579469" y="98109"/>
                </a:lnTo>
                <a:lnTo>
                  <a:pt x="1565781" y="100520"/>
                </a:lnTo>
                <a:lnTo>
                  <a:pt x="1607059" y="100520"/>
                </a:lnTo>
                <a:lnTo>
                  <a:pt x="1616457" y="86875"/>
                </a:lnTo>
                <a:lnTo>
                  <a:pt x="1620565" y="66092"/>
                </a:lnTo>
                <a:lnTo>
                  <a:pt x="1616457" y="45414"/>
                </a:lnTo>
                <a:lnTo>
                  <a:pt x="1606993" y="31663"/>
                </a:lnTo>
                <a:close/>
              </a:path>
              <a:path w="2125345" h="223520">
                <a:moveTo>
                  <a:pt x="1895712" y="95745"/>
                </a:moveTo>
                <a:lnTo>
                  <a:pt x="1875859" y="95745"/>
                </a:lnTo>
                <a:lnTo>
                  <a:pt x="1875859" y="212852"/>
                </a:lnTo>
                <a:lnTo>
                  <a:pt x="1895712" y="212852"/>
                </a:lnTo>
                <a:lnTo>
                  <a:pt x="1895712" y="95745"/>
                </a:lnTo>
                <a:close/>
              </a:path>
              <a:path w="2125345" h="223520">
                <a:moveTo>
                  <a:pt x="1849724" y="5026"/>
                </a:moveTo>
                <a:lnTo>
                  <a:pt x="1830122" y="5026"/>
                </a:lnTo>
                <a:lnTo>
                  <a:pt x="1830122" y="203554"/>
                </a:lnTo>
                <a:lnTo>
                  <a:pt x="1849724" y="203554"/>
                </a:lnTo>
                <a:lnTo>
                  <a:pt x="1849724" y="95745"/>
                </a:lnTo>
                <a:lnTo>
                  <a:pt x="1895712" y="95745"/>
                </a:lnTo>
                <a:lnTo>
                  <a:pt x="1895712" y="78406"/>
                </a:lnTo>
                <a:lnTo>
                  <a:pt x="1849724" y="78406"/>
                </a:lnTo>
                <a:lnTo>
                  <a:pt x="1849724" y="5026"/>
                </a:lnTo>
                <a:close/>
              </a:path>
              <a:path w="2125345" h="223520">
                <a:moveTo>
                  <a:pt x="1895712" y="2764"/>
                </a:moveTo>
                <a:lnTo>
                  <a:pt x="1875859" y="2764"/>
                </a:lnTo>
                <a:lnTo>
                  <a:pt x="1875859" y="78406"/>
                </a:lnTo>
                <a:lnTo>
                  <a:pt x="1895712" y="78406"/>
                </a:lnTo>
                <a:lnTo>
                  <a:pt x="1895712" y="2764"/>
                </a:lnTo>
                <a:close/>
              </a:path>
              <a:path w="2125345" h="223520">
                <a:moveTo>
                  <a:pt x="1794438" y="22365"/>
                </a:moveTo>
                <a:lnTo>
                  <a:pt x="1720555" y="22365"/>
                </a:lnTo>
                <a:lnTo>
                  <a:pt x="1720555" y="39454"/>
                </a:lnTo>
                <a:lnTo>
                  <a:pt x="1774585" y="39454"/>
                </a:lnTo>
                <a:lnTo>
                  <a:pt x="1770042" y="68746"/>
                </a:lnTo>
                <a:lnTo>
                  <a:pt x="1757653" y="95682"/>
                </a:lnTo>
                <a:lnTo>
                  <a:pt x="1738150" y="119886"/>
                </a:lnTo>
                <a:lnTo>
                  <a:pt x="1712262" y="140980"/>
                </a:lnTo>
                <a:lnTo>
                  <a:pt x="1723822" y="156058"/>
                </a:lnTo>
                <a:lnTo>
                  <a:pt x="1737231" y="146025"/>
                </a:lnTo>
                <a:lnTo>
                  <a:pt x="1749486" y="135168"/>
                </a:lnTo>
                <a:lnTo>
                  <a:pt x="1760469" y="123510"/>
                </a:lnTo>
                <a:lnTo>
                  <a:pt x="1770061" y="111075"/>
                </a:lnTo>
                <a:lnTo>
                  <a:pt x="1794816" y="111075"/>
                </a:lnTo>
                <a:lnTo>
                  <a:pt x="1779108" y="95745"/>
                </a:lnTo>
                <a:lnTo>
                  <a:pt x="1785638" y="81174"/>
                </a:lnTo>
                <a:lnTo>
                  <a:pt x="1790448" y="65683"/>
                </a:lnTo>
                <a:lnTo>
                  <a:pt x="1793421" y="49204"/>
                </a:lnTo>
                <a:lnTo>
                  <a:pt x="1794438" y="31663"/>
                </a:lnTo>
                <a:lnTo>
                  <a:pt x="1794438" y="22365"/>
                </a:lnTo>
                <a:close/>
              </a:path>
              <a:path w="2125345" h="223520">
                <a:moveTo>
                  <a:pt x="1794816" y="111075"/>
                </a:moveTo>
                <a:lnTo>
                  <a:pt x="1770061" y="111075"/>
                </a:lnTo>
                <a:lnTo>
                  <a:pt x="1805998" y="151032"/>
                </a:lnTo>
                <a:lnTo>
                  <a:pt x="1820824" y="136456"/>
                </a:lnTo>
                <a:lnTo>
                  <a:pt x="1794816" y="111075"/>
                </a:lnTo>
                <a:close/>
              </a:path>
              <a:path w="2125345" h="223520">
                <a:moveTo>
                  <a:pt x="2032392" y="130676"/>
                </a:moveTo>
                <a:lnTo>
                  <a:pt x="2008185" y="134548"/>
                </a:lnTo>
                <a:lnTo>
                  <a:pt x="1990457" y="144875"/>
                </a:lnTo>
                <a:lnTo>
                  <a:pt x="1979560" y="159725"/>
                </a:lnTo>
                <a:lnTo>
                  <a:pt x="1975850" y="177167"/>
                </a:lnTo>
                <a:lnTo>
                  <a:pt x="1979560" y="194676"/>
                </a:lnTo>
                <a:lnTo>
                  <a:pt x="1990457" y="209428"/>
                </a:lnTo>
                <a:lnTo>
                  <a:pt x="2008185" y="219609"/>
                </a:lnTo>
                <a:lnTo>
                  <a:pt x="2032392" y="223406"/>
                </a:lnTo>
                <a:lnTo>
                  <a:pt x="2056243" y="219609"/>
                </a:lnTo>
                <a:lnTo>
                  <a:pt x="2073920" y="209428"/>
                </a:lnTo>
                <a:lnTo>
                  <a:pt x="2076236" y="206318"/>
                </a:lnTo>
                <a:lnTo>
                  <a:pt x="2032392" y="206318"/>
                </a:lnTo>
                <a:lnTo>
                  <a:pt x="2016348" y="203781"/>
                </a:lnTo>
                <a:lnTo>
                  <a:pt x="2005063" y="197145"/>
                </a:lnTo>
                <a:lnTo>
                  <a:pt x="1998396" y="187871"/>
                </a:lnTo>
                <a:lnTo>
                  <a:pt x="1996205" y="177418"/>
                </a:lnTo>
                <a:lnTo>
                  <a:pt x="1998396" y="166385"/>
                </a:lnTo>
                <a:lnTo>
                  <a:pt x="2005063" y="156811"/>
                </a:lnTo>
                <a:lnTo>
                  <a:pt x="2016348" y="150066"/>
                </a:lnTo>
                <a:lnTo>
                  <a:pt x="2032392" y="147513"/>
                </a:lnTo>
                <a:lnTo>
                  <a:pt x="2076040" y="147513"/>
                </a:lnTo>
                <a:lnTo>
                  <a:pt x="2074108" y="144875"/>
                </a:lnTo>
                <a:lnTo>
                  <a:pt x="2056455" y="134548"/>
                </a:lnTo>
                <a:lnTo>
                  <a:pt x="2032392" y="130676"/>
                </a:lnTo>
                <a:close/>
              </a:path>
              <a:path w="2125345" h="223520">
                <a:moveTo>
                  <a:pt x="2076040" y="147513"/>
                </a:moveTo>
                <a:lnTo>
                  <a:pt x="2032392" y="147513"/>
                </a:lnTo>
                <a:lnTo>
                  <a:pt x="2048291" y="150066"/>
                </a:lnTo>
                <a:lnTo>
                  <a:pt x="2059502" y="156811"/>
                </a:lnTo>
                <a:lnTo>
                  <a:pt x="2066141" y="166385"/>
                </a:lnTo>
                <a:lnTo>
                  <a:pt x="2068329" y="177418"/>
                </a:lnTo>
                <a:lnTo>
                  <a:pt x="2066141" y="187871"/>
                </a:lnTo>
                <a:lnTo>
                  <a:pt x="2059502" y="197145"/>
                </a:lnTo>
                <a:lnTo>
                  <a:pt x="2048291" y="203781"/>
                </a:lnTo>
                <a:lnTo>
                  <a:pt x="2032392" y="206318"/>
                </a:lnTo>
                <a:lnTo>
                  <a:pt x="2076236" y="206318"/>
                </a:lnTo>
                <a:lnTo>
                  <a:pt x="2084907" y="194676"/>
                </a:lnTo>
                <a:lnTo>
                  <a:pt x="2088684" y="177167"/>
                </a:lnTo>
                <a:lnTo>
                  <a:pt x="2084977" y="159725"/>
                </a:lnTo>
                <a:lnTo>
                  <a:pt x="2076040" y="147513"/>
                </a:lnTo>
                <a:close/>
              </a:path>
              <a:path w="2125345" h="223520">
                <a:moveTo>
                  <a:pt x="1995702" y="7036"/>
                </a:moveTo>
                <a:lnTo>
                  <a:pt x="1975096" y="7036"/>
                </a:lnTo>
                <a:lnTo>
                  <a:pt x="1975002" y="23371"/>
                </a:lnTo>
                <a:lnTo>
                  <a:pt x="1971899" y="48363"/>
                </a:lnTo>
                <a:lnTo>
                  <a:pt x="1962154" y="70835"/>
                </a:lnTo>
                <a:lnTo>
                  <a:pt x="1945623" y="90433"/>
                </a:lnTo>
                <a:lnTo>
                  <a:pt x="1922071" y="107556"/>
                </a:lnTo>
                <a:lnTo>
                  <a:pt x="1933380" y="123640"/>
                </a:lnTo>
                <a:lnTo>
                  <a:pt x="1949946" y="113022"/>
                </a:lnTo>
                <a:lnTo>
                  <a:pt x="1964188" y="101023"/>
                </a:lnTo>
                <a:lnTo>
                  <a:pt x="1975822" y="87735"/>
                </a:lnTo>
                <a:lnTo>
                  <a:pt x="1984897" y="72877"/>
                </a:lnTo>
                <a:lnTo>
                  <a:pt x="2012316" y="72877"/>
                </a:lnTo>
                <a:lnTo>
                  <a:pt x="1991430" y="55788"/>
                </a:lnTo>
                <a:lnTo>
                  <a:pt x="1993370" y="48143"/>
                </a:lnTo>
                <a:lnTo>
                  <a:pt x="1994697" y="40239"/>
                </a:lnTo>
                <a:lnTo>
                  <a:pt x="1995459" y="32005"/>
                </a:lnTo>
                <a:lnTo>
                  <a:pt x="1995702" y="23371"/>
                </a:lnTo>
                <a:lnTo>
                  <a:pt x="1995702" y="7036"/>
                </a:lnTo>
                <a:close/>
              </a:path>
              <a:path w="2125345" h="223520">
                <a:moveTo>
                  <a:pt x="2012316" y="72877"/>
                </a:moveTo>
                <a:lnTo>
                  <a:pt x="1984897" y="72877"/>
                </a:lnTo>
                <a:lnTo>
                  <a:pt x="2032644" y="116603"/>
                </a:lnTo>
                <a:lnTo>
                  <a:pt x="2046717" y="101023"/>
                </a:lnTo>
                <a:lnTo>
                  <a:pt x="2012316" y="72877"/>
                </a:lnTo>
                <a:close/>
              </a:path>
              <a:path w="2125345" h="223520">
                <a:moveTo>
                  <a:pt x="2089689" y="2764"/>
                </a:moveTo>
                <a:lnTo>
                  <a:pt x="2069334" y="2764"/>
                </a:lnTo>
                <a:lnTo>
                  <a:pt x="2069334" y="122132"/>
                </a:lnTo>
                <a:lnTo>
                  <a:pt x="2089689" y="122132"/>
                </a:lnTo>
                <a:lnTo>
                  <a:pt x="2089689" y="69359"/>
                </a:lnTo>
                <a:lnTo>
                  <a:pt x="2125123" y="69359"/>
                </a:lnTo>
                <a:lnTo>
                  <a:pt x="2125123" y="51265"/>
                </a:lnTo>
                <a:lnTo>
                  <a:pt x="2089689" y="51265"/>
                </a:lnTo>
                <a:lnTo>
                  <a:pt x="2089689" y="2764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49987" y="9804350"/>
            <a:ext cx="4908133" cy="2188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34155" y="8955706"/>
            <a:ext cx="3828022" cy="2211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23182" y="9381745"/>
            <a:ext cx="4562976" cy="2276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439716" y="3204090"/>
            <a:ext cx="2701488" cy="30260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24536" y="7235821"/>
            <a:ext cx="2816668" cy="29837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077560" y="3349343"/>
            <a:ext cx="1234440" cy="441325"/>
          </a:xfrm>
          <a:custGeom>
            <a:avLst/>
            <a:gdLst/>
            <a:ahLst/>
            <a:cxnLst/>
            <a:rect l="l" t="t" r="r" b="b"/>
            <a:pathLst>
              <a:path w="1234440" h="441325">
                <a:moveTo>
                  <a:pt x="359360" y="204056"/>
                </a:moveTo>
                <a:lnTo>
                  <a:pt x="298043" y="204056"/>
                </a:lnTo>
                <a:lnTo>
                  <a:pt x="298043" y="428719"/>
                </a:lnTo>
                <a:lnTo>
                  <a:pt x="359360" y="428719"/>
                </a:lnTo>
                <a:lnTo>
                  <a:pt x="359360" y="204056"/>
                </a:lnTo>
                <a:close/>
              </a:path>
              <a:path w="1234440" h="441325">
                <a:moveTo>
                  <a:pt x="264368" y="13067"/>
                </a:moveTo>
                <a:lnTo>
                  <a:pt x="203554" y="13067"/>
                </a:lnTo>
                <a:lnTo>
                  <a:pt x="203554" y="410123"/>
                </a:lnTo>
                <a:lnTo>
                  <a:pt x="264368" y="410123"/>
                </a:lnTo>
                <a:lnTo>
                  <a:pt x="264368" y="204056"/>
                </a:lnTo>
                <a:lnTo>
                  <a:pt x="359360" y="204056"/>
                </a:lnTo>
                <a:lnTo>
                  <a:pt x="359360" y="151283"/>
                </a:lnTo>
                <a:lnTo>
                  <a:pt x="264368" y="151283"/>
                </a:lnTo>
                <a:lnTo>
                  <a:pt x="264368" y="13067"/>
                </a:lnTo>
                <a:close/>
              </a:path>
              <a:path w="1234440" h="441325">
                <a:moveTo>
                  <a:pt x="359360" y="8544"/>
                </a:moveTo>
                <a:lnTo>
                  <a:pt x="298043" y="8544"/>
                </a:lnTo>
                <a:lnTo>
                  <a:pt x="298043" y="151283"/>
                </a:lnTo>
                <a:lnTo>
                  <a:pt x="359360" y="151283"/>
                </a:lnTo>
                <a:lnTo>
                  <a:pt x="359360" y="8544"/>
                </a:lnTo>
                <a:close/>
              </a:path>
              <a:path w="1234440" h="441325">
                <a:moveTo>
                  <a:pt x="61820" y="39203"/>
                </a:moveTo>
                <a:lnTo>
                  <a:pt x="0" y="39203"/>
                </a:lnTo>
                <a:lnTo>
                  <a:pt x="0" y="301058"/>
                </a:lnTo>
                <a:lnTo>
                  <a:pt x="171387" y="301058"/>
                </a:lnTo>
                <a:lnTo>
                  <a:pt x="171387" y="250296"/>
                </a:lnTo>
                <a:lnTo>
                  <a:pt x="61820" y="250296"/>
                </a:lnTo>
                <a:lnTo>
                  <a:pt x="61820" y="169377"/>
                </a:lnTo>
                <a:lnTo>
                  <a:pt x="171387" y="169377"/>
                </a:lnTo>
                <a:lnTo>
                  <a:pt x="171387" y="119116"/>
                </a:lnTo>
                <a:lnTo>
                  <a:pt x="61820" y="119116"/>
                </a:lnTo>
                <a:lnTo>
                  <a:pt x="61820" y="39203"/>
                </a:lnTo>
                <a:close/>
              </a:path>
              <a:path w="1234440" h="441325">
                <a:moveTo>
                  <a:pt x="171387" y="169377"/>
                </a:moveTo>
                <a:lnTo>
                  <a:pt x="109567" y="169377"/>
                </a:lnTo>
                <a:lnTo>
                  <a:pt x="109567" y="250296"/>
                </a:lnTo>
                <a:lnTo>
                  <a:pt x="171387" y="250296"/>
                </a:lnTo>
                <a:lnTo>
                  <a:pt x="171387" y="169377"/>
                </a:lnTo>
                <a:close/>
              </a:path>
              <a:path w="1234440" h="441325">
                <a:moveTo>
                  <a:pt x="171387" y="39203"/>
                </a:moveTo>
                <a:lnTo>
                  <a:pt x="109567" y="39203"/>
                </a:lnTo>
                <a:lnTo>
                  <a:pt x="109567" y="119116"/>
                </a:lnTo>
                <a:lnTo>
                  <a:pt x="171387" y="119116"/>
                </a:lnTo>
                <a:lnTo>
                  <a:pt x="171387" y="39203"/>
                </a:lnTo>
                <a:close/>
              </a:path>
              <a:path w="1234440" h="441325">
                <a:moveTo>
                  <a:pt x="619653" y="39203"/>
                </a:moveTo>
                <a:lnTo>
                  <a:pt x="432685" y="39203"/>
                </a:lnTo>
                <a:lnTo>
                  <a:pt x="432685" y="91976"/>
                </a:lnTo>
                <a:lnTo>
                  <a:pt x="554818" y="91976"/>
                </a:lnTo>
                <a:lnTo>
                  <a:pt x="546101" y="133378"/>
                </a:lnTo>
                <a:lnTo>
                  <a:pt x="525852" y="173140"/>
                </a:lnTo>
                <a:lnTo>
                  <a:pt x="495688" y="210345"/>
                </a:lnTo>
                <a:lnTo>
                  <a:pt x="457224" y="244075"/>
                </a:lnTo>
                <a:lnTo>
                  <a:pt x="412079" y="273415"/>
                </a:lnTo>
                <a:lnTo>
                  <a:pt x="448266" y="321665"/>
                </a:lnTo>
                <a:lnTo>
                  <a:pt x="477621" y="302896"/>
                </a:lnTo>
                <a:lnTo>
                  <a:pt x="506317" y="281206"/>
                </a:lnTo>
                <a:lnTo>
                  <a:pt x="533504" y="256500"/>
                </a:lnTo>
                <a:lnTo>
                  <a:pt x="558336" y="228684"/>
                </a:lnTo>
                <a:lnTo>
                  <a:pt x="639803" y="228684"/>
                </a:lnTo>
                <a:lnTo>
                  <a:pt x="587989" y="183449"/>
                </a:lnTo>
                <a:lnTo>
                  <a:pt x="601206" y="155060"/>
                </a:lnTo>
                <a:lnTo>
                  <a:pt x="611172" y="124833"/>
                </a:lnTo>
                <a:lnTo>
                  <a:pt x="617462" y="92628"/>
                </a:lnTo>
                <a:lnTo>
                  <a:pt x="619653" y="58301"/>
                </a:lnTo>
                <a:lnTo>
                  <a:pt x="619653" y="39203"/>
                </a:lnTo>
                <a:close/>
              </a:path>
              <a:path w="1234440" h="441325">
                <a:moveTo>
                  <a:pt x="639803" y="228684"/>
                </a:moveTo>
                <a:lnTo>
                  <a:pt x="558336" y="228684"/>
                </a:lnTo>
                <a:lnTo>
                  <a:pt x="639255" y="310608"/>
                </a:lnTo>
                <a:lnTo>
                  <a:pt x="682981" y="266379"/>
                </a:lnTo>
                <a:lnTo>
                  <a:pt x="639803" y="228684"/>
                </a:lnTo>
                <a:close/>
              </a:path>
              <a:path w="1234440" h="441325">
                <a:moveTo>
                  <a:pt x="770434" y="8544"/>
                </a:moveTo>
                <a:lnTo>
                  <a:pt x="706101" y="8544"/>
                </a:lnTo>
                <a:lnTo>
                  <a:pt x="706101" y="428719"/>
                </a:lnTo>
                <a:lnTo>
                  <a:pt x="770434" y="428719"/>
                </a:lnTo>
                <a:lnTo>
                  <a:pt x="770434" y="8544"/>
                </a:lnTo>
                <a:close/>
              </a:path>
              <a:path w="1234440" h="441325">
                <a:moveTo>
                  <a:pt x="824158" y="244767"/>
                </a:moveTo>
                <a:lnTo>
                  <a:pt x="824158" y="297038"/>
                </a:lnTo>
                <a:lnTo>
                  <a:pt x="877200" y="296869"/>
                </a:lnTo>
                <a:lnTo>
                  <a:pt x="932101" y="295566"/>
                </a:lnTo>
                <a:lnTo>
                  <a:pt x="987218" y="292840"/>
                </a:lnTo>
                <a:lnTo>
                  <a:pt x="1040912" y="288401"/>
                </a:lnTo>
                <a:lnTo>
                  <a:pt x="1091542" y="281960"/>
                </a:lnTo>
                <a:lnTo>
                  <a:pt x="1088229" y="245144"/>
                </a:lnTo>
                <a:lnTo>
                  <a:pt x="874920" y="245144"/>
                </a:lnTo>
                <a:lnTo>
                  <a:pt x="824158" y="244767"/>
                </a:lnTo>
                <a:close/>
              </a:path>
              <a:path w="1234440" h="441325">
                <a:moveTo>
                  <a:pt x="1041282" y="94489"/>
                </a:moveTo>
                <a:lnTo>
                  <a:pt x="872408" y="94489"/>
                </a:lnTo>
                <a:lnTo>
                  <a:pt x="866101" y="103622"/>
                </a:lnTo>
                <a:lnTo>
                  <a:pt x="861539" y="113651"/>
                </a:lnTo>
                <a:lnTo>
                  <a:pt x="858767" y="124527"/>
                </a:lnTo>
                <a:lnTo>
                  <a:pt x="857832" y="136205"/>
                </a:lnTo>
                <a:lnTo>
                  <a:pt x="862285" y="162395"/>
                </a:lnTo>
                <a:lnTo>
                  <a:pt x="875360" y="185523"/>
                </a:lnTo>
                <a:lnTo>
                  <a:pt x="896634" y="203844"/>
                </a:lnTo>
                <a:lnTo>
                  <a:pt x="925683" y="215616"/>
                </a:lnTo>
                <a:lnTo>
                  <a:pt x="925683" y="244767"/>
                </a:lnTo>
                <a:lnTo>
                  <a:pt x="874920" y="245144"/>
                </a:lnTo>
                <a:lnTo>
                  <a:pt x="1088229" y="245144"/>
                </a:lnTo>
                <a:lnTo>
                  <a:pt x="1087878" y="241249"/>
                </a:lnTo>
                <a:lnTo>
                  <a:pt x="988509" y="241249"/>
                </a:lnTo>
                <a:lnTo>
                  <a:pt x="988509" y="215616"/>
                </a:lnTo>
                <a:lnTo>
                  <a:pt x="1017055" y="203844"/>
                </a:lnTo>
                <a:lnTo>
                  <a:pt x="1038203" y="185523"/>
                </a:lnTo>
                <a:lnTo>
                  <a:pt x="1046234" y="171387"/>
                </a:lnTo>
                <a:lnTo>
                  <a:pt x="956845" y="171387"/>
                </a:lnTo>
                <a:lnTo>
                  <a:pt x="940832" y="168646"/>
                </a:lnTo>
                <a:lnTo>
                  <a:pt x="928636" y="161146"/>
                </a:lnTo>
                <a:lnTo>
                  <a:pt x="920869" y="149971"/>
                </a:lnTo>
                <a:lnTo>
                  <a:pt x="918144" y="136205"/>
                </a:lnTo>
                <a:lnTo>
                  <a:pt x="920799" y="122729"/>
                </a:lnTo>
                <a:lnTo>
                  <a:pt x="928448" y="111703"/>
                </a:lnTo>
                <a:lnTo>
                  <a:pt x="940620" y="104258"/>
                </a:lnTo>
                <a:lnTo>
                  <a:pt x="956845" y="101525"/>
                </a:lnTo>
                <a:lnTo>
                  <a:pt x="1046140" y="101525"/>
                </a:lnTo>
                <a:lnTo>
                  <a:pt x="1041282" y="94489"/>
                </a:lnTo>
                <a:close/>
              </a:path>
              <a:path w="1234440" h="441325">
                <a:moveTo>
                  <a:pt x="1087019" y="231699"/>
                </a:moveTo>
                <a:lnTo>
                  <a:pt x="1062792" y="234817"/>
                </a:lnTo>
                <a:lnTo>
                  <a:pt x="1038329" y="237416"/>
                </a:lnTo>
                <a:lnTo>
                  <a:pt x="1013584" y="239545"/>
                </a:lnTo>
                <a:lnTo>
                  <a:pt x="988509" y="241249"/>
                </a:lnTo>
                <a:lnTo>
                  <a:pt x="1087878" y="241249"/>
                </a:lnTo>
                <a:lnTo>
                  <a:pt x="1087019" y="231699"/>
                </a:lnTo>
                <a:close/>
              </a:path>
              <a:path w="1234440" h="441325">
                <a:moveTo>
                  <a:pt x="1046140" y="101525"/>
                </a:moveTo>
                <a:lnTo>
                  <a:pt x="956845" y="101525"/>
                </a:lnTo>
                <a:lnTo>
                  <a:pt x="973148" y="104258"/>
                </a:lnTo>
                <a:lnTo>
                  <a:pt x="985493" y="111703"/>
                </a:lnTo>
                <a:lnTo>
                  <a:pt x="993315" y="122729"/>
                </a:lnTo>
                <a:lnTo>
                  <a:pt x="996048" y="136205"/>
                </a:lnTo>
                <a:lnTo>
                  <a:pt x="993315" y="149971"/>
                </a:lnTo>
                <a:lnTo>
                  <a:pt x="985493" y="161146"/>
                </a:lnTo>
                <a:lnTo>
                  <a:pt x="973148" y="168646"/>
                </a:lnTo>
                <a:lnTo>
                  <a:pt x="956845" y="171387"/>
                </a:lnTo>
                <a:lnTo>
                  <a:pt x="1046234" y="171387"/>
                </a:lnTo>
                <a:lnTo>
                  <a:pt x="1051342" y="162395"/>
                </a:lnTo>
                <a:lnTo>
                  <a:pt x="1055857" y="136205"/>
                </a:lnTo>
                <a:lnTo>
                  <a:pt x="1054923" y="124527"/>
                </a:lnTo>
                <a:lnTo>
                  <a:pt x="1052151" y="113651"/>
                </a:lnTo>
                <a:lnTo>
                  <a:pt x="1047588" y="103622"/>
                </a:lnTo>
                <a:lnTo>
                  <a:pt x="1046140" y="101525"/>
                </a:lnTo>
                <a:close/>
              </a:path>
              <a:path w="1234440" h="441325">
                <a:moveTo>
                  <a:pt x="1078977" y="45234"/>
                </a:moveTo>
                <a:lnTo>
                  <a:pt x="834712" y="45234"/>
                </a:lnTo>
                <a:lnTo>
                  <a:pt x="834712" y="94489"/>
                </a:lnTo>
                <a:lnTo>
                  <a:pt x="1078977" y="94489"/>
                </a:lnTo>
                <a:lnTo>
                  <a:pt x="1078977" y="45234"/>
                </a:lnTo>
                <a:close/>
              </a:path>
              <a:path w="1234440" h="441325">
                <a:moveTo>
                  <a:pt x="988509" y="0"/>
                </a:moveTo>
                <a:lnTo>
                  <a:pt x="924678" y="0"/>
                </a:lnTo>
                <a:lnTo>
                  <a:pt x="924678" y="45234"/>
                </a:lnTo>
                <a:lnTo>
                  <a:pt x="988509" y="45234"/>
                </a:lnTo>
                <a:lnTo>
                  <a:pt x="988509" y="0"/>
                </a:lnTo>
                <a:close/>
              </a:path>
              <a:path w="1234440" h="441325">
                <a:moveTo>
                  <a:pt x="976446" y="322670"/>
                </a:moveTo>
                <a:lnTo>
                  <a:pt x="912113" y="322670"/>
                </a:lnTo>
                <a:lnTo>
                  <a:pt x="912113" y="441285"/>
                </a:lnTo>
                <a:lnTo>
                  <a:pt x="1182011" y="441285"/>
                </a:lnTo>
                <a:lnTo>
                  <a:pt x="1182011" y="389516"/>
                </a:lnTo>
                <a:lnTo>
                  <a:pt x="976446" y="389516"/>
                </a:lnTo>
                <a:lnTo>
                  <a:pt x="976446" y="322670"/>
                </a:lnTo>
                <a:close/>
              </a:path>
              <a:path w="1234440" h="441325">
                <a:moveTo>
                  <a:pt x="1172964" y="8544"/>
                </a:moveTo>
                <a:lnTo>
                  <a:pt x="1108631" y="8544"/>
                </a:lnTo>
                <a:lnTo>
                  <a:pt x="1108631" y="342774"/>
                </a:lnTo>
                <a:lnTo>
                  <a:pt x="1172964" y="342774"/>
                </a:lnTo>
                <a:lnTo>
                  <a:pt x="1172964" y="188475"/>
                </a:lnTo>
                <a:lnTo>
                  <a:pt x="1234281" y="188475"/>
                </a:lnTo>
                <a:lnTo>
                  <a:pt x="1234281" y="133692"/>
                </a:lnTo>
                <a:lnTo>
                  <a:pt x="1172964" y="133692"/>
                </a:lnTo>
                <a:lnTo>
                  <a:pt x="1172964" y="8544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084597" y="7064580"/>
            <a:ext cx="1327785" cy="441325"/>
          </a:xfrm>
          <a:custGeom>
            <a:avLst/>
            <a:gdLst/>
            <a:ahLst/>
            <a:cxnLst/>
            <a:rect l="l" t="t" r="r" b="b"/>
            <a:pathLst>
              <a:path w="1327784" h="441325">
                <a:moveTo>
                  <a:pt x="342272" y="271907"/>
                </a:moveTo>
                <a:lnTo>
                  <a:pt x="81421" y="271907"/>
                </a:lnTo>
                <a:lnTo>
                  <a:pt x="81421" y="430730"/>
                </a:lnTo>
                <a:lnTo>
                  <a:pt x="342272" y="430730"/>
                </a:lnTo>
                <a:lnTo>
                  <a:pt x="342272" y="379967"/>
                </a:lnTo>
                <a:lnTo>
                  <a:pt x="144749" y="379967"/>
                </a:lnTo>
                <a:lnTo>
                  <a:pt x="144749" y="322670"/>
                </a:lnTo>
                <a:lnTo>
                  <a:pt x="342272" y="322670"/>
                </a:lnTo>
                <a:lnTo>
                  <a:pt x="342272" y="271907"/>
                </a:lnTo>
                <a:close/>
              </a:path>
              <a:path w="1327784" h="441325">
                <a:moveTo>
                  <a:pt x="342272" y="322670"/>
                </a:moveTo>
                <a:lnTo>
                  <a:pt x="278944" y="322670"/>
                </a:lnTo>
                <a:lnTo>
                  <a:pt x="278944" y="379967"/>
                </a:lnTo>
                <a:lnTo>
                  <a:pt x="342272" y="379967"/>
                </a:lnTo>
                <a:lnTo>
                  <a:pt x="342272" y="322670"/>
                </a:lnTo>
                <a:close/>
              </a:path>
              <a:path w="1327784" h="441325">
                <a:moveTo>
                  <a:pt x="200538" y="14575"/>
                </a:moveTo>
                <a:lnTo>
                  <a:pt x="0" y="14575"/>
                </a:lnTo>
                <a:lnTo>
                  <a:pt x="0" y="237228"/>
                </a:lnTo>
                <a:lnTo>
                  <a:pt x="26637" y="237228"/>
                </a:lnTo>
                <a:lnTo>
                  <a:pt x="83596" y="236443"/>
                </a:lnTo>
                <a:lnTo>
                  <a:pt x="140037" y="233961"/>
                </a:lnTo>
                <a:lnTo>
                  <a:pt x="192803" y="229595"/>
                </a:lnTo>
                <a:lnTo>
                  <a:pt x="238736" y="223155"/>
                </a:lnTo>
                <a:lnTo>
                  <a:pt x="234227" y="184455"/>
                </a:lnTo>
                <a:lnTo>
                  <a:pt x="63327" y="184455"/>
                </a:lnTo>
                <a:lnTo>
                  <a:pt x="63327" y="149272"/>
                </a:lnTo>
                <a:lnTo>
                  <a:pt x="186968" y="149272"/>
                </a:lnTo>
                <a:lnTo>
                  <a:pt x="186968" y="100017"/>
                </a:lnTo>
                <a:lnTo>
                  <a:pt x="63327" y="100017"/>
                </a:lnTo>
                <a:lnTo>
                  <a:pt x="63327" y="66846"/>
                </a:lnTo>
                <a:lnTo>
                  <a:pt x="200538" y="66846"/>
                </a:lnTo>
                <a:lnTo>
                  <a:pt x="200538" y="14575"/>
                </a:lnTo>
                <a:close/>
              </a:path>
              <a:path w="1327784" h="441325">
                <a:moveTo>
                  <a:pt x="232704" y="171387"/>
                </a:moveTo>
                <a:lnTo>
                  <a:pt x="192528" y="177245"/>
                </a:lnTo>
                <a:lnTo>
                  <a:pt x="146885" y="181313"/>
                </a:lnTo>
                <a:lnTo>
                  <a:pt x="101808" y="183685"/>
                </a:lnTo>
                <a:lnTo>
                  <a:pt x="63327" y="184455"/>
                </a:lnTo>
                <a:lnTo>
                  <a:pt x="234227" y="184455"/>
                </a:lnTo>
                <a:lnTo>
                  <a:pt x="232704" y="171387"/>
                </a:lnTo>
                <a:close/>
              </a:path>
              <a:path w="1327784" h="441325">
                <a:moveTo>
                  <a:pt x="342272" y="0"/>
                </a:moveTo>
                <a:lnTo>
                  <a:pt x="277939" y="0"/>
                </a:lnTo>
                <a:lnTo>
                  <a:pt x="277939" y="248788"/>
                </a:lnTo>
                <a:lnTo>
                  <a:pt x="342272" y="248788"/>
                </a:lnTo>
                <a:lnTo>
                  <a:pt x="342272" y="0"/>
                </a:lnTo>
                <a:close/>
              </a:path>
              <a:path w="1327784" h="441325">
                <a:moveTo>
                  <a:pt x="746910" y="247280"/>
                </a:moveTo>
                <a:lnTo>
                  <a:pt x="695857" y="255235"/>
                </a:lnTo>
                <a:lnTo>
                  <a:pt x="658515" y="276619"/>
                </a:lnTo>
                <a:lnTo>
                  <a:pt x="635591" y="307710"/>
                </a:lnTo>
                <a:lnTo>
                  <a:pt x="627793" y="344785"/>
                </a:lnTo>
                <a:lnTo>
                  <a:pt x="635591" y="381703"/>
                </a:lnTo>
                <a:lnTo>
                  <a:pt x="658515" y="412448"/>
                </a:lnTo>
                <a:lnTo>
                  <a:pt x="695857" y="433486"/>
                </a:lnTo>
                <a:lnTo>
                  <a:pt x="746910" y="441285"/>
                </a:lnTo>
                <a:lnTo>
                  <a:pt x="797539" y="433486"/>
                </a:lnTo>
                <a:lnTo>
                  <a:pt x="834928" y="412448"/>
                </a:lnTo>
                <a:lnTo>
                  <a:pt x="852201" y="389516"/>
                </a:lnTo>
                <a:lnTo>
                  <a:pt x="746910" y="389516"/>
                </a:lnTo>
                <a:lnTo>
                  <a:pt x="722424" y="385708"/>
                </a:lnTo>
                <a:lnTo>
                  <a:pt x="704817" y="375632"/>
                </a:lnTo>
                <a:lnTo>
                  <a:pt x="694184" y="361316"/>
                </a:lnTo>
                <a:lnTo>
                  <a:pt x="690619" y="344785"/>
                </a:lnTo>
                <a:lnTo>
                  <a:pt x="694184" y="327170"/>
                </a:lnTo>
                <a:lnTo>
                  <a:pt x="704817" y="312430"/>
                </a:lnTo>
                <a:lnTo>
                  <a:pt x="722424" y="302307"/>
                </a:lnTo>
                <a:lnTo>
                  <a:pt x="746910" y="298545"/>
                </a:lnTo>
                <a:lnTo>
                  <a:pt x="851471" y="298545"/>
                </a:lnTo>
                <a:lnTo>
                  <a:pt x="835305" y="276619"/>
                </a:lnTo>
                <a:lnTo>
                  <a:pt x="797963" y="255235"/>
                </a:lnTo>
                <a:lnTo>
                  <a:pt x="746910" y="247280"/>
                </a:lnTo>
                <a:close/>
              </a:path>
              <a:path w="1327784" h="441325">
                <a:moveTo>
                  <a:pt x="851471" y="298545"/>
                </a:moveTo>
                <a:lnTo>
                  <a:pt x="746910" y="298545"/>
                </a:lnTo>
                <a:lnTo>
                  <a:pt x="771608" y="302307"/>
                </a:lnTo>
                <a:lnTo>
                  <a:pt x="789191" y="312430"/>
                </a:lnTo>
                <a:lnTo>
                  <a:pt x="799707" y="327170"/>
                </a:lnTo>
                <a:lnTo>
                  <a:pt x="803201" y="344785"/>
                </a:lnTo>
                <a:lnTo>
                  <a:pt x="799707" y="361316"/>
                </a:lnTo>
                <a:lnTo>
                  <a:pt x="789191" y="375632"/>
                </a:lnTo>
                <a:lnTo>
                  <a:pt x="771608" y="385708"/>
                </a:lnTo>
                <a:lnTo>
                  <a:pt x="746910" y="389516"/>
                </a:lnTo>
                <a:lnTo>
                  <a:pt x="852201" y="389516"/>
                </a:lnTo>
                <a:lnTo>
                  <a:pt x="858087" y="381703"/>
                </a:lnTo>
                <a:lnTo>
                  <a:pt x="866027" y="344785"/>
                </a:lnTo>
                <a:lnTo>
                  <a:pt x="858229" y="307710"/>
                </a:lnTo>
                <a:lnTo>
                  <a:pt x="851471" y="298545"/>
                </a:lnTo>
                <a:close/>
              </a:path>
              <a:path w="1327784" h="441325">
                <a:moveTo>
                  <a:pt x="662975" y="8544"/>
                </a:moveTo>
                <a:lnTo>
                  <a:pt x="598642" y="8544"/>
                </a:lnTo>
                <a:lnTo>
                  <a:pt x="598642" y="38197"/>
                </a:lnTo>
                <a:lnTo>
                  <a:pt x="592737" y="87460"/>
                </a:lnTo>
                <a:lnTo>
                  <a:pt x="574769" y="128854"/>
                </a:lnTo>
                <a:lnTo>
                  <a:pt x="544361" y="164500"/>
                </a:lnTo>
                <a:lnTo>
                  <a:pt x="501137" y="196517"/>
                </a:lnTo>
                <a:lnTo>
                  <a:pt x="536320" y="246275"/>
                </a:lnTo>
                <a:lnTo>
                  <a:pt x="566201" y="226807"/>
                </a:lnTo>
                <a:lnTo>
                  <a:pt x="592925" y="205124"/>
                </a:lnTo>
                <a:lnTo>
                  <a:pt x="615974" y="180897"/>
                </a:lnTo>
                <a:lnTo>
                  <a:pt x="634830" y="153796"/>
                </a:lnTo>
                <a:lnTo>
                  <a:pt x="724871" y="153796"/>
                </a:lnTo>
                <a:lnTo>
                  <a:pt x="655939" y="101525"/>
                </a:lnTo>
                <a:lnTo>
                  <a:pt x="658768" y="87460"/>
                </a:lnTo>
                <a:lnTo>
                  <a:pt x="660965" y="73254"/>
                </a:lnTo>
                <a:lnTo>
                  <a:pt x="662441" y="58270"/>
                </a:lnTo>
                <a:lnTo>
                  <a:pt x="662975" y="42721"/>
                </a:lnTo>
                <a:lnTo>
                  <a:pt x="662975" y="8544"/>
                </a:lnTo>
                <a:close/>
              </a:path>
              <a:path w="1327784" h="441325">
                <a:moveTo>
                  <a:pt x="868540" y="0"/>
                </a:moveTo>
                <a:lnTo>
                  <a:pt x="804207" y="0"/>
                </a:lnTo>
                <a:lnTo>
                  <a:pt x="804207" y="69359"/>
                </a:lnTo>
                <a:lnTo>
                  <a:pt x="722785" y="69359"/>
                </a:lnTo>
                <a:lnTo>
                  <a:pt x="722785" y="122635"/>
                </a:lnTo>
                <a:lnTo>
                  <a:pt x="804207" y="122635"/>
                </a:lnTo>
                <a:lnTo>
                  <a:pt x="804207" y="238736"/>
                </a:lnTo>
                <a:lnTo>
                  <a:pt x="868540" y="238736"/>
                </a:lnTo>
                <a:lnTo>
                  <a:pt x="868540" y="0"/>
                </a:lnTo>
                <a:close/>
              </a:path>
              <a:path w="1327784" h="441325">
                <a:moveTo>
                  <a:pt x="724871" y="153796"/>
                </a:moveTo>
                <a:lnTo>
                  <a:pt x="634830" y="153796"/>
                </a:lnTo>
                <a:lnTo>
                  <a:pt x="719769" y="229689"/>
                </a:lnTo>
                <a:lnTo>
                  <a:pt x="761988" y="181942"/>
                </a:lnTo>
                <a:lnTo>
                  <a:pt x="724871" y="153796"/>
                </a:lnTo>
                <a:close/>
              </a:path>
              <a:path w="1327784" h="441325">
                <a:moveTo>
                  <a:pt x="1266546" y="0"/>
                </a:moveTo>
                <a:lnTo>
                  <a:pt x="1202213" y="0"/>
                </a:lnTo>
                <a:lnTo>
                  <a:pt x="1202213" y="420175"/>
                </a:lnTo>
                <a:lnTo>
                  <a:pt x="1266546" y="420175"/>
                </a:lnTo>
                <a:lnTo>
                  <a:pt x="1266546" y="195512"/>
                </a:lnTo>
                <a:lnTo>
                  <a:pt x="1327361" y="195512"/>
                </a:lnTo>
                <a:lnTo>
                  <a:pt x="1327361" y="140226"/>
                </a:lnTo>
                <a:lnTo>
                  <a:pt x="1266546" y="140226"/>
                </a:lnTo>
                <a:lnTo>
                  <a:pt x="1266546" y="0"/>
                </a:lnTo>
                <a:close/>
              </a:path>
              <a:path w="1327784" h="441325">
                <a:moveTo>
                  <a:pt x="917740" y="265374"/>
                </a:moveTo>
                <a:lnTo>
                  <a:pt x="917740" y="317644"/>
                </a:lnTo>
                <a:lnTo>
                  <a:pt x="970521" y="317475"/>
                </a:lnTo>
                <a:lnTo>
                  <a:pt x="1024798" y="316173"/>
                </a:lnTo>
                <a:lnTo>
                  <a:pt x="1079172" y="313447"/>
                </a:lnTo>
                <a:lnTo>
                  <a:pt x="1132243" y="309008"/>
                </a:lnTo>
                <a:lnTo>
                  <a:pt x="1182611" y="302566"/>
                </a:lnTo>
                <a:lnTo>
                  <a:pt x="1179298" y="265751"/>
                </a:lnTo>
                <a:lnTo>
                  <a:pt x="954932" y="265751"/>
                </a:lnTo>
                <a:lnTo>
                  <a:pt x="936289" y="265656"/>
                </a:lnTo>
                <a:lnTo>
                  <a:pt x="917740" y="265374"/>
                </a:lnTo>
                <a:close/>
              </a:path>
              <a:path w="1327784" h="441325">
                <a:moveTo>
                  <a:pt x="1054950" y="138718"/>
                </a:moveTo>
                <a:lnTo>
                  <a:pt x="992125" y="138718"/>
                </a:lnTo>
                <a:lnTo>
                  <a:pt x="992125" y="265374"/>
                </a:lnTo>
                <a:lnTo>
                  <a:pt x="973576" y="265656"/>
                </a:lnTo>
                <a:lnTo>
                  <a:pt x="954932" y="265751"/>
                </a:lnTo>
                <a:lnTo>
                  <a:pt x="1179298" y="265751"/>
                </a:lnTo>
                <a:lnTo>
                  <a:pt x="1179083" y="263363"/>
                </a:lnTo>
                <a:lnTo>
                  <a:pt x="1054950" y="263363"/>
                </a:lnTo>
                <a:lnTo>
                  <a:pt x="1054950" y="138718"/>
                </a:lnTo>
                <a:close/>
              </a:path>
              <a:path w="1327784" h="441325">
                <a:moveTo>
                  <a:pt x="1178088" y="252306"/>
                </a:moveTo>
                <a:lnTo>
                  <a:pt x="1147751" y="256083"/>
                </a:lnTo>
                <a:lnTo>
                  <a:pt x="1117085" y="259154"/>
                </a:lnTo>
                <a:lnTo>
                  <a:pt x="1086135" y="261565"/>
                </a:lnTo>
                <a:lnTo>
                  <a:pt x="1054950" y="263363"/>
                </a:lnTo>
                <a:lnTo>
                  <a:pt x="1179083" y="263363"/>
                </a:lnTo>
                <a:lnTo>
                  <a:pt x="1178088" y="252306"/>
                </a:lnTo>
                <a:close/>
              </a:path>
              <a:path w="1327784" h="441325">
                <a:moveTo>
                  <a:pt x="1156476" y="26637"/>
                </a:moveTo>
                <a:lnTo>
                  <a:pt x="940357" y="26637"/>
                </a:lnTo>
                <a:lnTo>
                  <a:pt x="940357" y="78908"/>
                </a:lnTo>
                <a:lnTo>
                  <a:pt x="1095159" y="78908"/>
                </a:lnTo>
                <a:lnTo>
                  <a:pt x="1094499" y="107015"/>
                </a:lnTo>
                <a:lnTo>
                  <a:pt x="1092520" y="141294"/>
                </a:lnTo>
                <a:lnTo>
                  <a:pt x="1089222" y="177929"/>
                </a:lnTo>
                <a:lnTo>
                  <a:pt x="1084604" y="213103"/>
                </a:lnTo>
                <a:lnTo>
                  <a:pt x="1144414" y="218632"/>
                </a:lnTo>
                <a:lnTo>
                  <a:pt x="1149691" y="182994"/>
                </a:lnTo>
                <a:lnTo>
                  <a:pt x="1153460" y="144246"/>
                </a:lnTo>
                <a:lnTo>
                  <a:pt x="1155722" y="105122"/>
                </a:lnTo>
                <a:lnTo>
                  <a:pt x="1156476" y="68353"/>
                </a:lnTo>
                <a:lnTo>
                  <a:pt x="1156476" y="26637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066253" y="3999710"/>
            <a:ext cx="3594905" cy="2259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088450" y="4417792"/>
            <a:ext cx="3564105" cy="5407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066713" y="5129812"/>
            <a:ext cx="3575203" cy="22516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067508" y="5553171"/>
            <a:ext cx="3356842" cy="22064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082754" y="5968739"/>
            <a:ext cx="3123764" cy="22390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070775" y="7888053"/>
            <a:ext cx="4714240" cy="343535"/>
          </a:xfrm>
          <a:custGeom>
            <a:avLst/>
            <a:gdLst/>
            <a:ahLst/>
            <a:cxnLst/>
            <a:rect l="l" t="t" r="r" b="b"/>
            <a:pathLst>
              <a:path w="4714240" h="343534">
                <a:moveTo>
                  <a:pt x="167478" y="71243"/>
                </a:moveTo>
                <a:lnTo>
                  <a:pt x="83683" y="71243"/>
                </a:lnTo>
                <a:lnTo>
                  <a:pt x="103437" y="74094"/>
                </a:lnTo>
                <a:lnTo>
                  <a:pt x="116760" y="81892"/>
                </a:lnTo>
                <a:lnTo>
                  <a:pt x="124288" y="93507"/>
                </a:lnTo>
                <a:lnTo>
                  <a:pt x="126655" y="107808"/>
                </a:lnTo>
                <a:lnTo>
                  <a:pt x="124776" y="122580"/>
                </a:lnTo>
                <a:lnTo>
                  <a:pt x="118975" y="135796"/>
                </a:lnTo>
                <a:lnTo>
                  <a:pt x="109003" y="149155"/>
                </a:lnTo>
                <a:lnTo>
                  <a:pt x="94614" y="164351"/>
                </a:lnTo>
                <a:lnTo>
                  <a:pt x="1507" y="258589"/>
                </a:lnTo>
                <a:lnTo>
                  <a:pt x="10554" y="294399"/>
                </a:lnTo>
                <a:lnTo>
                  <a:pt x="181690" y="294399"/>
                </a:lnTo>
                <a:lnTo>
                  <a:pt x="181690" y="251803"/>
                </a:lnTo>
                <a:lnTo>
                  <a:pt x="70113" y="251803"/>
                </a:lnTo>
                <a:lnTo>
                  <a:pt x="131933" y="188475"/>
                </a:lnTo>
                <a:lnTo>
                  <a:pt x="149579" y="169398"/>
                </a:lnTo>
                <a:lnTo>
                  <a:pt x="163408" y="150356"/>
                </a:lnTo>
                <a:lnTo>
                  <a:pt x="172431" y="129265"/>
                </a:lnTo>
                <a:lnTo>
                  <a:pt x="175659" y="104038"/>
                </a:lnTo>
                <a:lnTo>
                  <a:pt x="170229" y="75384"/>
                </a:lnTo>
                <a:lnTo>
                  <a:pt x="167478" y="71243"/>
                </a:lnTo>
                <a:close/>
              </a:path>
              <a:path w="4714240" h="343534">
                <a:moveTo>
                  <a:pt x="89337" y="27517"/>
                </a:moveTo>
                <a:lnTo>
                  <a:pt x="57726" y="31357"/>
                </a:lnTo>
                <a:lnTo>
                  <a:pt x="32370" y="40993"/>
                </a:lnTo>
                <a:lnTo>
                  <a:pt x="13163" y="53597"/>
                </a:lnTo>
                <a:lnTo>
                  <a:pt x="0" y="66343"/>
                </a:lnTo>
                <a:lnTo>
                  <a:pt x="25632" y="97630"/>
                </a:lnTo>
                <a:lnTo>
                  <a:pt x="37830" y="87305"/>
                </a:lnTo>
                <a:lnTo>
                  <a:pt x="51406" y="78924"/>
                </a:lnTo>
                <a:lnTo>
                  <a:pt x="66608" y="73299"/>
                </a:lnTo>
                <a:lnTo>
                  <a:pt x="83683" y="71243"/>
                </a:lnTo>
                <a:lnTo>
                  <a:pt x="167478" y="71243"/>
                </a:lnTo>
                <a:lnTo>
                  <a:pt x="153984" y="50935"/>
                </a:lnTo>
                <a:lnTo>
                  <a:pt x="126997" y="33908"/>
                </a:lnTo>
                <a:lnTo>
                  <a:pt x="89337" y="27517"/>
                </a:lnTo>
                <a:close/>
              </a:path>
              <a:path w="4714240" h="343534">
                <a:moveTo>
                  <a:pt x="322550" y="25632"/>
                </a:moveTo>
                <a:lnTo>
                  <a:pt x="280443" y="34385"/>
                </a:lnTo>
                <a:lnTo>
                  <a:pt x="249185" y="60312"/>
                </a:lnTo>
                <a:lnTo>
                  <a:pt x="229731" y="102919"/>
                </a:lnTo>
                <a:lnTo>
                  <a:pt x="223034" y="161712"/>
                </a:lnTo>
                <a:lnTo>
                  <a:pt x="229784" y="221359"/>
                </a:lnTo>
                <a:lnTo>
                  <a:pt x="249327" y="264007"/>
                </a:lnTo>
                <a:lnTo>
                  <a:pt x="280602" y="289622"/>
                </a:lnTo>
                <a:lnTo>
                  <a:pt x="322550" y="298168"/>
                </a:lnTo>
                <a:lnTo>
                  <a:pt x="364079" y="289834"/>
                </a:lnTo>
                <a:lnTo>
                  <a:pt x="395537" y="264573"/>
                </a:lnTo>
                <a:lnTo>
                  <a:pt x="400104" y="254819"/>
                </a:lnTo>
                <a:lnTo>
                  <a:pt x="322550" y="254819"/>
                </a:lnTo>
                <a:lnTo>
                  <a:pt x="301293" y="249070"/>
                </a:lnTo>
                <a:lnTo>
                  <a:pt x="286504" y="231731"/>
                </a:lnTo>
                <a:lnTo>
                  <a:pt x="277863" y="202658"/>
                </a:lnTo>
                <a:lnTo>
                  <a:pt x="275054" y="161712"/>
                </a:lnTo>
                <a:lnTo>
                  <a:pt x="278022" y="120665"/>
                </a:lnTo>
                <a:lnTo>
                  <a:pt x="286928" y="91740"/>
                </a:lnTo>
                <a:lnTo>
                  <a:pt x="301770" y="74618"/>
                </a:lnTo>
                <a:lnTo>
                  <a:pt x="322550" y="68982"/>
                </a:lnTo>
                <a:lnTo>
                  <a:pt x="399964" y="68982"/>
                </a:lnTo>
                <a:lnTo>
                  <a:pt x="395961" y="60312"/>
                </a:lnTo>
                <a:lnTo>
                  <a:pt x="364556" y="34385"/>
                </a:lnTo>
                <a:lnTo>
                  <a:pt x="322550" y="25632"/>
                </a:lnTo>
                <a:close/>
              </a:path>
              <a:path w="4714240" h="343534">
                <a:moveTo>
                  <a:pt x="399964" y="68982"/>
                </a:moveTo>
                <a:lnTo>
                  <a:pt x="322550" y="68982"/>
                </a:lnTo>
                <a:lnTo>
                  <a:pt x="343170" y="74671"/>
                </a:lnTo>
                <a:lnTo>
                  <a:pt x="358030" y="91882"/>
                </a:lnTo>
                <a:lnTo>
                  <a:pt x="367024" y="120824"/>
                </a:lnTo>
                <a:lnTo>
                  <a:pt x="370045" y="161712"/>
                </a:lnTo>
                <a:lnTo>
                  <a:pt x="366812" y="203930"/>
                </a:lnTo>
                <a:lnTo>
                  <a:pt x="357465" y="232862"/>
                </a:lnTo>
                <a:lnTo>
                  <a:pt x="342534" y="249495"/>
                </a:lnTo>
                <a:lnTo>
                  <a:pt x="322550" y="254819"/>
                </a:lnTo>
                <a:lnTo>
                  <a:pt x="400104" y="254819"/>
                </a:lnTo>
                <a:lnTo>
                  <a:pt x="415474" y="221995"/>
                </a:lnTo>
                <a:lnTo>
                  <a:pt x="422442" y="161712"/>
                </a:lnTo>
                <a:lnTo>
                  <a:pt x="415633" y="102919"/>
                </a:lnTo>
                <a:lnTo>
                  <a:pt x="399964" y="68982"/>
                </a:lnTo>
                <a:close/>
              </a:path>
              <a:path w="4714240" h="343534">
                <a:moveTo>
                  <a:pt x="623575" y="71243"/>
                </a:moveTo>
                <a:lnTo>
                  <a:pt x="539780" y="71243"/>
                </a:lnTo>
                <a:lnTo>
                  <a:pt x="559534" y="74094"/>
                </a:lnTo>
                <a:lnTo>
                  <a:pt x="572857" y="81892"/>
                </a:lnTo>
                <a:lnTo>
                  <a:pt x="580385" y="93507"/>
                </a:lnTo>
                <a:lnTo>
                  <a:pt x="582752" y="107808"/>
                </a:lnTo>
                <a:lnTo>
                  <a:pt x="580874" y="122580"/>
                </a:lnTo>
                <a:lnTo>
                  <a:pt x="575072" y="135796"/>
                </a:lnTo>
                <a:lnTo>
                  <a:pt x="565100" y="149155"/>
                </a:lnTo>
                <a:lnTo>
                  <a:pt x="550711" y="164351"/>
                </a:lnTo>
                <a:lnTo>
                  <a:pt x="457604" y="258589"/>
                </a:lnTo>
                <a:lnTo>
                  <a:pt x="466651" y="294399"/>
                </a:lnTo>
                <a:lnTo>
                  <a:pt x="637787" y="294399"/>
                </a:lnTo>
                <a:lnTo>
                  <a:pt x="637787" y="251803"/>
                </a:lnTo>
                <a:lnTo>
                  <a:pt x="526210" y="251803"/>
                </a:lnTo>
                <a:lnTo>
                  <a:pt x="588030" y="188475"/>
                </a:lnTo>
                <a:lnTo>
                  <a:pt x="605676" y="169398"/>
                </a:lnTo>
                <a:lnTo>
                  <a:pt x="619505" y="150356"/>
                </a:lnTo>
                <a:lnTo>
                  <a:pt x="628528" y="129265"/>
                </a:lnTo>
                <a:lnTo>
                  <a:pt x="631756" y="104038"/>
                </a:lnTo>
                <a:lnTo>
                  <a:pt x="626326" y="75384"/>
                </a:lnTo>
                <a:lnTo>
                  <a:pt x="623575" y="71243"/>
                </a:lnTo>
                <a:close/>
              </a:path>
              <a:path w="4714240" h="343534">
                <a:moveTo>
                  <a:pt x="545434" y="27517"/>
                </a:moveTo>
                <a:lnTo>
                  <a:pt x="513823" y="31357"/>
                </a:lnTo>
                <a:lnTo>
                  <a:pt x="488467" y="40993"/>
                </a:lnTo>
                <a:lnTo>
                  <a:pt x="469260" y="53597"/>
                </a:lnTo>
                <a:lnTo>
                  <a:pt x="456097" y="66343"/>
                </a:lnTo>
                <a:lnTo>
                  <a:pt x="481729" y="97630"/>
                </a:lnTo>
                <a:lnTo>
                  <a:pt x="493927" y="87305"/>
                </a:lnTo>
                <a:lnTo>
                  <a:pt x="507503" y="78924"/>
                </a:lnTo>
                <a:lnTo>
                  <a:pt x="522705" y="73299"/>
                </a:lnTo>
                <a:lnTo>
                  <a:pt x="539780" y="71243"/>
                </a:lnTo>
                <a:lnTo>
                  <a:pt x="623575" y="71243"/>
                </a:lnTo>
                <a:lnTo>
                  <a:pt x="610081" y="50935"/>
                </a:lnTo>
                <a:lnTo>
                  <a:pt x="583094" y="33908"/>
                </a:lnTo>
                <a:lnTo>
                  <a:pt x="545434" y="27517"/>
                </a:lnTo>
                <a:close/>
              </a:path>
              <a:path w="4714240" h="343534">
                <a:moveTo>
                  <a:pt x="778647" y="25632"/>
                </a:moveTo>
                <a:lnTo>
                  <a:pt x="736540" y="34385"/>
                </a:lnTo>
                <a:lnTo>
                  <a:pt x="705282" y="60312"/>
                </a:lnTo>
                <a:lnTo>
                  <a:pt x="685828" y="102919"/>
                </a:lnTo>
                <a:lnTo>
                  <a:pt x="679131" y="161712"/>
                </a:lnTo>
                <a:lnTo>
                  <a:pt x="685881" y="221359"/>
                </a:lnTo>
                <a:lnTo>
                  <a:pt x="705424" y="264007"/>
                </a:lnTo>
                <a:lnTo>
                  <a:pt x="736699" y="289622"/>
                </a:lnTo>
                <a:lnTo>
                  <a:pt x="778647" y="298168"/>
                </a:lnTo>
                <a:lnTo>
                  <a:pt x="820176" y="289834"/>
                </a:lnTo>
                <a:lnTo>
                  <a:pt x="851634" y="264573"/>
                </a:lnTo>
                <a:lnTo>
                  <a:pt x="856201" y="254819"/>
                </a:lnTo>
                <a:lnTo>
                  <a:pt x="778647" y="254819"/>
                </a:lnTo>
                <a:lnTo>
                  <a:pt x="757390" y="249070"/>
                </a:lnTo>
                <a:lnTo>
                  <a:pt x="742601" y="231731"/>
                </a:lnTo>
                <a:lnTo>
                  <a:pt x="733960" y="202658"/>
                </a:lnTo>
                <a:lnTo>
                  <a:pt x="731151" y="161712"/>
                </a:lnTo>
                <a:lnTo>
                  <a:pt x="734119" y="120665"/>
                </a:lnTo>
                <a:lnTo>
                  <a:pt x="743025" y="91740"/>
                </a:lnTo>
                <a:lnTo>
                  <a:pt x="757867" y="74618"/>
                </a:lnTo>
                <a:lnTo>
                  <a:pt x="778647" y="68982"/>
                </a:lnTo>
                <a:lnTo>
                  <a:pt x="856061" y="68982"/>
                </a:lnTo>
                <a:lnTo>
                  <a:pt x="852058" y="60312"/>
                </a:lnTo>
                <a:lnTo>
                  <a:pt x="820653" y="34385"/>
                </a:lnTo>
                <a:lnTo>
                  <a:pt x="778647" y="25632"/>
                </a:lnTo>
                <a:close/>
              </a:path>
              <a:path w="4714240" h="343534">
                <a:moveTo>
                  <a:pt x="856061" y="68982"/>
                </a:moveTo>
                <a:lnTo>
                  <a:pt x="778647" y="68982"/>
                </a:lnTo>
                <a:lnTo>
                  <a:pt x="799267" y="74671"/>
                </a:lnTo>
                <a:lnTo>
                  <a:pt x="814127" y="91882"/>
                </a:lnTo>
                <a:lnTo>
                  <a:pt x="823121" y="120824"/>
                </a:lnTo>
                <a:lnTo>
                  <a:pt x="826143" y="161712"/>
                </a:lnTo>
                <a:lnTo>
                  <a:pt x="822909" y="203930"/>
                </a:lnTo>
                <a:lnTo>
                  <a:pt x="813562" y="232862"/>
                </a:lnTo>
                <a:lnTo>
                  <a:pt x="798631" y="249495"/>
                </a:lnTo>
                <a:lnTo>
                  <a:pt x="778647" y="254819"/>
                </a:lnTo>
                <a:lnTo>
                  <a:pt x="856201" y="254819"/>
                </a:lnTo>
                <a:lnTo>
                  <a:pt x="871571" y="221995"/>
                </a:lnTo>
                <a:lnTo>
                  <a:pt x="878539" y="161712"/>
                </a:lnTo>
                <a:lnTo>
                  <a:pt x="871730" y="102919"/>
                </a:lnTo>
                <a:lnTo>
                  <a:pt x="856061" y="68982"/>
                </a:lnTo>
                <a:close/>
              </a:path>
              <a:path w="4714240" h="343534">
                <a:moveTo>
                  <a:pt x="1228854" y="217501"/>
                </a:moveTo>
                <a:lnTo>
                  <a:pt x="1025300" y="217501"/>
                </a:lnTo>
                <a:lnTo>
                  <a:pt x="1025300" y="256704"/>
                </a:lnTo>
                <a:lnTo>
                  <a:pt x="1179850" y="256704"/>
                </a:lnTo>
                <a:lnTo>
                  <a:pt x="1179850" y="336618"/>
                </a:lnTo>
                <a:lnTo>
                  <a:pt x="1228854" y="336618"/>
                </a:lnTo>
                <a:lnTo>
                  <a:pt x="1228854" y="217501"/>
                </a:lnTo>
                <a:close/>
              </a:path>
              <a:path w="4714240" h="343534">
                <a:moveTo>
                  <a:pt x="1153463" y="169628"/>
                </a:moveTo>
                <a:lnTo>
                  <a:pt x="1104460" y="169628"/>
                </a:lnTo>
                <a:lnTo>
                  <a:pt x="1104460" y="217501"/>
                </a:lnTo>
                <a:lnTo>
                  <a:pt x="1153463" y="217501"/>
                </a:lnTo>
                <a:lnTo>
                  <a:pt x="1153463" y="169628"/>
                </a:lnTo>
                <a:close/>
              </a:path>
              <a:path w="4714240" h="343534">
                <a:moveTo>
                  <a:pt x="1279365" y="129671"/>
                </a:moveTo>
                <a:lnTo>
                  <a:pt x="978558" y="129671"/>
                </a:lnTo>
                <a:lnTo>
                  <a:pt x="978558" y="169628"/>
                </a:lnTo>
                <a:lnTo>
                  <a:pt x="1279365" y="169628"/>
                </a:lnTo>
                <a:lnTo>
                  <a:pt x="1279365" y="129671"/>
                </a:lnTo>
                <a:close/>
              </a:path>
              <a:path w="4714240" h="343534">
                <a:moveTo>
                  <a:pt x="1228477" y="16208"/>
                </a:moveTo>
                <a:lnTo>
                  <a:pt x="1027561" y="16208"/>
                </a:lnTo>
                <a:lnTo>
                  <a:pt x="1027561" y="55411"/>
                </a:lnTo>
                <a:lnTo>
                  <a:pt x="1179096" y="55411"/>
                </a:lnTo>
                <a:lnTo>
                  <a:pt x="1178383" y="72103"/>
                </a:lnTo>
                <a:lnTo>
                  <a:pt x="1176787" y="90845"/>
                </a:lnTo>
                <a:lnTo>
                  <a:pt x="1174272" y="110435"/>
                </a:lnTo>
                <a:lnTo>
                  <a:pt x="1170803" y="129671"/>
                </a:lnTo>
                <a:lnTo>
                  <a:pt x="1219430" y="129671"/>
                </a:lnTo>
                <a:lnTo>
                  <a:pt x="1223388" y="109363"/>
                </a:lnTo>
                <a:lnTo>
                  <a:pt x="1226215" y="87641"/>
                </a:lnTo>
                <a:lnTo>
                  <a:pt x="1227911" y="64788"/>
                </a:lnTo>
                <a:lnTo>
                  <a:pt x="1228477" y="41087"/>
                </a:lnTo>
                <a:lnTo>
                  <a:pt x="1228477" y="16208"/>
                </a:lnTo>
                <a:close/>
              </a:path>
              <a:path w="4714240" h="343534">
                <a:moveTo>
                  <a:pt x="1353584" y="16962"/>
                </a:moveTo>
                <a:lnTo>
                  <a:pt x="1306088" y="16962"/>
                </a:lnTo>
                <a:lnTo>
                  <a:pt x="1306088" y="173397"/>
                </a:lnTo>
                <a:lnTo>
                  <a:pt x="1456491" y="173397"/>
                </a:lnTo>
                <a:lnTo>
                  <a:pt x="1456491" y="135325"/>
                </a:lnTo>
                <a:lnTo>
                  <a:pt x="1353584" y="135325"/>
                </a:lnTo>
                <a:lnTo>
                  <a:pt x="1353584" y="94991"/>
                </a:lnTo>
                <a:lnTo>
                  <a:pt x="1456491" y="94991"/>
                </a:lnTo>
                <a:lnTo>
                  <a:pt x="1456491" y="57673"/>
                </a:lnTo>
                <a:lnTo>
                  <a:pt x="1353584" y="57673"/>
                </a:lnTo>
                <a:lnTo>
                  <a:pt x="1353584" y="16962"/>
                </a:lnTo>
                <a:close/>
              </a:path>
              <a:path w="4714240" h="343534">
                <a:moveTo>
                  <a:pt x="1456491" y="94991"/>
                </a:moveTo>
                <a:lnTo>
                  <a:pt x="1408996" y="94991"/>
                </a:lnTo>
                <a:lnTo>
                  <a:pt x="1408996" y="135325"/>
                </a:lnTo>
                <a:lnTo>
                  <a:pt x="1456491" y="135325"/>
                </a:lnTo>
                <a:lnTo>
                  <a:pt x="1456491" y="94991"/>
                </a:lnTo>
                <a:close/>
              </a:path>
              <a:path w="4714240" h="343534">
                <a:moveTo>
                  <a:pt x="1456491" y="16962"/>
                </a:moveTo>
                <a:lnTo>
                  <a:pt x="1408996" y="16962"/>
                </a:lnTo>
                <a:lnTo>
                  <a:pt x="1408996" y="57673"/>
                </a:lnTo>
                <a:lnTo>
                  <a:pt x="1456491" y="57673"/>
                </a:lnTo>
                <a:lnTo>
                  <a:pt x="1456491" y="16962"/>
                </a:lnTo>
                <a:close/>
              </a:path>
              <a:path w="4714240" h="343534">
                <a:moveTo>
                  <a:pt x="1550729" y="7162"/>
                </a:moveTo>
                <a:lnTo>
                  <a:pt x="1502480" y="7162"/>
                </a:lnTo>
                <a:lnTo>
                  <a:pt x="1502480" y="189606"/>
                </a:lnTo>
                <a:lnTo>
                  <a:pt x="1550729" y="189606"/>
                </a:lnTo>
                <a:lnTo>
                  <a:pt x="1550729" y="116101"/>
                </a:lnTo>
                <a:lnTo>
                  <a:pt x="1599733" y="116101"/>
                </a:lnTo>
                <a:lnTo>
                  <a:pt x="1599733" y="75013"/>
                </a:lnTo>
                <a:lnTo>
                  <a:pt x="1550729" y="75013"/>
                </a:lnTo>
                <a:lnTo>
                  <a:pt x="1550729" y="7162"/>
                </a:lnTo>
                <a:close/>
              </a:path>
              <a:path w="4714240" h="343534">
                <a:moveTo>
                  <a:pt x="1459507" y="196015"/>
                </a:moveTo>
                <a:lnTo>
                  <a:pt x="1421158" y="201686"/>
                </a:lnTo>
                <a:lnTo>
                  <a:pt x="1393022" y="217077"/>
                </a:lnTo>
                <a:lnTo>
                  <a:pt x="1375700" y="239747"/>
                </a:lnTo>
                <a:lnTo>
                  <a:pt x="1369793" y="267258"/>
                </a:lnTo>
                <a:lnTo>
                  <a:pt x="1375700" y="294711"/>
                </a:lnTo>
                <a:lnTo>
                  <a:pt x="1393022" y="317252"/>
                </a:lnTo>
                <a:lnTo>
                  <a:pt x="1421158" y="332512"/>
                </a:lnTo>
                <a:lnTo>
                  <a:pt x="1459507" y="338125"/>
                </a:lnTo>
                <a:lnTo>
                  <a:pt x="1497479" y="332512"/>
                </a:lnTo>
                <a:lnTo>
                  <a:pt x="1525521" y="317252"/>
                </a:lnTo>
                <a:lnTo>
                  <a:pt x="1539354" y="299299"/>
                </a:lnTo>
                <a:lnTo>
                  <a:pt x="1459507" y="299299"/>
                </a:lnTo>
                <a:lnTo>
                  <a:pt x="1440983" y="296678"/>
                </a:lnTo>
                <a:lnTo>
                  <a:pt x="1427796" y="289640"/>
                </a:lnTo>
                <a:lnTo>
                  <a:pt x="1419909" y="279421"/>
                </a:lnTo>
                <a:lnTo>
                  <a:pt x="1417288" y="267258"/>
                </a:lnTo>
                <a:lnTo>
                  <a:pt x="1419909" y="254501"/>
                </a:lnTo>
                <a:lnTo>
                  <a:pt x="1427796" y="244076"/>
                </a:lnTo>
                <a:lnTo>
                  <a:pt x="1440983" y="237043"/>
                </a:lnTo>
                <a:lnTo>
                  <a:pt x="1459507" y="234464"/>
                </a:lnTo>
                <a:lnTo>
                  <a:pt x="1538989" y="234464"/>
                </a:lnTo>
                <a:lnTo>
                  <a:pt x="1525804" y="217077"/>
                </a:lnTo>
                <a:lnTo>
                  <a:pt x="1497797" y="201686"/>
                </a:lnTo>
                <a:lnTo>
                  <a:pt x="1459507" y="196015"/>
                </a:lnTo>
                <a:close/>
              </a:path>
              <a:path w="4714240" h="343534">
                <a:moveTo>
                  <a:pt x="1538989" y="234464"/>
                </a:moveTo>
                <a:lnTo>
                  <a:pt x="1459507" y="234464"/>
                </a:lnTo>
                <a:lnTo>
                  <a:pt x="1477872" y="237043"/>
                </a:lnTo>
                <a:lnTo>
                  <a:pt x="1491077" y="244076"/>
                </a:lnTo>
                <a:lnTo>
                  <a:pt x="1499052" y="254501"/>
                </a:lnTo>
                <a:lnTo>
                  <a:pt x="1501726" y="267258"/>
                </a:lnTo>
                <a:lnTo>
                  <a:pt x="1499052" y="279421"/>
                </a:lnTo>
                <a:lnTo>
                  <a:pt x="1491077" y="289640"/>
                </a:lnTo>
                <a:lnTo>
                  <a:pt x="1477872" y="296678"/>
                </a:lnTo>
                <a:lnTo>
                  <a:pt x="1459507" y="299299"/>
                </a:lnTo>
                <a:lnTo>
                  <a:pt x="1539354" y="299299"/>
                </a:lnTo>
                <a:lnTo>
                  <a:pt x="1542890" y="294711"/>
                </a:lnTo>
                <a:lnTo>
                  <a:pt x="1548845" y="267258"/>
                </a:lnTo>
                <a:lnTo>
                  <a:pt x="1542996" y="239747"/>
                </a:lnTo>
                <a:lnTo>
                  <a:pt x="1538989" y="234464"/>
                </a:lnTo>
                <a:close/>
              </a:path>
              <a:path w="4714240" h="343534">
                <a:moveTo>
                  <a:pt x="1736525" y="17716"/>
                </a:moveTo>
                <a:lnTo>
                  <a:pt x="1736525" y="43349"/>
                </a:lnTo>
                <a:lnTo>
                  <a:pt x="1729140" y="77298"/>
                </a:lnTo>
                <a:lnTo>
                  <a:pt x="1708537" y="106865"/>
                </a:lnTo>
                <a:lnTo>
                  <a:pt x="1677050" y="130496"/>
                </a:lnTo>
                <a:lnTo>
                  <a:pt x="1637010" y="146634"/>
                </a:lnTo>
                <a:lnTo>
                  <a:pt x="1656612" y="187722"/>
                </a:lnTo>
                <a:lnTo>
                  <a:pt x="1686886" y="177544"/>
                </a:lnTo>
                <a:lnTo>
                  <a:pt x="1714474" y="163125"/>
                </a:lnTo>
                <a:lnTo>
                  <a:pt x="1738669" y="144890"/>
                </a:lnTo>
                <a:lnTo>
                  <a:pt x="1758766" y="123263"/>
                </a:lnTo>
                <a:lnTo>
                  <a:pt x="1846129" y="123263"/>
                </a:lnTo>
                <a:lnTo>
                  <a:pt x="1776859" y="89714"/>
                </a:lnTo>
                <a:lnTo>
                  <a:pt x="1780440" y="79048"/>
                </a:lnTo>
                <a:lnTo>
                  <a:pt x="1783173" y="67992"/>
                </a:lnTo>
                <a:lnTo>
                  <a:pt x="1784917" y="56584"/>
                </a:lnTo>
                <a:lnTo>
                  <a:pt x="1785529" y="44857"/>
                </a:lnTo>
                <a:lnTo>
                  <a:pt x="1785529" y="18470"/>
                </a:lnTo>
                <a:lnTo>
                  <a:pt x="1736525" y="17716"/>
                </a:lnTo>
                <a:close/>
              </a:path>
              <a:path w="4714240" h="343534">
                <a:moveTo>
                  <a:pt x="1846129" y="123263"/>
                </a:moveTo>
                <a:lnTo>
                  <a:pt x="1758766" y="123263"/>
                </a:lnTo>
                <a:lnTo>
                  <a:pt x="1862427" y="187345"/>
                </a:lnTo>
                <a:lnTo>
                  <a:pt x="1885045" y="142110"/>
                </a:lnTo>
                <a:lnTo>
                  <a:pt x="1846129" y="123263"/>
                </a:lnTo>
                <a:close/>
              </a:path>
              <a:path w="4714240" h="343534">
                <a:moveTo>
                  <a:pt x="1911431" y="233333"/>
                </a:moveTo>
                <a:lnTo>
                  <a:pt x="1609870" y="233333"/>
                </a:lnTo>
                <a:lnTo>
                  <a:pt x="1609870" y="272536"/>
                </a:lnTo>
                <a:lnTo>
                  <a:pt x="1911431" y="272536"/>
                </a:lnTo>
                <a:lnTo>
                  <a:pt x="1911431" y="233333"/>
                </a:lnTo>
                <a:close/>
              </a:path>
              <a:path w="4714240" h="343534">
                <a:moveTo>
                  <a:pt x="2091950" y="28648"/>
                </a:moveTo>
                <a:lnTo>
                  <a:pt x="1941169" y="28648"/>
                </a:lnTo>
                <a:lnTo>
                  <a:pt x="1941169" y="231825"/>
                </a:lnTo>
                <a:lnTo>
                  <a:pt x="1961525" y="231825"/>
                </a:lnTo>
                <a:lnTo>
                  <a:pt x="2003413" y="231236"/>
                </a:lnTo>
                <a:lnTo>
                  <a:pt x="2043889" y="229375"/>
                </a:lnTo>
                <a:lnTo>
                  <a:pt x="2081537" y="226100"/>
                </a:lnTo>
                <a:lnTo>
                  <a:pt x="2114944" y="221270"/>
                </a:lnTo>
                <a:lnTo>
                  <a:pt x="2111606" y="192622"/>
                </a:lnTo>
                <a:lnTo>
                  <a:pt x="1988665" y="192622"/>
                </a:lnTo>
                <a:lnTo>
                  <a:pt x="1988665" y="148519"/>
                </a:lnTo>
                <a:lnTo>
                  <a:pt x="2081395" y="148519"/>
                </a:lnTo>
                <a:lnTo>
                  <a:pt x="2081395" y="110446"/>
                </a:lnTo>
                <a:lnTo>
                  <a:pt x="1988665" y="110446"/>
                </a:lnTo>
                <a:lnTo>
                  <a:pt x="1988665" y="67851"/>
                </a:lnTo>
                <a:lnTo>
                  <a:pt x="2091950" y="67851"/>
                </a:lnTo>
                <a:lnTo>
                  <a:pt x="2091950" y="28648"/>
                </a:lnTo>
                <a:close/>
              </a:path>
              <a:path w="4714240" h="343534">
                <a:moveTo>
                  <a:pt x="2110421" y="182444"/>
                </a:moveTo>
                <a:lnTo>
                  <a:pt x="2081325" y="186897"/>
                </a:lnTo>
                <a:lnTo>
                  <a:pt x="2048977" y="190078"/>
                </a:lnTo>
                <a:lnTo>
                  <a:pt x="2016913" y="191986"/>
                </a:lnTo>
                <a:lnTo>
                  <a:pt x="1988665" y="192622"/>
                </a:lnTo>
                <a:lnTo>
                  <a:pt x="2111606" y="192622"/>
                </a:lnTo>
                <a:lnTo>
                  <a:pt x="2110421" y="182444"/>
                </a:lnTo>
                <a:close/>
              </a:path>
              <a:path w="4714240" h="343534">
                <a:moveTo>
                  <a:pt x="2182418" y="7162"/>
                </a:moveTo>
                <a:lnTo>
                  <a:pt x="2134168" y="7162"/>
                </a:lnTo>
                <a:lnTo>
                  <a:pt x="2134168" y="322293"/>
                </a:lnTo>
                <a:lnTo>
                  <a:pt x="2182418" y="322293"/>
                </a:lnTo>
                <a:lnTo>
                  <a:pt x="2182418" y="154173"/>
                </a:lnTo>
                <a:lnTo>
                  <a:pt x="2231422" y="154173"/>
                </a:lnTo>
                <a:lnTo>
                  <a:pt x="2231422" y="113085"/>
                </a:lnTo>
                <a:lnTo>
                  <a:pt x="2182418" y="113085"/>
                </a:lnTo>
                <a:lnTo>
                  <a:pt x="2182418" y="7162"/>
                </a:lnTo>
                <a:close/>
              </a:path>
              <a:path w="4714240" h="343534">
                <a:moveTo>
                  <a:pt x="2543120" y="233333"/>
                </a:moveTo>
                <a:lnTo>
                  <a:pt x="2241559" y="233333"/>
                </a:lnTo>
                <a:lnTo>
                  <a:pt x="2241559" y="272536"/>
                </a:lnTo>
                <a:lnTo>
                  <a:pt x="2543120" y="272536"/>
                </a:lnTo>
                <a:lnTo>
                  <a:pt x="2543120" y="233333"/>
                </a:lnTo>
                <a:close/>
              </a:path>
              <a:path w="4714240" h="343534">
                <a:moveTo>
                  <a:pt x="2492609" y="23747"/>
                </a:moveTo>
                <a:lnTo>
                  <a:pt x="2291693" y="23747"/>
                </a:lnTo>
                <a:lnTo>
                  <a:pt x="2291693" y="192999"/>
                </a:lnTo>
                <a:lnTo>
                  <a:pt x="2496001" y="192999"/>
                </a:lnTo>
                <a:lnTo>
                  <a:pt x="2496001" y="154927"/>
                </a:lnTo>
                <a:lnTo>
                  <a:pt x="2341451" y="154927"/>
                </a:lnTo>
                <a:lnTo>
                  <a:pt x="2341451" y="126278"/>
                </a:lnTo>
                <a:lnTo>
                  <a:pt x="2482054" y="126278"/>
                </a:lnTo>
                <a:lnTo>
                  <a:pt x="2482054" y="90468"/>
                </a:lnTo>
                <a:lnTo>
                  <a:pt x="2341451" y="90468"/>
                </a:lnTo>
                <a:lnTo>
                  <a:pt x="2341451" y="61820"/>
                </a:lnTo>
                <a:lnTo>
                  <a:pt x="2492609" y="61820"/>
                </a:lnTo>
                <a:lnTo>
                  <a:pt x="2492609" y="23747"/>
                </a:lnTo>
                <a:close/>
              </a:path>
              <a:path w="4714240" h="343534">
                <a:moveTo>
                  <a:pt x="2834839" y="7162"/>
                </a:moveTo>
                <a:lnTo>
                  <a:pt x="2786590" y="7162"/>
                </a:lnTo>
                <a:lnTo>
                  <a:pt x="2786590" y="74259"/>
                </a:lnTo>
                <a:lnTo>
                  <a:pt x="2747010" y="74259"/>
                </a:lnTo>
                <a:lnTo>
                  <a:pt x="2747010" y="114216"/>
                </a:lnTo>
                <a:lnTo>
                  <a:pt x="2786590" y="114216"/>
                </a:lnTo>
                <a:lnTo>
                  <a:pt x="2786590" y="178675"/>
                </a:lnTo>
                <a:lnTo>
                  <a:pt x="2834839" y="178675"/>
                </a:lnTo>
                <a:lnTo>
                  <a:pt x="2834839" y="7162"/>
                </a:lnTo>
                <a:close/>
              </a:path>
              <a:path w="4714240" h="343534">
                <a:moveTo>
                  <a:pt x="2686698" y="196015"/>
                </a:moveTo>
                <a:lnTo>
                  <a:pt x="2639202" y="196015"/>
                </a:lnTo>
                <a:lnTo>
                  <a:pt x="2639202" y="333602"/>
                </a:lnTo>
                <a:lnTo>
                  <a:pt x="2834839" y="333602"/>
                </a:lnTo>
                <a:lnTo>
                  <a:pt x="2834839" y="295530"/>
                </a:lnTo>
                <a:lnTo>
                  <a:pt x="2686698" y="295530"/>
                </a:lnTo>
                <a:lnTo>
                  <a:pt x="2686698" y="264620"/>
                </a:lnTo>
                <a:lnTo>
                  <a:pt x="2834839" y="264620"/>
                </a:lnTo>
                <a:lnTo>
                  <a:pt x="2834839" y="227678"/>
                </a:lnTo>
                <a:lnTo>
                  <a:pt x="2686698" y="227678"/>
                </a:lnTo>
                <a:lnTo>
                  <a:pt x="2686698" y="196015"/>
                </a:lnTo>
                <a:close/>
              </a:path>
              <a:path w="4714240" h="343534">
                <a:moveTo>
                  <a:pt x="2834839" y="264620"/>
                </a:moveTo>
                <a:lnTo>
                  <a:pt x="2787344" y="264620"/>
                </a:lnTo>
                <a:lnTo>
                  <a:pt x="2787344" y="295530"/>
                </a:lnTo>
                <a:lnTo>
                  <a:pt x="2834839" y="295530"/>
                </a:lnTo>
                <a:lnTo>
                  <a:pt x="2834839" y="264620"/>
                </a:lnTo>
                <a:close/>
              </a:path>
              <a:path w="4714240" h="343534">
                <a:moveTo>
                  <a:pt x="2834839" y="196015"/>
                </a:moveTo>
                <a:lnTo>
                  <a:pt x="2787344" y="196015"/>
                </a:lnTo>
                <a:lnTo>
                  <a:pt x="2787344" y="227678"/>
                </a:lnTo>
                <a:lnTo>
                  <a:pt x="2834839" y="227678"/>
                </a:lnTo>
                <a:lnTo>
                  <a:pt x="2834839" y="196015"/>
                </a:lnTo>
                <a:close/>
              </a:path>
              <a:path w="4714240" h="343534">
                <a:moveTo>
                  <a:pt x="2650887" y="15455"/>
                </a:moveTo>
                <a:lnTo>
                  <a:pt x="2615530" y="21827"/>
                </a:lnTo>
                <a:lnTo>
                  <a:pt x="2588831" y="39014"/>
                </a:lnTo>
                <a:lnTo>
                  <a:pt x="2571957" y="64117"/>
                </a:lnTo>
                <a:lnTo>
                  <a:pt x="2566073" y="94237"/>
                </a:lnTo>
                <a:lnTo>
                  <a:pt x="2571957" y="124182"/>
                </a:lnTo>
                <a:lnTo>
                  <a:pt x="2588831" y="148896"/>
                </a:lnTo>
                <a:lnTo>
                  <a:pt x="2615530" y="165693"/>
                </a:lnTo>
                <a:lnTo>
                  <a:pt x="2650887" y="171890"/>
                </a:lnTo>
                <a:lnTo>
                  <a:pt x="2686739" y="165693"/>
                </a:lnTo>
                <a:lnTo>
                  <a:pt x="2713791" y="148896"/>
                </a:lnTo>
                <a:lnTo>
                  <a:pt x="2725519" y="131933"/>
                </a:lnTo>
                <a:lnTo>
                  <a:pt x="2650887" y="131933"/>
                </a:lnTo>
                <a:lnTo>
                  <a:pt x="2636033" y="129212"/>
                </a:lnTo>
                <a:lnTo>
                  <a:pt x="2623935" y="121472"/>
                </a:lnTo>
                <a:lnTo>
                  <a:pt x="2615795" y="109351"/>
                </a:lnTo>
                <a:lnTo>
                  <a:pt x="2612815" y="93484"/>
                </a:lnTo>
                <a:lnTo>
                  <a:pt x="2615795" y="77616"/>
                </a:lnTo>
                <a:lnTo>
                  <a:pt x="2623935" y="65495"/>
                </a:lnTo>
                <a:lnTo>
                  <a:pt x="2636033" y="57756"/>
                </a:lnTo>
                <a:lnTo>
                  <a:pt x="2650887" y="55035"/>
                </a:lnTo>
                <a:lnTo>
                  <a:pt x="2724696" y="55035"/>
                </a:lnTo>
                <a:lnTo>
                  <a:pt x="2713791" y="39014"/>
                </a:lnTo>
                <a:lnTo>
                  <a:pt x="2686739" y="21827"/>
                </a:lnTo>
                <a:lnTo>
                  <a:pt x="2650887" y="15455"/>
                </a:lnTo>
                <a:close/>
              </a:path>
              <a:path w="4714240" h="343534">
                <a:moveTo>
                  <a:pt x="2724696" y="55035"/>
                </a:moveTo>
                <a:lnTo>
                  <a:pt x="2650887" y="55035"/>
                </a:lnTo>
                <a:lnTo>
                  <a:pt x="2666018" y="57756"/>
                </a:lnTo>
                <a:lnTo>
                  <a:pt x="2678357" y="65495"/>
                </a:lnTo>
                <a:lnTo>
                  <a:pt x="2686668" y="77616"/>
                </a:lnTo>
                <a:lnTo>
                  <a:pt x="2689713" y="93484"/>
                </a:lnTo>
                <a:lnTo>
                  <a:pt x="2686668" y="109351"/>
                </a:lnTo>
                <a:lnTo>
                  <a:pt x="2678357" y="121472"/>
                </a:lnTo>
                <a:lnTo>
                  <a:pt x="2666018" y="129212"/>
                </a:lnTo>
                <a:lnTo>
                  <a:pt x="2650887" y="131933"/>
                </a:lnTo>
                <a:lnTo>
                  <a:pt x="2725519" y="131933"/>
                </a:lnTo>
                <a:lnTo>
                  <a:pt x="2730877" y="124182"/>
                </a:lnTo>
                <a:lnTo>
                  <a:pt x="2736832" y="94237"/>
                </a:lnTo>
                <a:lnTo>
                  <a:pt x="2730877" y="64117"/>
                </a:lnTo>
                <a:lnTo>
                  <a:pt x="2724696" y="55035"/>
                </a:lnTo>
                <a:close/>
              </a:path>
              <a:path w="4714240" h="343534">
                <a:moveTo>
                  <a:pt x="3154830" y="110069"/>
                </a:moveTo>
                <a:lnTo>
                  <a:pt x="3108842" y="110069"/>
                </a:lnTo>
                <a:lnTo>
                  <a:pt x="3108842" y="180936"/>
                </a:lnTo>
                <a:lnTo>
                  <a:pt x="3154830" y="180936"/>
                </a:lnTo>
                <a:lnTo>
                  <a:pt x="3154830" y="110069"/>
                </a:lnTo>
                <a:close/>
              </a:path>
              <a:path w="4714240" h="343534">
                <a:moveTo>
                  <a:pt x="3006688" y="33548"/>
                </a:moveTo>
                <a:lnTo>
                  <a:pt x="2883802" y="33548"/>
                </a:lnTo>
                <a:lnTo>
                  <a:pt x="2883802" y="72374"/>
                </a:lnTo>
                <a:lnTo>
                  <a:pt x="2959946" y="72374"/>
                </a:lnTo>
                <a:lnTo>
                  <a:pt x="2951488" y="91316"/>
                </a:lnTo>
                <a:lnTo>
                  <a:pt x="2931581" y="110258"/>
                </a:lnTo>
                <a:lnTo>
                  <a:pt x="2903333" y="127503"/>
                </a:lnTo>
                <a:lnTo>
                  <a:pt x="2869855" y="141356"/>
                </a:lnTo>
                <a:lnTo>
                  <a:pt x="2889456" y="179052"/>
                </a:lnTo>
                <a:lnTo>
                  <a:pt x="2908269" y="171454"/>
                </a:lnTo>
                <a:lnTo>
                  <a:pt x="2928282" y="161523"/>
                </a:lnTo>
                <a:lnTo>
                  <a:pt x="2948296" y="149049"/>
                </a:lnTo>
                <a:lnTo>
                  <a:pt x="2967109" y="133817"/>
                </a:lnTo>
                <a:lnTo>
                  <a:pt x="3035540" y="133817"/>
                </a:lnTo>
                <a:lnTo>
                  <a:pt x="2990480" y="105923"/>
                </a:lnTo>
                <a:lnTo>
                  <a:pt x="2997306" y="93036"/>
                </a:lnTo>
                <a:lnTo>
                  <a:pt x="3002401" y="79159"/>
                </a:lnTo>
                <a:lnTo>
                  <a:pt x="3005587" y="64152"/>
                </a:lnTo>
                <a:lnTo>
                  <a:pt x="3006688" y="47872"/>
                </a:lnTo>
                <a:lnTo>
                  <a:pt x="3006688" y="33548"/>
                </a:lnTo>
                <a:close/>
              </a:path>
              <a:path w="4714240" h="343534">
                <a:moveTo>
                  <a:pt x="3083587" y="137587"/>
                </a:moveTo>
                <a:lnTo>
                  <a:pt x="3037976" y="137587"/>
                </a:lnTo>
                <a:lnTo>
                  <a:pt x="3037976" y="177544"/>
                </a:lnTo>
                <a:lnTo>
                  <a:pt x="3083587" y="177544"/>
                </a:lnTo>
                <a:lnTo>
                  <a:pt x="3083587" y="137587"/>
                </a:lnTo>
                <a:close/>
              </a:path>
              <a:path w="4714240" h="343534">
                <a:moveTo>
                  <a:pt x="3035540" y="133817"/>
                </a:moveTo>
                <a:lnTo>
                  <a:pt x="2967109" y="133817"/>
                </a:lnTo>
                <a:lnTo>
                  <a:pt x="3011589" y="170759"/>
                </a:lnTo>
                <a:lnTo>
                  <a:pt x="3037976" y="137587"/>
                </a:lnTo>
                <a:lnTo>
                  <a:pt x="3083587" y="137587"/>
                </a:lnTo>
                <a:lnTo>
                  <a:pt x="3083587" y="135325"/>
                </a:lnTo>
                <a:lnTo>
                  <a:pt x="3037976" y="135325"/>
                </a:lnTo>
                <a:lnTo>
                  <a:pt x="3035540" y="133817"/>
                </a:lnTo>
                <a:close/>
              </a:path>
              <a:path w="4714240" h="343534">
                <a:moveTo>
                  <a:pt x="3083587" y="10554"/>
                </a:moveTo>
                <a:lnTo>
                  <a:pt x="3037976" y="10554"/>
                </a:lnTo>
                <a:lnTo>
                  <a:pt x="3037976" y="135325"/>
                </a:lnTo>
                <a:lnTo>
                  <a:pt x="3083587" y="135325"/>
                </a:lnTo>
                <a:lnTo>
                  <a:pt x="3083587" y="110069"/>
                </a:lnTo>
                <a:lnTo>
                  <a:pt x="3154830" y="110069"/>
                </a:lnTo>
                <a:lnTo>
                  <a:pt x="3154830" y="70113"/>
                </a:lnTo>
                <a:lnTo>
                  <a:pt x="3083587" y="70113"/>
                </a:lnTo>
                <a:lnTo>
                  <a:pt x="3083587" y="10554"/>
                </a:lnTo>
                <a:close/>
              </a:path>
              <a:path w="4714240" h="343534">
                <a:moveTo>
                  <a:pt x="3154830" y="7162"/>
                </a:moveTo>
                <a:lnTo>
                  <a:pt x="3108842" y="7162"/>
                </a:lnTo>
                <a:lnTo>
                  <a:pt x="3108842" y="70113"/>
                </a:lnTo>
                <a:lnTo>
                  <a:pt x="3154830" y="70113"/>
                </a:lnTo>
                <a:lnTo>
                  <a:pt x="3154830" y="7162"/>
                </a:lnTo>
                <a:close/>
              </a:path>
              <a:path w="4714240" h="343534">
                <a:moveTo>
                  <a:pt x="2967485" y="0"/>
                </a:moveTo>
                <a:lnTo>
                  <a:pt x="2921497" y="0"/>
                </a:lnTo>
                <a:lnTo>
                  <a:pt x="2921497" y="33548"/>
                </a:lnTo>
                <a:lnTo>
                  <a:pt x="2967485" y="33548"/>
                </a:lnTo>
                <a:lnTo>
                  <a:pt x="2967485" y="0"/>
                </a:lnTo>
                <a:close/>
              </a:path>
              <a:path w="4714240" h="343534">
                <a:moveTo>
                  <a:pt x="3154830" y="194884"/>
                </a:moveTo>
                <a:lnTo>
                  <a:pt x="2952407" y="194884"/>
                </a:lnTo>
                <a:lnTo>
                  <a:pt x="2952407" y="231825"/>
                </a:lnTo>
                <a:lnTo>
                  <a:pt x="3106958" y="231825"/>
                </a:lnTo>
                <a:lnTo>
                  <a:pt x="3106958" y="246149"/>
                </a:lnTo>
                <a:lnTo>
                  <a:pt x="2952407" y="246149"/>
                </a:lnTo>
                <a:lnTo>
                  <a:pt x="2952407" y="333979"/>
                </a:lnTo>
                <a:lnTo>
                  <a:pt x="3161616" y="333979"/>
                </a:lnTo>
                <a:lnTo>
                  <a:pt x="3161616" y="296661"/>
                </a:lnTo>
                <a:lnTo>
                  <a:pt x="3000657" y="296661"/>
                </a:lnTo>
                <a:lnTo>
                  <a:pt x="3000657" y="281583"/>
                </a:lnTo>
                <a:lnTo>
                  <a:pt x="3154830" y="281583"/>
                </a:lnTo>
                <a:lnTo>
                  <a:pt x="3154830" y="194884"/>
                </a:lnTo>
                <a:close/>
              </a:path>
              <a:path w="4714240" h="343534">
                <a:moveTo>
                  <a:pt x="3353443" y="19601"/>
                </a:moveTo>
                <a:lnTo>
                  <a:pt x="3206432" y="19601"/>
                </a:lnTo>
                <a:lnTo>
                  <a:pt x="3206432" y="58804"/>
                </a:lnTo>
                <a:lnTo>
                  <a:pt x="3305947" y="58804"/>
                </a:lnTo>
                <a:lnTo>
                  <a:pt x="3305947" y="87829"/>
                </a:lnTo>
                <a:lnTo>
                  <a:pt x="3206432" y="87829"/>
                </a:lnTo>
                <a:lnTo>
                  <a:pt x="3206432" y="197145"/>
                </a:lnTo>
                <a:lnTo>
                  <a:pt x="3226410" y="197145"/>
                </a:lnTo>
                <a:lnTo>
                  <a:pt x="3270720" y="196556"/>
                </a:lnTo>
                <a:lnTo>
                  <a:pt x="3312873" y="194695"/>
                </a:lnTo>
                <a:lnTo>
                  <a:pt x="3351564" y="191420"/>
                </a:lnTo>
                <a:lnTo>
                  <a:pt x="3385484" y="186591"/>
                </a:lnTo>
                <a:lnTo>
                  <a:pt x="3382146" y="157942"/>
                </a:lnTo>
                <a:lnTo>
                  <a:pt x="3253928" y="157942"/>
                </a:lnTo>
                <a:lnTo>
                  <a:pt x="3253928" y="124771"/>
                </a:lnTo>
                <a:lnTo>
                  <a:pt x="3353443" y="124771"/>
                </a:lnTo>
                <a:lnTo>
                  <a:pt x="3353443" y="19601"/>
                </a:lnTo>
                <a:close/>
              </a:path>
              <a:path w="4714240" h="343534">
                <a:moveTo>
                  <a:pt x="3380960" y="147765"/>
                </a:moveTo>
                <a:lnTo>
                  <a:pt x="3351358" y="152217"/>
                </a:lnTo>
                <a:lnTo>
                  <a:pt x="3318009" y="155398"/>
                </a:lnTo>
                <a:lnTo>
                  <a:pt x="3284378" y="157306"/>
                </a:lnTo>
                <a:lnTo>
                  <a:pt x="3253928" y="157942"/>
                </a:lnTo>
                <a:lnTo>
                  <a:pt x="3382146" y="157942"/>
                </a:lnTo>
                <a:lnTo>
                  <a:pt x="3380960" y="147765"/>
                </a:lnTo>
                <a:close/>
              </a:path>
              <a:path w="4714240" h="343534">
                <a:moveTo>
                  <a:pt x="3315748" y="214485"/>
                </a:moveTo>
                <a:lnTo>
                  <a:pt x="3267498" y="214485"/>
                </a:lnTo>
                <a:lnTo>
                  <a:pt x="3267498" y="324932"/>
                </a:lnTo>
                <a:lnTo>
                  <a:pt x="3469921" y="324932"/>
                </a:lnTo>
                <a:lnTo>
                  <a:pt x="3469921" y="286106"/>
                </a:lnTo>
                <a:lnTo>
                  <a:pt x="3315748" y="286106"/>
                </a:lnTo>
                <a:lnTo>
                  <a:pt x="3315748" y="214485"/>
                </a:lnTo>
                <a:close/>
              </a:path>
              <a:path w="4714240" h="343534">
                <a:moveTo>
                  <a:pt x="3463136" y="7162"/>
                </a:moveTo>
                <a:lnTo>
                  <a:pt x="3414886" y="7162"/>
                </a:lnTo>
                <a:lnTo>
                  <a:pt x="3414886" y="239364"/>
                </a:lnTo>
                <a:lnTo>
                  <a:pt x="3463136" y="239364"/>
                </a:lnTo>
                <a:lnTo>
                  <a:pt x="3463136" y="7162"/>
                </a:lnTo>
                <a:close/>
              </a:path>
              <a:path w="4714240" h="343534">
                <a:moveTo>
                  <a:pt x="3665895" y="30156"/>
                </a:moveTo>
                <a:lnTo>
                  <a:pt x="3525669" y="30156"/>
                </a:lnTo>
                <a:lnTo>
                  <a:pt x="3525669" y="69736"/>
                </a:lnTo>
                <a:lnTo>
                  <a:pt x="3617268" y="69736"/>
                </a:lnTo>
                <a:lnTo>
                  <a:pt x="3607697" y="108385"/>
                </a:lnTo>
                <a:lnTo>
                  <a:pt x="3585086" y="144843"/>
                </a:lnTo>
                <a:lnTo>
                  <a:pt x="3551802" y="177768"/>
                </a:lnTo>
                <a:lnTo>
                  <a:pt x="3510214" y="205815"/>
                </a:lnTo>
                <a:lnTo>
                  <a:pt x="3537354" y="242003"/>
                </a:lnTo>
                <a:lnTo>
                  <a:pt x="3559371" y="227926"/>
                </a:lnTo>
                <a:lnTo>
                  <a:pt x="3580892" y="211658"/>
                </a:lnTo>
                <a:lnTo>
                  <a:pt x="3601283" y="193128"/>
                </a:lnTo>
                <a:lnTo>
                  <a:pt x="3619907" y="172267"/>
                </a:lnTo>
                <a:lnTo>
                  <a:pt x="3681007" y="172267"/>
                </a:lnTo>
                <a:lnTo>
                  <a:pt x="3642147" y="138341"/>
                </a:lnTo>
                <a:lnTo>
                  <a:pt x="3652059" y="117049"/>
                </a:lnTo>
                <a:lnTo>
                  <a:pt x="3659534" y="94379"/>
                </a:lnTo>
                <a:lnTo>
                  <a:pt x="3664251" y="70224"/>
                </a:lnTo>
                <a:lnTo>
                  <a:pt x="3665895" y="44480"/>
                </a:lnTo>
                <a:lnTo>
                  <a:pt x="3665895" y="30156"/>
                </a:lnTo>
                <a:close/>
              </a:path>
              <a:path w="4714240" h="343534">
                <a:moveTo>
                  <a:pt x="3681007" y="172267"/>
                </a:moveTo>
                <a:lnTo>
                  <a:pt x="3619907" y="172267"/>
                </a:lnTo>
                <a:lnTo>
                  <a:pt x="3680596" y="233710"/>
                </a:lnTo>
                <a:lnTo>
                  <a:pt x="3713391" y="200538"/>
                </a:lnTo>
                <a:lnTo>
                  <a:pt x="3681007" y="172267"/>
                </a:lnTo>
                <a:close/>
              </a:path>
              <a:path w="4714240" h="343534">
                <a:moveTo>
                  <a:pt x="3778980" y="7162"/>
                </a:moveTo>
                <a:lnTo>
                  <a:pt x="3730730" y="7162"/>
                </a:lnTo>
                <a:lnTo>
                  <a:pt x="3730730" y="322293"/>
                </a:lnTo>
                <a:lnTo>
                  <a:pt x="3778980" y="322293"/>
                </a:lnTo>
                <a:lnTo>
                  <a:pt x="3778980" y="7162"/>
                </a:lnTo>
                <a:close/>
              </a:path>
              <a:path w="4714240" h="343534">
                <a:moveTo>
                  <a:pt x="4039863" y="93861"/>
                </a:moveTo>
                <a:lnTo>
                  <a:pt x="3990106" y="93861"/>
                </a:lnTo>
                <a:lnTo>
                  <a:pt x="3990106" y="294399"/>
                </a:lnTo>
                <a:lnTo>
                  <a:pt x="4039863" y="294399"/>
                </a:lnTo>
                <a:lnTo>
                  <a:pt x="4039863" y="93861"/>
                </a:lnTo>
                <a:close/>
              </a:path>
              <a:path w="4714240" h="343534">
                <a:moveTo>
                  <a:pt x="4039863" y="32417"/>
                </a:moveTo>
                <a:lnTo>
                  <a:pt x="4002545" y="32417"/>
                </a:lnTo>
                <a:lnTo>
                  <a:pt x="3902653" y="93107"/>
                </a:lnTo>
                <a:lnTo>
                  <a:pt x="3926024" y="133064"/>
                </a:lnTo>
                <a:lnTo>
                  <a:pt x="3990106" y="93861"/>
                </a:lnTo>
                <a:lnTo>
                  <a:pt x="4039863" y="93861"/>
                </a:lnTo>
                <a:lnTo>
                  <a:pt x="4039863" y="32417"/>
                </a:lnTo>
                <a:close/>
              </a:path>
              <a:path w="4714240" h="343534">
                <a:moveTo>
                  <a:pt x="4242487" y="205815"/>
                </a:moveTo>
                <a:lnTo>
                  <a:pt x="4202989" y="211128"/>
                </a:lnTo>
                <a:lnTo>
                  <a:pt x="4174164" y="225699"/>
                </a:lnTo>
                <a:lnTo>
                  <a:pt x="4156506" y="247480"/>
                </a:lnTo>
                <a:lnTo>
                  <a:pt x="4150511" y="274421"/>
                </a:lnTo>
                <a:lnTo>
                  <a:pt x="4156506" y="301838"/>
                </a:lnTo>
                <a:lnTo>
                  <a:pt x="4174164" y="323566"/>
                </a:lnTo>
                <a:lnTo>
                  <a:pt x="4202989" y="337872"/>
                </a:lnTo>
                <a:lnTo>
                  <a:pt x="4242487" y="343026"/>
                </a:lnTo>
                <a:lnTo>
                  <a:pt x="4282379" y="337872"/>
                </a:lnTo>
                <a:lnTo>
                  <a:pt x="4311705" y="323566"/>
                </a:lnTo>
                <a:lnTo>
                  <a:pt x="4327199" y="304954"/>
                </a:lnTo>
                <a:lnTo>
                  <a:pt x="4242487" y="304954"/>
                </a:lnTo>
                <a:lnTo>
                  <a:pt x="4223468" y="302568"/>
                </a:lnTo>
                <a:lnTo>
                  <a:pt x="4209928" y="296048"/>
                </a:lnTo>
                <a:lnTo>
                  <a:pt x="4201829" y="286347"/>
                </a:lnTo>
                <a:lnTo>
                  <a:pt x="4199137" y="274421"/>
                </a:lnTo>
                <a:lnTo>
                  <a:pt x="4201829" y="262494"/>
                </a:lnTo>
                <a:lnTo>
                  <a:pt x="4209928" y="252793"/>
                </a:lnTo>
                <a:lnTo>
                  <a:pt x="4223468" y="246273"/>
                </a:lnTo>
                <a:lnTo>
                  <a:pt x="4242487" y="243887"/>
                </a:lnTo>
                <a:lnTo>
                  <a:pt x="4326809" y="243887"/>
                </a:lnTo>
                <a:lnTo>
                  <a:pt x="4311705" y="225699"/>
                </a:lnTo>
                <a:lnTo>
                  <a:pt x="4282379" y="211128"/>
                </a:lnTo>
                <a:lnTo>
                  <a:pt x="4242487" y="205815"/>
                </a:lnTo>
                <a:close/>
              </a:path>
              <a:path w="4714240" h="343534">
                <a:moveTo>
                  <a:pt x="4326809" y="243887"/>
                </a:moveTo>
                <a:lnTo>
                  <a:pt x="4242487" y="243887"/>
                </a:lnTo>
                <a:lnTo>
                  <a:pt x="4262000" y="246273"/>
                </a:lnTo>
                <a:lnTo>
                  <a:pt x="4275894" y="252793"/>
                </a:lnTo>
                <a:lnTo>
                  <a:pt x="4284205" y="262494"/>
                </a:lnTo>
                <a:lnTo>
                  <a:pt x="4286967" y="274421"/>
                </a:lnTo>
                <a:lnTo>
                  <a:pt x="4284205" y="286347"/>
                </a:lnTo>
                <a:lnTo>
                  <a:pt x="4275894" y="296048"/>
                </a:lnTo>
                <a:lnTo>
                  <a:pt x="4262000" y="302568"/>
                </a:lnTo>
                <a:lnTo>
                  <a:pt x="4242487" y="304954"/>
                </a:lnTo>
                <a:lnTo>
                  <a:pt x="4327199" y="304954"/>
                </a:lnTo>
                <a:lnTo>
                  <a:pt x="4329793" y="301838"/>
                </a:lnTo>
                <a:lnTo>
                  <a:pt x="4335971" y="274421"/>
                </a:lnTo>
                <a:lnTo>
                  <a:pt x="4329793" y="247480"/>
                </a:lnTo>
                <a:lnTo>
                  <a:pt x="4326809" y="243887"/>
                </a:lnTo>
                <a:close/>
              </a:path>
              <a:path w="4714240" h="343534">
                <a:moveTo>
                  <a:pt x="4339740" y="12816"/>
                </a:moveTo>
                <a:lnTo>
                  <a:pt x="4144102" y="12816"/>
                </a:lnTo>
                <a:lnTo>
                  <a:pt x="4144102" y="125901"/>
                </a:lnTo>
                <a:lnTo>
                  <a:pt x="4343133" y="125901"/>
                </a:lnTo>
                <a:lnTo>
                  <a:pt x="4343133" y="86321"/>
                </a:lnTo>
                <a:lnTo>
                  <a:pt x="4193860" y="86321"/>
                </a:lnTo>
                <a:lnTo>
                  <a:pt x="4193860" y="52396"/>
                </a:lnTo>
                <a:lnTo>
                  <a:pt x="4339740" y="52396"/>
                </a:lnTo>
                <a:lnTo>
                  <a:pt x="4339740" y="12816"/>
                </a:lnTo>
                <a:close/>
              </a:path>
              <a:path w="4714240" h="343534">
                <a:moveTo>
                  <a:pt x="4393268" y="149649"/>
                </a:moveTo>
                <a:lnTo>
                  <a:pt x="4092460" y="149649"/>
                </a:lnTo>
                <a:lnTo>
                  <a:pt x="4092460" y="189606"/>
                </a:lnTo>
                <a:lnTo>
                  <a:pt x="4393268" y="189606"/>
                </a:lnTo>
                <a:lnTo>
                  <a:pt x="4393268" y="149649"/>
                </a:lnTo>
                <a:close/>
              </a:path>
              <a:path w="4714240" h="343534">
                <a:moveTo>
                  <a:pt x="4573409" y="192622"/>
                </a:moveTo>
                <a:lnTo>
                  <a:pt x="4535060" y="198588"/>
                </a:lnTo>
                <a:lnTo>
                  <a:pt x="4506925" y="214627"/>
                </a:lnTo>
                <a:lnTo>
                  <a:pt x="4489602" y="237945"/>
                </a:lnTo>
                <a:lnTo>
                  <a:pt x="4483695" y="265751"/>
                </a:lnTo>
                <a:lnTo>
                  <a:pt x="4489602" y="293439"/>
                </a:lnTo>
                <a:lnTo>
                  <a:pt x="4506925" y="316498"/>
                </a:lnTo>
                <a:lnTo>
                  <a:pt x="4535060" y="332277"/>
                </a:lnTo>
                <a:lnTo>
                  <a:pt x="4573409" y="338125"/>
                </a:lnTo>
                <a:lnTo>
                  <a:pt x="4611381" y="332277"/>
                </a:lnTo>
                <a:lnTo>
                  <a:pt x="4639423" y="316498"/>
                </a:lnTo>
                <a:lnTo>
                  <a:pt x="4652378" y="299299"/>
                </a:lnTo>
                <a:lnTo>
                  <a:pt x="4573409" y="299299"/>
                </a:lnTo>
                <a:lnTo>
                  <a:pt x="4554886" y="296443"/>
                </a:lnTo>
                <a:lnTo>
                  <a:pt x="4541698" y="288886"/>
                </a:lnTo>
                <a:lnTo>
                  <a:pt x="4533812" y="278149"/>
                </a:lnTo>
                <a:lnTo>
                  <a:pt x="4531191" y="265751"/>
                </a:lnTo>
                <a:lnTo>
                  <a:pt x="4533812" y="252540"/>
                </a:lnTo>
                <a:lnTo>
                  <a:pt x="4541698" y="241484"/>
                </a:lnTo>
                <a:lnTo>
                  <a:pt x="4554886" y="233892"/>
                </a:lnTo>
                <a:lnTo>
                  <a:pt x="4573409" y="231071"/>
                </a:lnTo>
                <a:lnTo>
                  <a:pt x="4651830" y="231071"/>
                </a:lnTo>
                <a:lnTo>
                  <a:pt x="4639706" y="214627"/>
                </a:lnTo>
                <a:lnTo>
                  <a:pt x="4611699" y="198588"/>
                </a:lnTo>
                <a:lnTo>
                  <a:pt x="4573409" y="192622"/>
                </a:lnTo>
                <a:close/>
              </a:path>
              <a:path w="4714240" h="343534">
                <a:moveTo>
                  <a:pt x="4651830" y="231071"/>
                </a:moveTo>
                <a:lnTo>
                  <a:pt x="4573409" y="231071"/>
                </a:lnTo>
                <a:lnTo>
                  <a:pt x="4591774" y="233892"/>
                </a:lnTo>
                <a:lnTo>
                  <a:pt x="4604979" y="241484"/>
                </a:lnTo>
                <a:lnTo>
                  <a:pt x="4612954" y="252540"/>
                </a:lnTo>
                <a:lnTo>
                  <a:pt x="4615628" y="265751"/>
                </a:lnTo>
                <a:lnTo>
                  <a:pt x="4612954" y="278149"/>
                </a:lnTo>
                <a:lnTo>
                  <a:pt x="4604979" y="288886"/>
                </a:lnTo>
                <a:lnTo>
                  <a:pt x="4591774" y="296443"/>
                </a:lnTo>
                <a:lnTo>
                  <a:pt x="4573409" y="299299"/>
                </a:lnTo>
                <a:lnTo>
                  <a:pt x="4652378" y="299299"/>
                </a:lnTo>
                <a:lnTo>
                  <a:pt x="4656792" y="293439"/>
                </a:lnTo>
                <a:lnTo>
                  <a:pt x="4662747" y="265751"/>
                </a:lnTo>
                <a:lnTo>
                  <a:pt x="4656898" y="237945"/>
                </a:lnTo>
                <a:lnTo>
                  <a:pt x="4651830" y="231071"/>
                </a:lnTo>
                <a:close/>
              </a:path>
              <a:path w="4714240" h="343534">
                <a:moveTo>
                  <a:pt x="4525913" y="13570"/>
                </a:moveTo>
                <a:lnTo>
                  <a:pt x="4477663" y="13570"/>
                </a:lnTo>
                <a:lnTo>
                  <a:pt x="4477663" y="35810"/>
                </a:lnTo>
                <a:lnTo>
                  <a:pt x="4473523" y="72757"/>
                </a:lnTo>
                <a:lnTo>
                  <a:pt x="4460654" y="103803"/>
                </a:lnTo>
                <a:lnTo>
                  <a:pt x="4438384" y="130537"/>
                </a:lnTo>
                <a:lnTo>
                  <a:pt x="4406043" y="154550"/>
                </a:lnTo>
                <a:lnTo>
                  <a:pt x="4432429" y="191868"/>
                </a:lnTo>
                <a:lnTo>
                  <a:pt x="4454664" y="177491"/>
                </a:lnTo>
                <a:lnTo>
                  <a:pt x="4474318" y="161382"/>
                </a:lnTo>
                <a:lnTo>
                  <a:pt x="4491216" y="143365"/>
                </a:lnTo>
                <a:lnTo>
                  <a:pt x="4505181" y="123263"/>
                </a:lnTo>
                <a:lnTo>
                  <a:pt x="4572165" y="123263"/>
                </a:lnTo>
                <a:lnTo>
                  <a:pt x="4520636" y="83683"/>
                </a:lnTo>
                <a:lnTo>
                  <a:pt x="4522892" y="73234"/>
                </a:lnTo>
                <a:lnTo>
                  <a:pt x="4524547" y="62291"/>
                </a:lnTo>
                <a:lnTo>
                  <a:pt x="4525566" y="50923"/>
                </a:lnTo>
                <a:lnTo>
                  <a:pt x="4525913" y="39203"/>
                </a:lnTo>
                <a:lnTo>
                  <a:pt x="4525913" y="13570"/>
                </a:lnTo>
                <a:close/>
              </a:path>
              <a:path w="4714240" h="343534">
                <a:moveTo>
                  <a:pt x="4572165" y="123263"/>
                </a:moveTo>
                <a:lnTo>
                  <a:pt x="4505181" y="123263"/>
                </a:lnTo>
                <a:lnTo>
                  <a:pt x="4566624" y="179429"/>
                </a:lnTo>
                <a:lnTo>
                  <a:pt x="4598665" y="143618"/>
                </a:lnTo>
                <a:lnTo>
                  <a:pt x="4572165" y="123263"/>
                </a:lnTo>
                <a:close/>
              </a:path>
              <a:path w="4714240" h="343534">
                <a:moveTo>
                  <a:pt x="4664632" y="7162"/>
                </a:moveTo>
                <a:lnTo>
                  <a:pt x="4616382" y="7162"/>
                </a:lnTo>
                <a:lnTo>
                  <a:pt x="4616382" y="186214"/>
                </a:lnTo>
                <a:lnTo>
                  <a:pt x="4664632" y="186214"/>
                </a:lnTo>
                <a:lnTo>
                  <a:pt x="4664632" y="114970"/>
                </a:lnTo>
                <a:lnTo>
                  <a:pt x="4713635" y="114970"/>
                </a:lnTo>
                <a:lnTo>
                  <a:pt x="4713635" y="73505"/>
                </a:lnTo>
                <a:lnTo>
                  <a:pt x="4664632" y="73505"/>
                </a:lnTo>
                <a:lnTo>
                  <a:pt x="4664632" y="7162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064744" y="8492055"/>
            <a:ext cx="3330466" cy="77601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931604" y="3204090"/>
            <a:ext cx="2816668" cy="302608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8445458" y="10571824"/>
            <a:ext cx="260350" cy="178435"/>
          </a:xfrm>
          <a:custGeom>
            <a:avLst/>
            <a:gdLst/>
            <a:ahLst/>
            <a:cxnLst/>
            <a:rect l="l" t="t" r="r" b="b"/>
            <a:pathLst>
              <a:path w="260350" h="178434">
                <a:moveTo>
                  <a:pt x="91473" y="44229"/>
                </a:moveTo>
                <a:lnTo>
                  <a:pt x="58301" y="44229"/>
                </a:lnTo>
                <a:lnTo>
                  <a:pt x="58301" y="177921"/>
                </a:lnTo>
                <a:lnTo>
                  <a:pt x="91473" y="177921"/>
                </a:lnTo>
                <a:lnTo>
                  <a:pt x="91473" y="44229"/>
                </a:lnTo>
                <a:close/>
              </a:path>
              <a:path w="260350" h="178434">
                <a:moveTo>
                  <a:pt x="91473" y="3266"/>
                </a:moveTo>
                <a:lnTo>
                  <a:pt x="66594" y="3266"/>
                </a:lnTo>
                <a:lnTo>
                  <a:pt x="0" y="43726"/>
                </a:lnTo>
                <a:lnTo>
                  <a:pt x="15580" y="70364"/>
                </a:lnTo>
                <a:lnTo>
                  <a:pt x="58301" y="44229"/>
                </a:lnTo>
                <a:lnTo>
                  <a:pt x="91473" y="44229"/>
                </a:lnTo>
                <a:lnTo>
                  <a:pt x="91473" y="3266"/>
                </a:lnTo>
                <a:close/>
              </a:path>
              <a:path w="260350" h="178434">
                <a:moveTo>
                  <a:pt x="250755" y="29150"/>
                </a:moveTo>
                <a:lnTo>
                  <a:pt x="194891" y="29150"/>
                </a:lnTo>
                <a:lnTo>
                  <a:pt x="208061" y="31051"/>
                </a:lnTo>
                <a:lnTo>
                  <a:pt x="216943" y="36250"/>
                </a:lnTo>
                <a:lnTo>
                  <a:pt x="221961" y="43993"/>
                </a:lnTo>
                <a:lnTo>
                  <a:pt x="223540" y="53527"/>
                </a:lnTo>
                <a:lnTo>
                  <a:pt x="222287" y="63375"/>
                </a:lnTo>
                <a:lnTo>
                  <a:pt x="218420" y="72186"/>
                </a:lnTo>
                <a:lnTo>
                  <a:pt x="211772" y="81091"/>
                </a:lnTo>
                <a:lnTo>
                  <a:pt x="202179" y="91222"/>
                </a:lnTo>
                <a:lnTo>
                  <a:pt x="140108" y="154047"/>
                </a:lnTo>
                <a:lnTo>
                  <a:pt x="146139" y="177921"/>
                </a:lnTo>
                <a:lnTo>
                  <a:pt x="260230" y="177921"/>
                </a:lnTo>
                <a:lnTo>
                  <a:pt x="260230" y="149524"/>
                </a:lnTo>
                <a:lnTo>
                  <a:pt x="185845" y="149524"/>
                </a:lnTo>
                <a:lnTo>
                  <a:pt x="227058" y="107305"/>
                </a:lnTo>
                <a:lnTo>
                  <a:pt x="238822" y="94587"/>
                </a:lnTo>
                <a:lnTo>
                  <a:pt x="248042" y="81892"/>
                </a:lnTo>
                <a:lnTo>
                  <a:pt x="254057" y="67831"/>
                </a:lnTo>
                <a:lnTo>
                  <a:pt x="256209" y="51014"/>
                </a:lnTo>
                <a:lnTo>
                  <a:pt x="252589" y="31911"/>
                </a:lnTo>
                <a:lnTo>
                  <a:pt x="250755" y="29150"/>
                </a:lnTo>
                <a:close/>
              </a:path>
              <a:path w="260350" h="178434">
                <a:moveTo>
                  <a:pt x="198661" y="0"/>
                </a:moveTo>
                <a:lnTo>
                  <a:pt x="177587" y="2560"/>
                </a:lnTo>
                <a:lnTo>
                  <a:pt x="160683" y="8984"/>
                </a:lnTo>
                <a:lnTo>
                  <a:pt x="147879" y="17386"/>
                </a:lnTo>
                <a:lnTo>
                  <a:pt x="139103" y="25884"/>
                </a:lnTo>
                <a:lnTo>
                  <a:pt x="156191" y="46742"/>
                </a:lnTo>
                <a:lnTo>
                  <a:pt x="164323" y="39858"/>
                </a:lnTo>
                <a:lnTo>
                  <a:pt x="173374" y="34271"/>
                </a:lnTo>
                <a:lnTo>
                  <a:pt x="183508" y="30521"/>
                </a:lnTo>
                <a:lnTo>
                  <a:pt x="194891" y="29150"/>
                </a:lnTo>
                <a:lnTo>
                  <a:pt x="250755" y="29150"/>
                </a:lnTo>
                <a:lnTo>
                  <a:pt x="241759" y="15612"/>
                </a:lnTo>
                <a:lnTo>
                  <a:pt x="223768" y="4260"/>
                </a:lnTo>
                <a:lnTo>
                  <a:pt x="1986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8802269" y="10555489"/>
            <a:ext cx="100965" cy="213360"/>
          </a:xfrm>
          <a:custGeom>
            <a:avLst/>
            <a:gdLst/>
            <a:ahLst/>
            <a:cxnLst/>
            <a:rect l="l" t="t" r="r" b="b"/>
            <a:pathLst>
              <a:path w="100965" h="213359">
                <a:moveTo>
                  <a:pt x="73128" y="0"/>
                </a:moveTo>
                <a:lnTo>
                  <a:pt x="0" y="203051"/>
                </a:lnTo>
                <a:lnTo>
                  <a:pt x="27894" y="213103"/>
                </a:lnTo>
                <a:lnTo>
                  <a:pt x="100771" y="10554"/>
                </a:lnTo>
                <a:lnTo>
                  <a:pt x="731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8982290" y="10571824"/>
            <a:ext cx="260350" cy="178435"/>
          </a:xfrm>
          <a:custGeom>
            <a:avLst/>
            <a:gdLst/>
            <a:ahLst/>
            <a:cxnLst/>
            <a:rect l="l" t="t" r="r" b="b"/>
            <a:pathLst>
              <a:path w="260350" h="178434">
                <a:moveTo>
                  <a:pt x="91473" y="44229"/>
                </a:moveTo>
                <a:lnTo>
                  <a:pt x="58301" y="44229"/>
                </a:lnTo>
                <a:lnTo>
                  <a:pt x="58301" y="177921"/>
                </a:lnTo>
                <a:lnTo>
                  <a:pt x="91473" y="177921"/>
                </a:lnTo>
                <a:lnTo>
                  <a:pt x="91473" y="44229"/>
                </a:lnTo>
                <a:close/>
              </a:path>
              <a:path w="260350" h="178434">
                <a:moveTo>
                  <a:pt x="91473" y="3266"/>
                </a:moveTo>
                <a:lnTo>
                  <a:pt x="66594" y="3266"/>
                </a:lnTo>
                <a:lnTo>
                  <a:pt x="0" y="43726"/>
                </a:lnTo>
                <a:lnTo>
                  <a:pt x="15580" y="70364"/>
                </a:lnTo>
                <a:lnTo>
                  <a:pt x="58301" y="44229"/>
                </a:lnTo>
                <a:lnTo>
                  <a:pt x="91473" y="44229"/>
                </a:lnTo>
                <a:lnTo>
                  <a:pt x="91473" y="3266"/>
                </a:lnTo>
                <a:close/>
              </a:path>
              <a:path w="260350" h="178434">
                <a:moveTo>
                  <a:pt x="250755" y="29150"/>
                </a:moveTo>
                <a:lnTo>
                  <a:pt x="194891" y="29150"/>
                </a:lnTo>
                <a:lnTo>
                  <a:pt x="208061" y="31051"/>
                </a:lnTo>
                <a:lnTo>
                  <a:pt x="216943" y="36250"/>
                </a:lnTo>
                <a:lnTo>
                  <a:pt x="221961" y="43993"/>
                </a:lnTo>
                <a:lnTo>
                  <a:pt x="223540" y="53527"/>
                </a:lnTo>
                <a:lnTo>
                  <a:pt x="222287" y="63375"/>
                </a:lnTo>
                <a:lnTo>
                  <a:pt x="218420" y="72186"/>
                </a:lnTo>
                <a:lnTo>
                  <a:pt x="211772" y="81091"/>
                </a:lnTo>
                <a:lnTo>
                  <a:pt x="202179" y="91222"/>
                </a:lnTo>
                <a:lnTo>
                  <a:pt x="140108" y="154047"/>
                </a:lnTo>
                <a:lnTo>
                  <a:pt x="146139" y="177921"/>
                </a:lnTo>
                <a:lnTo>
                  <a:pt x="260230" y="177921"/>
                </a:lnTo>
                <a:lnTo>
                  <a:pt x="260230" y="149524"/>
                </a:lnTo>
                <a:lnTo>
                  <a:pt x="185845" y="149524"/>
                </a:lnTo>
                <a:lnTo>
                  <a:pt x="227058" y="107305"/>
                </a:lnTo>
                <a:lnTo>
                  <a:pt x="238822" y="94587"/>
                </a:lnTo>
                <a:lnTo>
                  <a:pt x="248042" y="81892"/>
                </a:lnTo>
                <a:lnTo>
                  <a:pt x="254057" y="67831"/>
                </a:lnTo>
                <a:lnTo>
                  <a:pt x="256209" y="51014"/>
                </a:lnTo>
                <a:lnTo>
                  <a:pt x="252589" y="31911"/>
                </a:lnTo>
                <a:lnTo>
                  <a:pt x="250755" y="29150"/>
                </a:lnTo>
                <a:close/>
              </a:path>
              <a:path w="260350" h="178434">
                <a:moveTo>
                  <a:pt x="198661" y="0"/>
                </a:moveTo>
                <a:lnTo>
                  <a:pt x="177587" y="2560"/>
                </a:lnTo>
                <a:lnTo>
                  <a:pt x="160683" y="8984"/>
                </a:lnTo>
                <a:lnTo>
                  <a:pt x="147879" y="17386"/>
                </a:lnTo>
                <a:lnTo>
                  <a:pt x="139103" y="25884"/>
                </a:lnTo>
                <a:lnTo>
                  <a:pt x="156191" y="46742"/>
                </a:lnTo>
                <a:lnTo>
                  <a:pt x="164323" y="39858"/>
                </a:lnTo>
                <a:lnTo>
                  <a:pt x="173374" y="34271"/>
                </a:lnTo>
                <a:lnTo>
                  <a:pt x="183508" y="30521"/>
                </a:lnTo>
                <a:lnTo>
                  <a:pt x="194891" y="29150"/>
                </a:lnTo>
                <a:lnTo>
                  <a:pt x="250755" y="29150"/>
                </a:lnTo>
                <a:lnTo>
                  <a:pt x="241759" y="15612"/>
                </a:lnTo>
                <a:lnTo>
                  <a:pt x="223768" y="4260"/>
                </a:lnTo>
                <a:lnTo>
                  <a:pt x="1986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078196" y="6795604"/>
            <a:ext cx="2533954" cy="370669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13859" y="5434389"/>
            <a:ext cx="15490825" cy="5874385"/>
            <a:chOff x="4613859" y="5434389"/>
            <a:chExt cx="15490825" cy="5874385"/>
          </a:xfrm>
        </p:grpSpPr>
        <p:sp>
          <p:nvSpPr>
            <p:cNvPr id="3" name="object 3"/>
            <p:cNvSpPr/>
            <p:nvPr/>
          </p:nvSpPr>
          <p:spPr>
            <a:xfrm>
              <a:off x="4613859" y="5434389"/>
              <a:ext cx="15490825" cy="5874385"/>
            </a:xfrm>
            <a:custGeom>
              <a:avLst/>
              <a:gdLst/>
              <a:ahLst/>
              <a:cxnLst/>
              <a:rect l="l" t="t" r="r" b="b"/>
              <a:pathLst>
                <a:path w="15490825" h="5874384">
                  <a:moveTo>
                    <a:pt x="15490240" y="0"/>
                  </a:moveTo>
                  <a:lnTo>
                    <a:pt x="0" y="5874166"/>
                  </a:lnTo>
                  <a:lnTo>
                    <a:pt x="15490240" y="5874166"/>
                  </a:lnTo>
                  <a:lnTo>
                    <a:pt x="15490240" y="0"/>
                  </a:lnTo>
                  <a:close/>
                </a:path>
              </a:pathLst>
            </a:custGeom>
            <a:solidFill>
              <a:srgbClr val="B9B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620655" y="6596657"/>
              <a:ext cx="15483840" cy="4712335"/>
            </a:xfrm>
            <a:custGeom>
              <a:avLst/>
              <a:gdLst/>
              <a:ahLst/>
              <a:cxnLst/>
              <a:rect l="l" t="t" r="r" b="b"/>
              <a:pathLst>
                <a:path w="15483840" h="4712334">
                  <a:moveTo>
                    <a:pt x="15483444" y="0"/>
                  </a:moveTo>
                  <a:lnTo>
                    <a:pt x="0" y="4711898"/>
                  </a:lnTo>
                  <a:lnTo>
                    <a:pt x="15483444" y="4711898"/>
                  </a:lnTo>
                  <a:lnTo>
                    <a:pt x="15483444" y="0"/>
                  </a:lnTo>
                  <a:close/>
                </a:path>
              </a:pathLst>
            </a:custGeom>
            <a:solidFill>
              <a:srgbClr val="6B6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837670" y="952850"/>
            <a:ext cx="2115118" cy="25234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99220" y="1412564"/>
            <a:ext cx="3692525" cy="556895"/>
          </a:xfrm>
          <a:custGeom>
            <a:avLst/>
            <a:gdLst/>
            <a:ahLst/>
            <a:cxnLst/>
            <a:rect l="l" t="t" r="r" b="b"/>
            <a:pathLst>
              <a:path w="3692525" h="556894">
                <a:moveTo>
                  <a:pt x="34679" y="428217"/>
                </a:moveTo>
                <a:lnTo>
                  <a:pt x="0" y="508885"/>
                </a:lnTo>
                <a:lnTo>
                  <a:pt x="42465" y="529664"/>
                </a:lnTo>
                <a:lnTo>
                  <a:pt x="90374" y="544507"/>
                </a:lnTo>
                <a:lnTo>
                  <a:pt x="139837" y="553412"/>
                </a:lnTo>
                <a:lnTo>
                  <a:pt x="186968" y="556381"/>
                </a:lnTo>
                <a:lnTo>
                  <a:pt x="246379" y="551211"/>
                </a:lnTo>
                <a:lnTo>
                  <a:pt x="296116" y="536137"/>
                </a:lnTo>
                <a:lnTo>
                  <a:pt x="335675" y="511806"/>
                </a:lnTo>
                <a:lnTo>
                  <a:pt x="364554" y="478868"/>
                </a:lnTo>
                <a:lnTo>
                  <a:pt x="370486" y="465158"/>
                </a:lnTo>
                <a:lnTo>
                  <a:pt x="183952" y="465158"/>
                </a:lnTo>
                <a:lnTo>
                  <a:pt x="149178" y="463203"/>
                </a:lnTo>
                <a:lnTo>
                  <a:pt x="112708" y="456865"/>
                </a:lnTo>
                <a:lnTo>
                  <a:pt x="74542" y="445439"/>
                </a:lnTo>
                <a:lnTo>
                  <a:pt x="34679" y="428217"/>
                </a:lnTo>
                <a:close/>
              </a:path>
              <a:path w="3692525" h="556894">
                <a:moveTo>
                  <a:pt x="216370" y="0"/>
                </a:moveTo>
                <a:lnTo>
                  <a:pt x="161555" y="4855"/>
                </a:lnTo>
                <a:lnTo>
                  <a:pt x="114593" y="18987"/>
                </a:lnTo>
                <a:lnTo>
                  <a:pt x="76426" y="41747"/>
                </a:lnTo>
                <a:lnTo>
                  <a:pt x="47998" y="72486"/>
                </a:lnTo>
                <a:lnTo>
                  <a:pt x="30250" y="110555"/>
                </a:lnTo>
                <a:lnTo>
                  <a:pt x="24124" y="155304"/>
                </a:lnTo>
                <a:lnTo>
                  <a:pt x="29378" y="203572"/>
                </a:lnTo>
                <a:lnTo>
                  <a:pt x="45523" y="243082"/>
                </a:lnTo>
                <a:lnTo>
                  <a:pt x="73140" y="274668"/>
                </a:lnTo>
                <a:lnTo>
                  <a:pt x="112808" y="299161"/>
                </a:lnTo>
                <a:lnTo>
                  <a:pt x="165104" y="317393"/>
                </a:lnTo>
                <a:lnTo>
                  <a:pt x="220316" y="334556"/>
                </a:lnTo>
                <a:lnTo>
                  <a:pt x="252840" y="351790"/>
                </a:lnTo>
                <a:lnTo>
                  <a:pt x="268260" y="371992"/>
                </a:lnTo>
                <a:lnTo>
                  <a:pt x="272159" y="398061"/>
                </a:lnTo>
                <a:lnTo>
                  <a:pt x="266540" y="426992"/>
                </a:lnTo>
                <a:lnTo>
                  <a:pt x="249824" y="448007"/>
                </a:lnTo>
                <a:lnTo>
                  <a:pt x="222224" y="460823"/>
                </a:lnTo>
                <a:lnTo>
                  <a:pt x="183952" y="465158"/>
                </a:lnTo>
                <a:lnTo>
                  <a:pt x="370486" y="465158"/>
                </a:lnTo>
                <a:lnTo>
                  <a:pt x="382250" y="437972"/>
                </a:lnTo>
                <a:lnTo>
                  <a:pt x="388260" y="389768"/>
                </a:lnTo>
                <a:lnTo>
                  <a:pt x="384617" y="347833"/>
                </a:lnTo>
                <a:lnTo>
                  <a:pt x="371783" y="310855"/>
                </a:lnTo>
                <a:lnTo>
                  <a:pt x="346898" y="279089"/>
                </a:lnTo>
                <a:lnTo>
                  <a:pt x="307104" y="252786"/>
                </a:lnTo>
                <a:lnTo>
                  <a:pt x="249542" y="232202"/>
                </a:lnTo>
                <a:lnTo>
                  <a:pt x="196804" y="215569"/>
                </a:lnTo>
                <a:lnTo>
                  <a:pt x="162372" y="197522"/>
                </a:lnTo>
                <a:lnTo>
                  <a:pt x="143630" y="176649"/>
                </a:lnTo>
                <a:lnTo>
                  <a:pt x="137964" y="151534"/>
                </a:lnTo>
                <a:lnTo>
                  <a:pt x="143948" y="126055"/>
                </a:lnTo>
                <a:lnTo>
                  <a:pt x="161523" y="106017"/>
                </a:lnTo>
                <a:lnTo>
                  <a:pt x="190125" y="92906"/>
                </a:lnTo>
                <a:lnTo>
                  <a:pt x="229186" y="88206"/>
                </a:lnTo>
                <a:lnTo>
                  <a:pt x="365657" y="88206"/>
                </a:lnTo>
                <a:lnTo>
                  <a:pt x="384490" y="42218"/>
                </a:lnTo>
                <a:lnTo>
                  <a:pt x="354511" y="26080"/>
                </a:lnTo>
                <a:lnTo>
                  <a:pt x="317676" y="12627"/>
                </a:lnTo>
                <a:lnTo>
                  <a:pt x="272218" y="3416"/>
                </a:lnTo>
                <a:lnTo>
                  <a:pt x="216370" y="0"/>
                </a:lnTo>
                <a:close/>
              </a:path>
              <a:path w="3692525" h="556894">
                <a:moveTo>
                  <a:pt x="365657" y="88206"/>
                </a:moveTo>
                <a:lnTo>
                  <a:pt x="229186" y="88206"/>
                </a:lnTo>
                <a:lnTo>
                  <a:pt x="261851" y="90527"/>
                </a:lnTo>
                <a:lnTo>
                  <a:pt x="293739" y="97159"/>
                </a:lnTo>
                <a:lnTo>
                  <a:pt x="324072" y="107608"/>
                </a:lnTo>
                <a:lnTo>
                  <a:pt x="352073" y="121378"/>
                </a:lnTo>
                <a:lnTo>
                  <a:pt x="365657" y="88206"/>
                </a:lnTo>
                <a:close/>
              </a:path>
              <a:path w="3692525" h="556894">
                <a:moveTo>
                  <a:pt x="720490" y="11308"/>
                </a:moveTo>
                <a:lnTo>
                  <a:pt x="597604" y="11308"/>
                </a:lnTo>
                <a:lnTo>
                  <a:pt x="428729" y="545072"/>
                </a:lnTo>
                <a:lnTo>
                  <a:pt x="542569" y="545072"/>
                </a:lnTo>
                <a:lnTo>
                  <a:pt x="572725" y="422186"/>
                </a:lnTo>
                <a:lnTo>
                  <a:pt x="851066" y="422186"/>
                </a:lnTo>
                <a:lnTo>
                  <a:pt x="825669" y="342272"/>
                </a:lnTo>
                <a:lnTo>
                  <a:pt x="593080" y="342272"/>
                </a:lnTo>
                <a:lnTo>
                  <a:pt x="657162" y="96499"/>
                </a:lnTo>
                <a:lnTo>
                  <a:pt x="747563" y="96499"/>
                </a:lnTo>
                <a:lnTo>
                  <a:pt x="720490" y="11308"/>
                </a:lnTo>
                <a:close/>
              </a:path>
              <a:path w="3692525" h="556894">
                <a:moveTo>
                  <a:pt x="851066" y="422186"/>
                </a:moveTo>
                <a:lnTo>
                  <a:pt x="741599" y="422186"/>
                </a:lnTo>
                <a:lnTo>
                  <a:pt x="772509" y="545072"/>
                </a:lnTo>
                <a:lnTo>
                  <a:pt x="890118" y="545072"/>
                </a:lnTo>
                <a:lnTo>
                  <a:pt x="851066" y="422186"/>
                </a:lnTo>
                <a:close/>
              </a:path>
              <a:path w="3692525" h="556894">
                <a:moveTo>
                  <a:pt x="747563" y="96499"/>
                </a:moveTo>
                <a:lnTo>
                  <a:pt x="657162" y="96499"/>
                </a:lnTo>
                <a:lnTo>
                  <a:pt x="720490" y="342272"/>
                </a:lnTo>
                <a:lnTo>
                  <a:pt x="825669" y="342272"/>
                </a:lnTo>
                <a:lnTo>
                  <a:pt x="747563" y="96499"/>
                </a:lnTo>
                <a:close/>
              </a:path>
              <a:path w="3692525" h="556894">
                <a:moveTo>
                  <a:pt x="1287302" y="11308"/>
                </a:moveTo>
                <a:lnTo>
                  <a:pt x="956338" y="11308"/>
                </a:lnTo>
                <a:lnTo>
                  <a:pt x="956338" y="545072"/>
                </a:lnTo>
                <a:lnTo>
                  <a:pt x="1067162" y="545072"/>
                </a:lnTo>
                <a:lnTo>
                  <a:pt x="1067162" y="327948"/>
                </a:lnTo>
                <a:lnTo>
                  <a:pt x="1269208" y="327948"/>
                </a:lnTo>
                <a:lnTo>
                  <a:pt x="1269208" y="241249"/>
                </a:lnTo>
                <a:lnTo>
                  <a:pt x="1067162" y="241249"/>
                </a:lnTo>
                <a:lnTo>
                  <a:pt x="1067162" y="99515"/>
                </a:lnTo>
                <a:lnTo>
                  <a:pt x="1287302" y="99515"/>
                </a:lnTo>
                <a:lnTo>
                  <a:pt x="1287302" y="11308"/>
                </a:lnTo>
                <a:close/>
              </a:path>
              <a:path w="3692525" h="556894">
                <a:moveTo>
                  <a:pt x="1717316" y="11308"/>
                </a:moveTo>
                <a:lnTo>
                  <a:pt x="1384090" y="11308"/>
                </a:lnTo>
                <a:lnTo>
                  <a:pt x="1384090" y="545072"/>
                </a:lnTo>
                <a:lnTo>
                  <a:pt x="1722593" y="545072"/>
                </a:lnTo>
                <a:lnTo>
                  <a:pt x="1722593" y="456111"/>
                </a:lnTo>
                <a:lnTo>
                  <a:pt x="1494914" y="456111"/>
                </a:lnTo>
                <a:lnTo>
                  <a:pt x="1494914" y="315885"/>
                </a:lnTo>
                <a:lnTo>
                  <a:pt x="1699222" y="315885"/>
                </a:lnTo>
                <a:lnTo>
                  <a:pt x="1699222" y="230694"/>
                </a:lnTo>
                <a:lnTo>
                  <a:pt x="1494914" y="230694"/>
                </a:lnTo>
                <a:lnTo>
                  <a:pt x="1494914" y="98007"/>
                </a:lnTo>
                <a:lnTo>
                  <a:pt x="1717316" y="98007"/>
                </a:lnTo>
                <a:lnTo>
                  <a:pt x="1717316" y="11308"/>
                </a:lnTo>
                <a:close/>
              </a:path>
              <a:path w="3692525" h="556894">
                <a:moveTo>
                  <a:pt x="2131291" y="11308"/>
                </a:moveTo>
                <a:lnTo>
                  <a:pt x="1977495" y="11308"/>
                </a:lnTo>
                <a:lnTo>
                  <a:pt x="1977495" y="545072"/>
                </a:lnTo>
                <a:lnTo>
                  <a:pt x="2088319" y="545072"/>
                </a:lnTo>
                <a:lnTo>
                  <a:pt x="2088319" y="382983"/>
                </a:lnTo>
                <a:lnTo>
                  <a:pt x="2123752" y="382983"/>
                </a:lnTo>
                <a:lnTo>
                  <a:pt x="2175211" y="380220"/>
                </a:lnTo>
                <a:lnTo>
                  <a:pt x="2222661" y="371219"/>
                </a:lnTo>
                <a:lnTo>
                  <a:pt x="2264677" y="354912"/>
                </a:lnTo>
                <a:lnTo>
                  <a:pt x="2299836" y="330231"/>
                </a:lnTo>
                <a:lnTo>
                  <a:pt x="2326574" y="296284"/>
                </a:lnTo>
                <a:lnTo>
                  <a:pt x="2088319" y="296284"/>
                </a:lnTo>
                <a:lnTo>
                  <a:pt x="2088319" y="98007"/>
                </a:lnTo>
                <a:lnTo>
                  <a:pt x="2325573" y="98007"/>
                </a:lnTo>
                <a:lnTo>
                  <a:pt x="2312536" y="76966"/>
                </a:lnTo>
                <a:lnTo>
                  <a:pt x="2282226" y="49289"/>
                </a:lnTo>
                <a:lnTo>
                  <a:pt x="2242223" y="28654"/>
                </a:lnTo>
                <a:lnTo>
                  <a:pt x="2192065" y="15761"/>
                </a:lnTo>
                <a:lnTo>
                  <a:pt x="2131291" y="11308"/>
                </a:lnTo>
                <a:close/>
              </a:path>
              <a:path w="3692525" h="556894">
                <a:moveTo>
                  <a:pt x="2325573" y="98007"/>
                </a:moveTo>
                <a:lnTo>
                  <a:pt x="2138830" y="98007"/>
                </a:lnTo>
                <a:lnTo>
                  <a:pt x="2181379" y="104509"/>
                </a:lnTo>
                <a:lnTo>
                  <a:pt x="2211771" y="123451"/>
                </a:lnTo>
                <a:lnTo>
                  <a:pt x="2230006" y="153984"/>
                </a:lnTo>
                <a:lnTo>
                  <a:pt x="2236084" y="195261"/>
                </a:lnTo>
                <a:lnTo>
                  <a:pt x="2227956" y="244123"/>
                </a:lnTo>
                <a:lnTo>
                  <a:pt x="2204985" y="275174"/>
                </a:lnTo>
                <a:lnTo>
                  <a:pt x="2169293" y="291525"/>
                </a:lnTo>
                <a:lnTo>
                  <a:pt x="2122998" y="296284"/>
                </a:lnTo>
                <a:lnTo>
                  <a:pt x="2326574" y="296284"/>
                </a:lnTo>
                <a:lnTo>
                  <a:pt x="2326713" y="296108"/>
                </a:lnTo>
                <a:lnTo>
                  <a:pt x="2343883" y="251474"/>
                </a:lnTo>
                <a:lnTo>
                  <a:pt x="2349923" y="195261"/>
                </a:lnTo>
                <a:lnTo>
                  <a:pt x="2345923" y="150651"/>
                </a:lnTo>
                <a:lnTo>
                  <a:pt x="2333614" y="110986"/>
                </a:lnTo>
                <a:lnTo>
                  <a:pt x="2325573" y="98007"/>
                </a:lnTo>
                <a:close/>
              </a:path>
              <a:path w="3692525" h="556894">
                <a:moveTo>
                  <a:pt x="2648687" y="11308"/>
                </a:moveTo>
                <a:lnTo>
                  <a:pt x="2525801" y="11308"/>
                </a:lnTo>
                <a:lnTo>
                  <a:pt x="2356926" y="545072"/>
                </a:lnTo>
                <a:lnTo>
                  <a:pt x="2470766" y="545072"/>
                </a:lnTo>
                <a:lnTo>
                  <a:pt x="2500922" y="422186"/>
                </a:lnTo>
                <a:lnTo>
                  <a:pt x="2779263" y="422186"/>
                </a:lnTo>
                <a:lnTo>
                  <a:pt x="2753866" y="342272"/>
                </a:lnTo>
                <a:lnTo>
                  <a:pt x="2521277" y="342272"/>
                </a:lnTo>
                <a:lnTo>
                  <a:pt x="2585359" y="96499"/>
                </a:lnTo>
                <a:lnTo>
                  <a:pt x="2675761" y="96499"/>
                </a:lnTo>
                <a:lnTo>
                  <a:pt x="2648687" y="11308"/>
                </a:lnTo>
                <a:close/>
              </a:path>
              <a:path w="3692525" h="556894">
                <a:moveTo>
                  <a:pt x="2779263" y="422186"/>
                </a:moveTo>
                <a:lnTo>
                  <a:pt x="2669797" y="422186"/>
                </a:lnTo>
                <a:lnTo>
                  <a:pt x="2700707" y="545072"/>
                </a:lnTo>
                <a:lnTo>
                  <a:pt x="2818315" y="545072"/>
                </a:lnTo>
                <a:lnTo>
                  <a:pt x="2779263" y="422186"/>
                </a:lnTo>
                <a:close/>
              </a:path>
              <a:path w="3692525" h="556894">
                <a:moveTo>
                  <a:pt x="2675761" y="96499"/>
                </a:moveTo>
                <a:lnTo>
                  <a:pt x="2585359" y="96499"/>
                </a:lnTo>
                <a:lnTo>
                  <a:pt x="2648687" y="342272"/>
                </a:lnTo>
                <a:lnTo>
                  <a:pt x="2753866" y="342272"/>
                </a:lnTo>
                <a:lnTo>
                  <a:pt x="2675761" y="96499"/>
                </a:lnTo>
                <a:close/>
              </a:path>
              <a:path w="3692525" h="556894">
                <a:moveTo>
                  <a:pt x="2889059" y="428217"/>
                </a:moveTo>
                <a:lnTo>
                  <a:pt x="2854379" y="508885"/>
                </a:lnTo>
                <a:lnTo>
                  <a:pt x="2896845" y="529664"/>
                </a:lnTo>
                <a:lnTo>
                  <a:pt x="2944753" y="544507"/>
                </a:lnTo>
                <a:lnTo>
                  <a:pt x="2994217" y="553412"/>
                </a:lnTo>
                <a:lnTo>
                  <a:pt x="3041347" y="556381"/>
                </a:lnTo>
                <a:lnTo>
                  <a:pt x="3100759" y="551211"/>
                </a:lnTo>
                <a:lnTo>
                  <a:pt x="3150496" y="536137"/>
                </a:lnTo>
                <a:lnTo>
                  <a:pt x="3190055" y="511806"/>
                </a:lnTo>
                <a:lnTo>
                  <a:pt x="3218934" y="478868"/>
                </a:lnTo>
                <a:lnTo>
                  <a:pt x="3224866" y="465158"/>
                </a:lnTo>
                <a:lnTo>
                  <a:pt x="3038332" y="465158"/>
                </a:lnTo>
                <a:lnTo>
                  <a:pt x="3003558" y="463203"/>
                </a:lnTo>
                <a:lnTo>
                  <a:pt x="2967088" y="456865"/>
                </a:lnTo>
                <a:lnTo>
                  <a:pt x="2928921" y="445439"/>
                </a:lnTo>
                <a:lnTo>
                  <a:pt x="2889059" y="428217"/>
                </a:lnTo>
                <a:close/>
              </a:path>
              <a:path w="3692525" h="556894">
                <a:moveTo>
                  <a:pt x="3070750" y="0"/>
                </a:moveTo>
                <a:lnTo>
                  <a:pt x="3015934" y="4855"/>
                </a:lnTo>
                <a:lnTo>
                  <a:pt x="2968973" y="18987"/>
                </a:lnTo>
                <a:lnTo>
                  <a:pt x="2930806" y="41747"/>
                </a:lnTo>
                <a:lnTo>
                  <a:pt x="2902378" y="72486"/>
                </a:lnTo>
                <a:lnTo>
                  <a:pt x="2884630" y="110555"/>
                </a:lnTo>
                <a:lnTo>
                  <a:pt x="2878504" y="155304"/>
                </a:lnTo>
                <a:lnTo>
                  <a:pt x="2883757" y="203572"/>
                </a:lnTo>
                <a:lnTo>
                  <a:pt x="2899903" y="243082"/>
                </a:lnTo>
                <a:lnTo>
                  <a:pt x="2927520" y="274668"/>
                </a:lnTo>
                <a:lnTo>
                  <a:pt x="2967187" y="299161"/>
                </a:lnTo>
                <a:lnTo>
                  <a:pt x="3019484" y="317393"/>
                </a:lnTo>
                <a:lnTo>
                  <a:pt x="3074696" y="334556"/>
                </a:lnTo>
                <a:lnTo>
                  <a:pt x="3107220" y="351790"/>
                </a:lnTo>
                <a:lnTo>
                  <a:pt x="3122639" y="371992"/>
                </a:lnTo>
                <a:lnTo>
                  <a:pt x="3126538" y="398061"/>
                </a:lnTo>
                <a:lnTo>
                  <a:pt x="3120919" y="426992"/>
                </a:lnTo>
                <a:lnTo>
                  <a:pt x="3104204" y="448007"/>
                </a:lnTo>
                <a:lnTo>
                  <a:pt x="3076604" y="460823"/>
                </a:lnTo>
                <a:lnTo>
                  <a:pt x="3038332" y="465158"/>
                </a:lnTo>
                <a:lnTo>
                  <a:pt x="3224866" y="465158"/>
                </a:lnTo>
                <a:lnTo>
                  <a:pt x="3236629" y="437972"/>
                </a:lnTo>
                <a:lnTo>
                  <a:pt x="3242640" y="389768"/>
                </a:lnTo>
                <a:lnTo>
                  <a:pt x="3238997" y="347833"/>
                </a:lnTo>
                <a:lnTo>
                  <a:pt x="3226162" y="310855"/>
                </a:lnTo>
                <a:lnTo>
                  <a:pt x="3201277" y="279089"/>
                </a:lnTo>
                <a:lnTo>
                  <a:pt x="3161483" y="252786"/>
                </a:lnTo>
                <a:lnTo>
                  <a:pt x="3103921" y="232202"/>
                </a:lnTo>
                <a:lnTo>
                  <a:pt x="3051183" y="215569"/>
                </a:lnTo>
                <a:lnTo>
                  <a:pt x="3016751" y="197522"/>
                </a:lnTo>
                <a:lnTo>
                  <a:pt x="2998010" y="176649"/>
                </a:lnTo>
                <a:lnTo>
                  <a:pt x="2992343" y="151534"/>
                </a:lnTo>
                <a:lnTo>
                  <a:pt x="2998328" y="126055"/>
                </a:lnTo>
                <a:lnTo>
                  <a:pt x="3015903" y="106017"/>
                </a:lnTo>
                <a:lnTo>
                  <a:pt x="3044504" y="92906"/>
                </a:lnTo>
                <a:lnTo>
                  <a:pt x="3083566" y="88206"/>
                </a:lnTo>
                <a:lnTo>
                  <a:pt x="3220037" y="88206"/>
                </a:lnTo>
                <a:lnTo>
                  <a:pt x="3238870" y="42218"/>
                </a:lnTo>
                <a:lnTo>
                  <a:pt x="3208891" y="26080"/>
                </a:lnTo>
                <a:lnTo>
                  <a:pt x="3172055" y="12627"/>
                </a:lnTo>
                <a:lnTo>
                  <a:pt x="3126597" y="3416"/>
                </a:lnTo>
                <a:lnTo>
                  <a:pt x="3070750" y="0"/>
                </a:lnTo>
                <a:close/>
              </a:path>
              <a:path w="3692525" h="556894">
                <a:moveTo>
                  <a:pt x="3220037" y="88206"/>
                </a:moveTo>
                <a:lnTo>
                  <a:pt x="3083566" y="88206"/>
                </a:lnTo>
                <a:lnTo>
                  <a:pt x="3116231" y="90527"/>
                </a:lnTo>
                <a:lnTo>
                  <a:pt x="3148119" y="97159"/>
                </a:lnTo>
                <a:lnTo>
                  <a:pt x="3178452" y="107608"/>
                </a:lnTo>
                <a:lnTo>
                  <a:pt x="3206452" y="121378"/>
                </a:lnTo>
                <a:lnTo>
                  <a:pt x="3220037" y="88206"/>
                </a:lnTo>
                <a:close/>
              </a:path>
              <a:path w="3692525" h="556894">
                <a:moveTo>
                  <a:pt x="3338898" y="428217"/>
                </a:moveTo>
                <a:lnTo>
                  <a:pt x="3304218" y="508885"/>
                </a:lnTo>
                <a:lnTo>
                  <a:pt x="3346684" y="529664"/>
                </a:lnTo>
                <a:lnTo>
                  <a:pt x="3394592" y="544507"/>
                </a:lnTo>
                <a:lnTo>
                  <a:pt x="3444056" y="553412"/>
                </a:lnTo>
                <a:lnTo>
                  <a:pt x="3491186" y="556381"/>
                </a:lnTo>
                <a:lnTo>
                  <a:pt x="3550598" y="551211"/>
                </a:lnTo>
                <a:lnTo>
                  <a:pt x="3600335" y="536137"/>
                </a:lnTo>
                <a:lnTo>
                  <a:pt x="3639894" y="511806"/>
                </a:lnTo>
                <a:lnTo>
                  <a:pt x="3668773" y="478868"/>
                </a:lnTo>
                <a:lnTo>
                  <a:pt x="3674705" y="465158"/>
                </a:lnTo>
                <a:lnTo>
                  <a:pt x="3488171" y="465158"/>
                </a:lnTo>
                <a:lnTo>
                  <a:pt x="3453397" y="463203"/>
                </a:lnTo>
                <a:lnTo>
                  <a:pt x="3416927" y="456865"/>
                </a:lnTo>
                <a:lnTo>
                  <a:pt x="3378761" y="445439"/>
                </a:lnTo>
                <a:lnTo>
                  <a:pt x="3338898" y="428217"/>
                </a:lnTo>
                <a:close/>
              </a:path>
              <a:path w="3692525" h="556894">
                <a:moveTo>
                  <a:pt x="3520589" y="0"/>
                </a:moveTo>
                <a:lnTo>
                  <a:pt x="3465773" y="4855"/>
                </a:lnTo>
                <a:lnTo>
                  <a:pt x="3418812" y="18987"/>
                </a:lnTo>
                <a:lnTo>
                  <a:pt x="3380645" y="41747"/>
                </a:lnTo>
                <a:lnTo>
                  <a:pt x="3352217" y="72486"/>
                </a:lnTo>
                <a:lnTo>
                  <a:pt x="3334469" y="110555"/>
                </a:lnTo>
                <a:lnTo>
                  <a:pt x="3328343" y="155304"/>
                </a:lnTo>
                <a:lnTo>
                  <a:pt x="3333596" y="203572"/>
                </a:lnTo>
                <a:lnTo>
                  <a:pt x="3349742" y="243082"/>
                </a:lnTo>
                <a:lnTo>
                  <a:pt x="3377359" y="274668"/>
                </a:lnTo>
                <a:lnTo>
                  <a:pt x="3417026" y="299161"/>
                </a:lnTo>
                <a:lnTo>
                  <a:pt x="3469323" y="317393"/>
                </a:lnTo>
                <a:lnTo>
                  <a:pt x="3524535" y="334556"/>
                </a:lnTo>
                <a:lnTo>
                  <a:pt x="3557059" y="351790"/>
                </a:lnTo>
                <a:lnTo>
                  <a:pt x="3572478" y="371992"/>
                </a:lnTo>
                <a:lnTo>
                  <a:pt x="3576377" y="398061"/>
                </a:lnTo>
                <a:lnTo>
                  <a:pt x="3570759" y="426992"/>
                </a:lnTo>
                <a:lnTo>
                  <a:pt x="3554043" y="448007"/>
                </a:lnTo>
                <a:lnTo>
                  <a:pt x="3526443" y="460823"/>
                </a:lnTo>
                <a:lnTo>
                  <a:pt x="3488171" y="465158"/>
                </a:lnTo>
                <a:lnTo>
                  <a:pt x="3674705" y="465158"/>
                </a:lnTo>
                <a:lnTo>
                  <a:pt x="3686469" y="437972"/>
                </a:lnTo>
                <a:lnTo>
                  <a:pt x="3692479" y="389768"/>
                </a:lnTo>
                <a:lnTo>
                  <a:pt x="3688836" y="347833"/>
                </a:lnTo>
                <a:lnTo>
                  <a:pt x="3676001" y="310855"/>
                </a:lnTo>
                <a:lnTo>
                  <a:pt x="3651116" y="279089"/>
                </a:lnTo>
                <a:lnTo>
                  <a:pt x="3611322" y="252786"/>
                </a:lnTo>
                <a:lnTo>
                  <a:pt x="3553760" y="232202"/>
                </a:lnTo>
                <a:lnTo>
                  <a:pt x="3501022" y="215569"/>
                </a:lnTo>
                <a:lnTo>
                  <a:pt x="3466590" y="197522"/>
                </a:lnTo>
                <a:lnTo>
                  <a:pt x="3447849" y="176649"/>
                </a:lnTo>
                <a:lnTo>
                  <a:pt x="3442183" y="151534"/>
                </a:lnTo>
                <a:lnTo>
                  <a:pt x="3448167" y="126055"/>
                </a:lnTo>
                <a:lnTo>
                  <a:pt x="3465742" y="106017"/>
                </a:lnTo>
                <a:lnTo>
                  <a:pt x="3494343" y="92906"/>
                </a:lnTo>
                <a:lnTo>
                  <a:pt x="3533405" y="88206"/>
                </a:lnTo>
                <a:lnTo>
                  <a:pt x="3669876" y="88206"/>
                </a:lnTo>
                <a:lnTo>
                  <a:pt x="3688709" y="42218"/>
                </a:lnTo>
                <a:lnTo>
                  <a:pt x="3658730" y="26080"/>
                </a:lnTo>
                <a:lnTo>
                  <a:pt x="3621894" y="12627"/>
                </a:lnTo>
                <a:lnTo>
                  <a:pt x="3576436" y="3416"/>
                </a:lnTo>
                <a:lnTo>
                  <a:pt x="3520589" y="0"/>
                </a:lnTo>
                <a:close/>
              </a:path>
              <a:path w="3692525" h="556894">
                <a:moveTo>
                  <a:pt x="3669876" y="88206"/>
                </a:moveTo>
                <a:lnTo>
                  <a:pt x="3533405" y="88206"/>
                </a:lnTo>
                <a:lnTo>
                  <a:pt x="3566070" y="90527"/>
                </a:lnTo>
                <a:lnTo>
                  <a:pt x="3597958" y="97159"/>
                </a:lnTo>
                <a:lnTo>
                  <a:pt x="3628291" y="107608"/>
                </a:lnTo>
                <a:lnTo>
                  <a:pt x="3656291" y="121378"/>
                </a:lnTo>
                <a:lnTo>
                  <a:pt x="3669876" y="88206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90676" y="2396492"/>
            <a:ext cx="6807200" cy="457200"/>
          </a:xfrm>
          <a:custGeom>
            <a:avLst/>
            <a:gdLst/>
            <a:ahLst/>
            <a:cxnLst/>
            <a:rect l="l" t="t" r="r" b="b"/>
            <a:pathLst>
              <a:path w="6807200" h="457200">
                <a:moveTo>
                  <a:pt x="121127" y="284975"/>
                </a:moveTo>
                <a:lnTo>
                  <a:pt x="80416" y="284975"/>
                </a:lnTo>
                <a:lnTo>
                  <a:pt x="80416" y="432238"/>
                </a:lnTo>
                <a:lnTo>
                  <a:pt x="339759" y="432238"/>
                </a:lnTo>
                <a:lnTo>
                  <a:pt x="339759" y="398061"/>
                </a:lnTo>
                <a:lnTo>
                  <a:pt x="121127" y="398061"/>
                </a:lnTo>
                <a:lnTo>
                  <a:pt x="121127" y="284975"/>
                </a:lnTo>
                <a:close/>
              </a:path>
              <a:path w="6807200" h="457200">
                <a:moveTo>
                  <a:pt x="326189" y="8544"/>
                </a:moveTo>
                <a:lnTo>
                  <a:pt x="285478" y="8544"/>
                </a:lnTo>
                <a:lnTo>
                  <a:pt x="285478" y="318147"/>
                </a:lnTo>
                <a:lnTo>
                  <a:pt x="326189" y="318147"/>
                </a:lnTo>
                <a:lnTo>
                  <a:pt x="326189" y="163848"/>
                </a:lnTo>
                <a:lnTo>
                  <a:pt x="397056" y="163848"/>
                </a:lnTo>
                <a:lnTo>
                  <a:pt x="397056" y="129168"/>
                </a:lnTo>
                <a:lnTo>
                  <a:pt x="326189" y="129168"/>
                </a:lnTo>
                <a:lnTo>
                  <a:pt x="326189" y="8544"/>
                </a:lnTo>
                <a:close/>
              </a:path>
              <a:path w="6807200" h="457200">
                <a:moveTo>
                  <a:pt x="113588" y="27643"/>
                </a:moveTo>
                <a:lnTo>
                  <a:pt x="68063" y="36030"/>
                </a:lnTo>
                <a:lnTo>
                  <a:pt x="32103" y="58930"/>
                </a:lnTo>
                <a:lnTo>
                  <a:pt x="8489" y="92950"/>
                </a:lnTo>
                <a:lnTo>
                  <a:pt x="0" y="134697"/>
                </a:lnTo>
                <a:lnTo>
                  <a:pt x="8489" y="177026"/>
                </a:lnTo>
                <a:lnTo>
                  <a:pt x="32103" y="211344"/>
                </a:lnTo>
                <a:lnTo>
                  <a:pt x="68063" y="234354"/>
                </a:lnTo>
                <a:lnTo>
                  <a:pt x="113588" y="242757"/>
                </a:lnTo>
                <a:lnTo>
                  <a:pt x="158900" y="234354"/>
                </a:lnTo>
                <a:lnTo>
                  <a:pt x="194884" y="211344"/>
                </a:lnTo>
                <a:lnTo>
                  <a:pt x="197490" y="207574"/>
                </a:lnTo>
                <a:lnTo>
                  <a:pt x="113588" y="207574"/>
                </a:lnTo>
                <a:lnTo>
                  <a:pt x="83384" y="202124"/>
                </a:lnTo>
                <a:lnTo>
                  <a:pt x="60061" y="186968"/>
                </a:lnTo>
                <a:lnTo>
                  <a:pt x="45030" y="163895"/>
                </a:lnTo>
                <a:lnTo>
                  <a:pt x="39705" y="134697"/>
                </a:lnTo>
                <a:lnTo>
                  <a:pt x="45030" y="105868"/>
                </a:lnTo>
                <a:lnTo>
                  <a:pt x="60061" y="83117"/>
                </a:lnTo>
                <a:lnTo>
                  <a:pt x="83384" y="68189"/>
                </a:lnTo>
                <a:lnTo>
                  <a:pt x="113588" y="62825"/>
                </a:lnTo>
                <a:lnTo>
                  <a:pt x="197601" y="62825"/>
                </a:lnTo>
                <a:lnTo>
                  <a:pt x="194884" y="58930"/>
                </a:lnTo>
                <a:lnTo>
                  <a:pt x="158900" y="36030"/>
                </a:lnTo>
                <a:lnTo>
                  <a:pt x="113588" y="27643"/>
                </a:lnTo>
                <a:close/>
              </a:path>
              <a:path w="6807200" h="457200">
                <a:moveTo>
                  <a:pt x="197601" y="62825"/>
                </a:moveTo>
                <a:lnTo>
                  <a:pt x="113588" y="62825"/>
                </a:lnTo>
                <a:lnTo>
                  <a:pt x="143791" y="68189"/>
                </a:lnTo>
                <a:lnTo>
                  <a:pt x="167115" y="83117"/>
                </a:lnTo>
                <a:lnTo>
                  <a:pt x="182146" y="105868"/>
                </a:lnTo>
                <a:lnTo>
                  <a:pt x="187470" y="134697"/>
                </a:lnTo>
                <a:lnTo>
                  <a:pt x="182146" y="163895"/>
                </a:lnTo>
                <a:lnTo>
                  <a:pt x="167115" y="186968"/>
                </a:lnTo>
                <a:lnTo>
                  <a:pt x="143791" y="202124"/>
                </a:lnTo>
                <a:lnTo>
                  <a:pt x="113588" y="207574"/>
                </a:lnTo>
                <a:lnTo>
                  <a:pt x="197490" y="207574"/>
                </a:lnTo>
                <a:lnTo>
                  <a:pt x="218616" y="177026"/>
                </a:lnTo>
                <a:lnTo>
                  <a:pt x="227176" y="134697"/>
                </a:lnTo>
                <a:lnTo>
                  <a:pt x="218616" y="92950"/>
                </a:lnTo>
                <a:lnTo>
                  <a:pt x="197601" y="62825"/>
                </a:lnTo>
                <a:close/>
              </a:path>
              <a:path w="6807200" h="457200">
                <a:moveTo>
                  <a:pt x="562357" y="291006"/>
                </a:moveTo>
                <a:lnTo>
                  <a:pt x="522149" y="291006"/>
                </a:lnTo>
                <a:lnTo>
                  <a:pt x="522149" y="432238"/>
                </a:lnTo>
                <a:lnTo>
                  <a:pt x="784004" y="432238"/>
                </a:lnTo>
                <a:lnTo>
                  <a:pt x="784004" y="398061"/>
                </a:lnTo>
                <a:lnTo>
                  <a:pt x="562357" y="398061"/>
                </a:lnTo>
                <a:lnTo>
                  <a:pt x="562357" y="291006"/>
                </a:lnTo>
                <a:close/>
              </a:path>
              <a:path w="6807200" h="457200">
                <a:moveTo>
                  <a:pt x="774958" y="8544"/>
                </a:moveTo>
                <a:lnTo>
                  <a:pt x="734247" y="8544"/>
                </a:lnTo>
                <a:lnTo>
                  <a:pt x="734247" y="74887"/>
                </a:lnTo>
                <a:lnTo>
                  <a:pt x="653328" y="74887"/>
                </a:lnTo>
                <a:lnTo>
                  <a:pt x="653328" y="109567"/>
                </a:lnTo>
                <a:lnTo>
                  <a:pt x="734247" y="109567"/>
                </a:lnTo>
                <a:lnTo>
                  <a:pt x="734247" y="160832"/>
                </a:lnTo>
                <a:lnTo>
                  <a:pt x="653328" y="160832"/>
                </a:lnTo>
                <a:lnTo>
                  <a:pt x="653328" y="195009"/>
                </a:lnTo>
                <a:lnTo>
                  <a:pt x="734247" y="195009"/>
                </a:lnTo>
                <a:lnTo>
                  <a:pt x="734247" y="318147"/>
                </a:lnTo>
                <a:lnTo>
                  <a:pt x="774958" y="318147"/>
                </a:lnTo>
                <a:lnTo>
                  <a:pt x="774958" y="8544"/>
                </a:lnTo>
                <a:close/>
              </a:path>
              <a:path w="6807200" h="457200">
                <a:moveTo>
                  <a:pt x="627192" y="29653"/>
                </a:moveTo>
                <a:lnTo>
                  <a:pt x="442235" y="29653"/>
                </a:lnTo>
                <a:lnTo>
                  <a:pt x="442235" y="243762"/>
                </a:lnTo>
                <a:lnTo>
                  <a:pt x="627192" y="243762"/>
                </a:lnTo>
                <a:lnTo>
                  <a:pt x="627192" y="210087"/>
                </a:lnTo>
                <a:lnTo>
                  <a:pt x="482946" y="210087"/>
                </a:lnTo>
                <a:lnTo>
                  <a:pt x="482946" y="62825"/>
                </a:lnTo>
                <a:lnTo>
                  <a:pt x="627192" y="62825"/>
                </a:lnTo>
                <a:lnTo>
                  <a:pt x="627192" y="29653"/>
                </a:lnTo>
                <a:close/>
              </a:path>
              <a:path w="6807200" h="457200">
                <a:moveTo>
                  <a:pt x="627192" y="62825"/>
                </a:moveTo>
                <a:lnTo>
                  <a:pt x="586984" y="62825"/>
                </a:lnTo>
                <a:lnTo>
                  <a:pt x="586984" y="210087"/>
                </a:lnTo>
                <a:lnTo>
                  <a:pt x="627192" y="210087"/>
                </a:lnTo>
                <a:lnTo>
                  <a:pt x="627192" y="62825"/>
                </a:lnTo>
                <a:close/>
              </a:path>
              <a:path w="6807200" h="457200">
                <a:moveTo>
                  <a:pt x="978959" y="291006"/>
                </a:moveTo>
                <a:lnTo>
                  <a:pt x="938751" y="291006"/>
                </a:lnTo>
                <a:lnTo>
                  <a:pt x="938751" y="432238"/>
                </a:lnTo>
                <a:lnTo>
                  <a:pt x="1200607" y="432238"/>
                </a:lnTo>
                <a:lnTo>
                  <a:pt x="1200607" y="398061"/>
                </a:lnTo>
                <a:lnTo>
                  <a:pt x="978959" y="398061"/>
                </a:lnTo>
                <a:lnTo>
                  <a:pt x="978959" y="291006"/>
                </a:lnTo>
                <a:close/>
              </a:path>
              <a:path w="6807200" h="457200">
                <a:moveTo>
                  <a:pt x="1191560" y="8544"/>
                </a:moveTo>
                <a:lnTo>
                  <a:pt x="1150849" y="8544"/>
                </a:lnTo>
                <a:lnTo>
                  <a:pt x="1150849" y="318147"/>
                </a:lnTo>
                <a:lnTo>
                  <a:pt x="1191560" y="318147"/>
                </a:lnTo>
                <a:lnTo>
                  <a:pt x="1191560" y="8544"/>
                </a:lnTo>
                <a:close/>
              </a:path>
              <a:path w="6807200" h="457200">
                <a:moveTo>
                  <a:pt x="962876" y="30658"/>
                </a:moveTo>
                <a:lnTo>
                  <a:pt x="918749" y="38653"/>
                </a:lnTo>
                <a:lnTo>
                  <a:pt x="883905" y="60689"/>
                </a:lnTo>
                <a:lnTo>
                  <a:pt x="861028" y="93845"/>
                </a:lnTo>
                <a:lnTo>
                  <a:pt x="852806" y="135200"/>
                </a:lnTo>
                <a:lnTo>
                  <a:pt x="861028" y="176766"/>
                </a:lnTo>
                <a:lnTo>
                  <a:pt x="883905" y="209899"/>
                </a:lnTo>
                <a:lnTo>
                  <a:pt x="918749" y="231817"/>
                </a:lnTo>
                <a:lnTo>
                  <a:pt x="962876" y="239741"/>
                </a:lnTo>
                <a:lnTo>
                  <a:pt x="1006712" y="231817"/>
                </a:lnTo>
                <a:lnTo>
                  <a:pt x="1041408" y="209899"/>
                </a:lnTo>
                <a:lnTo>
                  <a:pt x="1045432" y="204056"/>
                </a:lnTo>
                <a:lnTo>
                  <a:pt x="962876" y="204056"/>
                </a:lnTo>
                <a:lnTo>
                  <a:pt x="935209" y="199234"/>
                </a:lnTo>
                <a:lnTo>
                  <a:pt x="913055" y="185460"/>
                </a:lnTo>
                <a:lnTo>
                  <a:pt x="898346" y="163769"/>
                </a:lnTo>
                <a:lnTo>
                  <a:pt x="893014" y="135200"/>
                </a:lnTo>
                <a:lnTo>
                  <a:pt x="898346" y="106842"/>
                </a:lnTo>
                <a:lnTo>
                  <a:pt x="913055" y="85128"/>
                </a:lnTo>
                <a:lnTo>
                  <a:pt x="935209" y="71236"/>
                </a:lnTo>
                <a:lnTo>
                  <a:pt x="962876" y="66343"/>
                </a:lnTo>
                <a:lnTo>
                  <a:pt x="1045299" y="66343"/>
                </a:lnTo>
                <a:lnTo>
                  <a:pt x="1041408" y="60689"/>
                </a:lnTo>
                <a:lnTo>
                  <a:pt x="1006712" y="38653"/>
                </a:lnTo>
                <a:lnTo>
                  <a:pt x="962876" y="30658"/>
                </a:lnTo>
                <a:close/>
              </a:path>
              <a:path w="6807200" h="457200">
                <a:moveTo>
                  <a:pt x="1045299" y="66343"/>
                </a:moveTo>
                <a:lnTo>
                  <a:pt x="962876" y="66343"/>
                </a:lnTo>
                <a:lnTo>
                  <a:pt x="990252" y="71236"/>
                </a:lnTo>
                <a:lnTo>
                  <a:pt x="1012257" y="85128"/>
                </a:lnTo>
                <a:lnTo>
                  <a:pt x="1026911" y="106842"/>
                </a:lnTo>
                <a:lnTo>
                  <a:pt x="1032235" y="135200"/>
                </a:lnTo>
                <a:lnTo>
                  <a:pt x="1026911" y="163769"/>
                </a:lnTo>
                <a:lnTo>
                  <a:pt x="1012257" y="185460"/>
                </a:lnTo>
                <a:lnTo>
                  <a:pt x="990252" y="199234"/>
                </a:lnTo>
                <a:lnTo>
                  <a:pt x="962876" y="204056"/>
                </a:lnTo>
                <a:lnTo>
                  <a:pt x="1045432" y="204056"/>
                </a:lnTo>
                <a:lnTo>
                  <a:pt x="1064229" y="176766"/>
                </a:lnTo>
                <a:lnTo>
                  <a:pt x="1072443" y="135200"/>
                </a:lnTo>
                <a:lnTo>
                  <a:pt x="1064229" y="93845"/>
                </a:lnTo>
                <a:lnTo>
                  <a:pt x="1045299" y="66343"/>
                </a:lnTo>
                <a:close/>
              </a:path>
              <a:path w="6807200" h="457200">
                <a:moveTo>
                  <a:pt x="1410137" y="17088"/>
                </a:moveTo>
                <a:lnTo>
                  <a:pt x="1368924" y="17088"/>
                </a:lnTo>
                <a:lnTo>
                  <a:pt x="1368924" y="49757"/>
                </a:lnTo>
                <a:lnTo>
                  <a:pt x="1362296" y="100873"/>
                </a:lnTo>
                <a:lnTo>
                  <a:pt x="1342286" y="145440"/>
                </a:lnTo>
                <a:lnTo>
                  <a:pt x="1308706" y="184258"/>
                </a:lnTo>
                <a:lnTo>
                  <a:pt x="1261367" y="218129"/>
                </a:lnTo>
                <a:lnTo>
                  <a:pt x="1283481" y="250798"/>
                </a:lnTo>
                <a:lnTo>
                  <a:pt x="1316630" y="229862"/>
                </a:lnTo>
                <a:lnTo>
                  <a:pt x="1345113" y="206192"/>
                </a:lnTo>
                <a:lnTo>
                  <a:pt x="1368790" y="179696"/>
                </a:lnTo>
                <a:lnTo>
                  <a:pt x="1387520" y="150278"/>
                </a:lnTo>
                <a:lnTo>
                  <a:pt x="1443111" y="150278"/>
                </a:lnTo>
                <a:lnTo>
                  <a:pt x="1401090" y="116101"/>
                </a:lnTo>
                <a:lnTo>
                  <a:pt x="1404865" y="100873"/>
                </a:lnTo>
                <a:lnTo>
                  <a:pt x="1407687" y="85253"/>
                </a:lnTo>
                <a:lnTo>
                  <a:pt x="1409501" y="68817"/>
                </a:lnTo>
                <a:lnTo>
                  <a:pt x="1410137" y="51768"/>
                </a:lnTo>
                <a:lnTo>
                  <a:pt x="1410137" y="17088"/>
                </a:lnTo>
                <a:close/>
              </a:path>
              <a:path w="6807200" h="457200">
                <a:moveTo>
                  <a:pt x="1443111" y="150278"/>
                </a:moveTo>
                <a:lnTo>
                  <a:pt x="1387520" y="150278"/>
                </a:lnTo>
                <a:lnTo>
                  <a:pt x="1485528" y="239238"/>
                </a:lnTo>
                <a:lnTo>
                  <a:pt x="1492619" y="231542"/>
                </a:lnTo>
                <a:lnTo>
                  <a:pt x="1499663" y="223658"/>
                </a:lnTo>
                <a:lnTo>
                  <a:pt x="1506802" y="215773"/>
                </a:lnTo>
                <a:lnTo>
                  <a:pt x="1514176" y="208077"/>
                </a:lnTo>
                <a:lnTo>
                  <a:pt x="1443111" y="150278"/>
                </a:lnTo>
                <a:close/>
              </a:path>
              <a:path w="6807200" h="457200">
                <a:moveTo>
                  <a:pt x="1612686" y="284975"/>
                </a:moveTo>
                <a:lnTo>
                  <a:pt x="1350327" y="284975"/>
                </a:lnTo>
                <a:lnTo>
                  <a:pt x="1350327" y="319152"/>
                </a:lnTo>
                <a:lnTo>
                  <a:pt x="1571975" y="319152"/>
                </a:lnTo>
                <a:lnTo>
                  <a:pt x="1571975" y="441285"/>
                </a:lnTo>
                <a:lnTo>
                  <a:pt x="1612686" y="441285"/>
                </a:lnTo>
                <a:lnTo>
                  <a:pt x="1612686" y="284975"/>
                </a:lnTo>
                <a:close/>
              </a:path>
              <a:path w="6807200" h="457200">
                <a:moveTo>
                  <a:pt x="1612686" y="8544"/>
                </a:moveTo>
                <a:lnTo>
                  <a:pt x="1571975" y="8544"/>
                </a:lnTo>
                <a:lnTo>
                  <a:pt x="1571975" y="255824"/>
                </a:lnTo>
                <a:lnTo>
                  <a:pt x="1612686" y="255824"/>
                </a:lnTo>
                <a:lnTo>
                  <a:pt x="1612686" y="8544"/>
                </a:lnTo>
                <a:close/>
              </a:path>
              <a:path w="6807200" h="457200">
                <a:moveTo>
                  <a:pt x="2111311" y="8544"/>
                </a:moveTo>
                <a:lnTo>
                  <a:pt x="2070600" y="8544"/>
                </a:lnTo>
                <a:lnTo>
                  <a:pt x="2070600" y="233710"/>
                </a:lnTo>
                <a:lnTo>
                  <a:pt x="2111311" y="233710"/>
                </a:lnTo>
                <a:lnTo>
                  <a:pt x="2111311" y="137713"/>
                </a:lnTo>
                <a:lnTo>
                  <a:pt x="2182178" y="137713"/>
                </a:lnTo>
                <a:lnTo>
                  <a:pt x="2182178" y="102530"/>
                </a:lnTo>
                <a:lnTo>
                  <a:pt x="2111311" y="102530"/>
                </a:lnTo>
                <a:lnTo>
                  <a:pt x="2111311" y="8544"/>
                </a:lnTo>
                <a:close/>
              </a:path>
              <a:path w="6807200" h="457200">
                <a:moveTo>
                  <a:pt x="2111311" y="258337"/>
                </a:moveTo>
                <a:lnTo>
                  <a:pt x="1868554" y="258337"/>
                </a:lnTo>
                <a:lnTo>
                  <a:pt x="1868554" y="291006"/>
                </a:lnTo>
                <a:lnTo>
                  <a:pt x="2070600" y="291006"/>
                </a:lnTo>
                <a:lnTo>
                  <a:pt x="2070600" y="335235"/>
                </a:lnTo>
                <a:lnTo>
                  <a:pt x="1868554" y="335235"/>
                </a:lnTo>
                <a:lnTo>
                  <a:pt x="1868554" y="444300"/>
                </a:lnTo>
                <a:lnTo>
                  <a:pt x="2122871" y="444300"/>
                </a:lnTo>
                <a:lnTo>
                  <a:pt x="2122871" y="411128"/>
                </a:lnTo>
                <a:lnTo>
                  <a:pt x="1909265" y="411128"/>
                </a:lnTo>
                <a:lnTo>
                  <a:pt x="1909265" y="367402"/>
                </a:lnTo>
                <a:lnTo>
                  <a:pt x="2111311" y="367402"/>
                </a:lnTo>
                <a:lnTo>
                  <a:pt x="2111311" y="258337"/>
                </a:lnTo>
                <a:close/>
              </a:path>
              <a:path w="6807200" h="457200">
                <a:moveTo>
                  <a:pt x="1839403" y="25130"/>
                </a:moveTo>
                <a:lnTo>
                  <a:pt x="1798692" y="25130"/>
                </a:lnTo>
                <a:lnTo>
                  <a:pt x="1798692" y="211093"/>
                </a:lnTo>
                <a:lnTo>
                  <a:pt x="1989179" y="211093"/>
                </a:lnTo>
                <a:lnTo>
                  <a:pt x="1989179" y="177921"/>
                </a:lnTo>
                <a:lnTo>
                  <a:pt x="1839403" y="177921"/>
                </a:lnTo>
                <a:lnTo>
                  <a:pt x="1839403" y="117608"/>
                </a:lnTo>
                <a:lnTo>
                  <a:pt x="1989179" y="117608"/>
                </a:lnTo>
                <a:lnTo>
                  <a:pt x="1989179" y="84437"/>
                </a:lnTo>
                <a:lnTo>
                  <a:pt x="1839403" y="84437"/>
                </a:lnTo>
                <a:lnTo>
                  <a:pt x="1839403" y="25130"/>
                </a:lnTo>
                <a:close/>
              </a:path>
              <a:path w="6807200" h="457200">
                <a:moveTo>
                  <a:pt x="1989179" y="117608"/>
                </a:moveTo>
                <a:lnTo>
                  <a:pt x="1948468" y="117608"/>
                </a:lnTo>
                <a:lnTo>
                  <a:pt x="1948468" y="177921"/>
                </a:lnTo>
                <a:lnTo>
                  <a:pt x="1989179" y="177921"/>
                </a:lnTo>
                <a:lnTo>
                  <a:pt x="1989179" y="117608"/>
                </a:lnTo>
                <a:close/>
              </a:path>
              <a:path w="6807200" h="457200">
                <a:moveTo>
                  <a:pt x="1989179" y="25130"/>
                </a:moveTo>
                <a:lnTo>
                  <a:pt x="1948468" y="25130"/>
                </a:lnTo>
                <a:lnTo>
                  <a:pt x="1948468" y="84437"/>
                </a:lnTo>
                <a:lnTo>
                  <a:pt x="1989179" y="84437"/>
                </a:lnTo>
                <a:lnTo>
                  <a:pt x="1989179" y="25130"/>
                </a:lnTo>
                <a:close/>
              </a:path>
              <a:path w="6807200" h="457200">
                <a:moveTo>
                  <a:pt x="2560080" y="257332"/>
                </a:moveTo>
                <a:lnTo>
                  <a:pt x="2315312" y="257332"/>
                </a:lnTo>
                <a:lnTo>
                  <a:pt x="2315312" y="290504"/>
                </a:lnTo>
                <a:lnTo>
                  <a:pt x="2519369" y="290504"/>
                </a:lnTo>
                <a:lnTo>
                  <a:pt x="2519369" y="334733"/>
                </a:lnTo>
                <a:lnTo>
                  <a:pt x="2315312" y="334733"/>
                </a:lnTo>
                <a:lnTo>
                  <a:pt x="2315312" y="444300"/>
                </a:lnTo>
                <a:lnTo>
                  <a:pt x="2571640" y="444300"/>
                </a:lnTo>
                <a:lnTo>
                  <a:pt x="2571640" y="411128"/>
                </a:lnTo>
                <a:lnTo>
                  <a:pt x="2356526" y="411128"/>
                </a:lnTo>
                <a:lnTo>
                  <a:pt x="2356526" y="366899"/>
                </a:lnTo>
                <a:lnTo>
                  <a:pt x="2560080" y="366899"/>
                </a:lnTo>
                <a:lnTo>
                  <a:pt x="2560080" y="257332"/>
                </a:lnTo>
                <a:close/>
              </a:path>
              <a:path w="6807200" h="457200">
                <a:moveTo>
                  <a:pt x="2320841" y="23119"/>
                </a:moveTo>
                <a:lnTo>
                  <a:pt x="2275411" y="31389"/>
                </a:lnTo>
                <a:lnTo>
                  <a:pt x="2241618" y="53464"/>
                </a:lnTo>
                <a:lnTo>
                  <a:pt x="2220548" y="85246"/>
                </a:lnTo>
                <a:lnTo>
                  <a:pt x="2213284" y="122635"/>
                </a:lnTo>
                <a:lnTo>
                  <a:pt x="2220548" y="160290"/>
                </a:lnTo>
                <a:lnTo>
                  <a:pt x="2241618" y="191680"/>
                </a:lnTo>
                <a:lnTo>
                  <a:pt x="2275411" y="213174"/>
                </a:lnTo>
                <a:lnTo>
                  <a:pt x="2320841" y="221145"/>
                </a:lnTo>
                <a:lnTo>
                  <a:pt x="2366562" y="213103"/>
                </a:lnTo>
                <a:lnTo>
                  <a:pt x="2400504" y="191491"/>
                </a:lnTo>
                <a:lnTo>
                  <a:pt x="2404222" y="185962"/>
                </a:lnTo>
                <a:lnTo>
                  <a:pt x="2320841" y="185962"/>
                </a:lnTo>
                <a:lnTo>
                  <a:pt x="2293355" y="181282"/>
                </a:lnTo>
                <a:lnTo>
                  <a:pt x="2272089" y="168120"/>
                </a:lnTo>
                <a:lnTo>
                  <a:pt x="2258361" y="147796"/>
                </a:lnTo>
                <a:lnTo>
                  <a:pt x="2253492" y="121629"/>
                </a:lnTo>
                <a:lnTo>
                  <a:pt x="2258361" y="95832"/>
                </a:lnTo>
                <a:lnTo>
                  <a:pt x="2272089" y="75830"/>
                </a:lnTo>
                <a:lnTo>
                  <a:pt x="2293355" y="62896"/>
                </a:lnTo>
                <a:lnTo>
                  <a:pt x="2320841" y="58301"/>
                </a:lnTo>
                <a:lnTo>
                  <a:pt x="2403719" y="58301"/>
                </a:lnTo>
                <a:lnTo>
                  <a:pt x="2400504" y="53464"/>
                </a:lnTo>
                <a:lnTo>
                  <a:pt x="2366562" y="31389"/>
                </a:lnTo>
                <a:lnTo>
                  <a:pt x="2320841" y="23119"/>
                </a:lnTo>
                <a:close/>
              </a:path>
              <a:path w="6807200" h="457200">
                <a:moveTo>
                  <a:pt x="2403719" y="58301"/>
                </a:moveTo>
                <a:lnTo>
                  <a:pt x="2320841" y="58301"/>
                </a:lnTo>
                <a:lnTo>
                  <a:pt x="2348406" y="62896"/>
                </a:lnTo>
                <a:lnTo>
                  <a:pt x="2369845" y="75830"/>
                </a:lnTo>
                <a:lnTo>
                  <a:pt x="2383745" y="95832"/>
                </a:lnTo>
                <a:lnTo>
                  <a:pt x="2388692" y="121629"/>
                </a:lnTo>
                <a:lnTo>
                  <a:pt x="2383745" y="147796"/>
                </a:lnTo>
                <a:lnTo>
                  <a:pt x="2369845" y="168120"/>
                </a:lnTo>
                <a:lnTo>
                  <a:pt x="2348406" y="181282"/>
                </a:lnTo>
                <a:lnTo>
                  <a:pt x="2320841" y="185962"/>
                </a:lnTo>
                <a:lnTo>
                  <a:pt x="2404222" y="185962"/>
                </a:lnTo>
                <a:lnTo>
                  <a:pt x="2421629" y="160078"/>
                </a:lnTo>
                <a:lnTo>
                  <a:pt x="2428901" y="122635"/>
                </a:lnTo>
                <a:lnTo>
                  <a:pt x="2421629" y="85246"/>
                </a:lnTo>
                <a:lnTo>
                  <a:pt x="2403719" y="58301"/>
                </a:lnTo>
                <a:close/>
              </a:path>
              <a:path w="6807200" h="457200">
                <a:moveTo>
                  <a:pt x="2560080" y="8544"/>
                </a:moveTo>
                <a:lnTo>
                  <a:pt x="2519369" y="8544"/>
                </a:lnTo>
                <a:lnTo>
                  <a:pt x="2519369" y="56794"/>
                </a:lnTo>
                <a:lnTo>
                  <a:pt x="2441968" y="56794"/>
                </a:lnTo>
                <a:lnTo>
                  <a:pt x="2442125" y="65087"/>
                </a:lnTo>
                <a:lnTo>
                  <a:pt x="2442816" y="81672"/>
                </a:lnTo>
                <a:lnTo>
                  <a:pt x="2442974" y="89965"/>
                </a:lnTo>
                <a:lnTo>
                  <a:pt x="2519369" y="89965"/>
                </a:lnTo>
                <a:lnTo>
                  <a:pt x="2519369" y="148770"/>
                </a:lnTo>
                <a:lnTo>
                  <a:pt x="2442974" y="148770"/>
                </a:lnTo>
                <a:lnTo>
                  <a:pt x="2442816" y="157353"/>
                </a:lnTo>
                <a:lnTo>
                  <a:pt x="2442125" y="174143"/>
                </a:lnTo>
                <a:lnTo>
                  <a:pt x="2441968" y="182444"/>
                </a:lnTo>
                <a:lnTo>
                  <a:pt x="2519369" y="182444"/>
                </a:lnTo>
                <a:lnTo>
                  <a:pt x="2519369" y="233207"/>
                </a:lnTo>
                <a:lnTo>
                  <a:pt x="2560080" y="233207"/>
                </a:lnTo>
                <a:lnTo>
                  <a:pt x="2560080" y="8544"/>
                </a:lnTo>
                <a:close/>
              </a:path>
              <a:path w="6807200" h="457200">
                <a:moveTo>
                  <a:pt x="2902800" y="13067"/>
                </a:moveTo>
                <a:lnTo>
                  <a:pt x="2863094" y="13067"/>
                </a:lnTo>
                <a:lnTo>
                  <a:pt x="2863094" y="159325"/>
                </a:lnTo>
                <a:lnTo>
                  <a:pt x="2802782" y="159325"/>
                </a:lnTo>
                <a:lnTo>
                  <a:pt x="2802782" y="194004"/>
                </a:lnTo>
                <a:lnTo>
                  <a:pt x="2863094" y="194004"/>
                </a:lnTo>
                <a:lnTo>
                  <a:pt x="2863094" y="410123"/>
                </a:lnTo>
                <a:lnTo>
                  <a:pt x="2902800" y="410123"/>
                </a:lnTo>
                <a:lnTo>
                  <a:pt x="2902800" y="13067"/>
                </a:lnTo>
                <a:close/>
              </a:path>
              <a:path w="6807200" h="457200">
                <a:moveTo>
                  <a:pt x="2787201" y="63830"/>
                </a:moveTo>
                <a:lnTo>
                  <a:pt x="2633405" y="63830"/>
                </a:lnTo>
                <a:lnTo>
                  <a:pt x="2633405" y="97504"/>
                </a:lnTo>
                <a:lnTo>
                  <a:pt x="2746993" y="97504"/>
                </a:lnTo>
                <a:lnTo>
                  <a:pt x="2741468" y="139876"/>
                </a:lnTo>
                <a:lnTo>
                  <a:pt x="2725232" y="180390"/>
                </a:lnTo>
                <a:lnTo>
                  <a:pt x="2698792" y="218515"/>
                </a:lnTo>
                <a:lnTo>
                  <a:pt x="2662652" y="253721"/>
                </a:lnTo>
                <a:lnTo>
                  <a:pt x="2617322" y="285478"/>
                </a:lnTo>
                <a:lnTo>
                  <a:pt x="2638934" y="317142"/>
                </a:lnTo>
                <a:lnTo>
                  <a:pt x="2667535" y="298200"/>
                </a:lnTo>
                <a:lnTo>
                  <a:pt x="2693592" y="277562"/>
                </a:lnTo>
                <a:lnTo>
                  <a:pt x="2716821" y="255227"/>
                </a:lnTo>
                <a:lnTo>
                  <a:pt x="2736941" y="231197"/>
                </a:lnTo>
                <a:lnTo>
                  <a:pt x="2785075" y="231197"/>
                </a:lnTo>
                <a:lnTo>
                  <a:pt x="2774338" y="220351"/>
                </a:lnTo>
                <a:lnTo>
                  <a:pt x="2756543" y="202046"/>
                </a:lnTo>
                <a:lnTo>
                  <a:pt x="2769390" y="174410"/>
                </a:lnTo>
                <a:lnTo>
                  <a:pt x="2779034" y="144938"/>
                </a:lnTo>
                <a:lnTo>
                  <a:pt x="2785097" y="113486"/>
                </a:lnTo>
                <a:lnTo>
                  <a:pt x="2787201" y="79913"/>
                </a:lnTo>
                <a:lnTo>
                  <a:pt x="2787201" y="63830"/>
                </a:lnTo>
                <a:close/>
              </a:path>
              <a:path w="6807200" h="457200">
                <a:moveTo>
                  <a:pt x="2785075" y="231197"/>
                </a:moveTo>
                <a:lnTo>
                  <a:pt x="2736941" y="231197"/>
                </a:lnTo>
                <a:lnTo>
                  <a:pt x="2798761" y="302566"/>
                </a:lnTo>
                <a:lnTo>
                  <a:pt x="2827912" y="274421"/>
                </a:lnTo>
                <a:lnTo>
                  <a:pt x="2785075" y="231197"/>
                </a:lnTo>
                <a:close/>
              </a:path>
              <a:path w="6807200" h="457200">
                <a:moveTo>
                  <a:pt x="2730407" y="7539"/>
                </a:moveTo>
                <a:lnTo>
                  <a:pt x="2690701" y="7539"/>
                </a:lnTo>
                <a:lnTo>
                  <a:pt x="2690701" y="63830"/>
                </a:lnTo>
                <a:lnTo>
                  <a:pt x="2730407" y="63830"/>
                </a:lnTo>
                <a:lnTo>
                  <a:pt x="2730407" y="7539"/>
                </a:lnTo>
                <a:close/>
              </a:path>
              <a:path w="6807200" h="457200">
                <a:moveTo>
                  <a:pt x="2986734" y="8544"/>
                </a:moveTo>
                <a:lnTo>
                  <a:pt x="2947029" y="8544"/>
                </a:lnTo>
                <a:lnTo>
                  <a:pt x="2947029" y="428719"/>
                </a:lnTo>
                <a:lnTo>
                  <a:pt x="2986734" y="428719"/>
                </a:lnTo>
                <a:lnTo>
                  <a:pt x="2986734" y="8544"/>
                </a:lnTo>
                <a:close/>
              </a:path>
              <a:path w="6807200" h="457200">
                <a:moveTo>
                  <a:pt x="3371170" y="40710"/>
                </a:moveTo>
                <a:lnTo>
                  <a:pt x="3109314" y="40710"/>
                </a:lnTo>
                <a:lnTo>
                  <a:pt x="3109314" y="75892"/>
                </a:lnTo>
                <a:lnTo>
                  <a:pt x="3329957" y="75892"/>
                </a:lnTo>
                <a:lnTo>
                  <a:pt x="3329847" y="93727"/>
                </a:lnTo>
                <a:lnTo>
                  <a:pt x="3329454" y="113776"/>
                </a:lnTo>
                <a:lnTo>
                  <a:pt x="3328685" y="135616"/>
                </a:lnTo>
                <a:lnTo>
                  <a:pt x="3327444" y="158822"/>
                </a:lnTo>
                <a:lnTo>
                  <a:pt x="3099765" y="158822"/>
                </a:lnTo>
                <a:lnTo>
                  <a:pt x="3099765" y="192999"/>
                </a:lnTo>
                <a:lnTo>
                  <a:pt x="3324428" y="192999"/>
                </a:lnTo>
                <a:lnTo>
                  <a:pt x="3322261" y="215200"/>
                </a:lnTo>
                <a:lnTo>
                  <a:pt x="3319528" y="237165"/>
                </a:lnTo>
                <a:lnTo>
                  <a:pt x="3316230" y="258659"/>
                </a:lnTo>
                <a:lnTo>
                  <a:pt x="3312366" y="279447"/>
                </a:lnTo>
                <a:lnTo>
                  <a:pt x="3353077" y="284975"/>
                </a:lnTo>
                <a:lnTo>
                  <a:pt x="3361629" y="229673"/>
                </a:lnTo>
                <a:lnTo>
                  <a:pt x="3367212" y="172769"/>
                </a:lnTo>
                <a:lnTo>
                  <a:pt x="3370252" y="117184"/>
                </a:lnTo>
                <a:lnTo>
                  <a:pt x="3371170" y="65840"/>
                </a:lnTo>
                <a:lnTo>
                  <a:pt x="3371170" y="40710"/>
                </a:lnTo>
                <a:close/>
              </a:path>
              <a:path w="6807200" h="457200">
                <a:moveTo>
                  <a:pt x="3439524" y="325183"/>
                </a:moveTo>
                <a:lnTo>
                  <a:pt x="3037443" y="325183"/>
                </a:lnTo>
                <a:lnTo>
                  <a:pt x="3037443" y="360365"/>
                </a:lnTo>
                <a:lnTo>
                  <a:pt x="3439524" y="360365"/>
                </a:lnTo>
                <a:lnTo>
                  <a:pt x="3439524" y="325183"/>
                </a:lnTo>
                <a:close/>
              </a:path>
              <a:path w="6807200" h="457200">
                <a:moveTo>
                  <a:pt x="3727559" y="29150"/>
                </a:moveTo>
                <a:lnTo>
                  <a:pt x="3673780" y="29150"/>
                </a:lnTo>
                <a:lnTo>
                  <a:pt x="3557176" y="384993"/>
                </a:lnTo>
                <a:lnTo>
                  <a:pt x="3603918" y="384993"/>
                </a:lnTo>
                <a:lnTo>
                  <a:pt x="3630556" y="294022"/>
                </a:lnTo>
                <a:lnTo>
                  <a:pt x="3814353" y="294022"/>
                </a:lnTo>
                <a:lnTo>
                  <a:pt x="3803154" y="259845"/>
                </a:lnTo>
                <a:lnTo>
                  <a:pt x="3640609" y="259845"/>
                </a:lnTo>
                <a:lnTo>
                  <a:pt x="3699413" y="65338"/>
                </a:lnTo>
                <a:lnTo>
                  <a:pt x="3739417" y="65338"/>
                </a:lnTo>
                <a:lnTo>
                  <a:pt x="3727559" y="29150"/>
                </a:lnTo>
                <a:close/>
              </a:path>
              <a:path w="6807200" h="457200">
                <a:moveTo>
                  <a:pt x="3814353" y="294022"/>
                </a:moveTo>
                <a:lnTo>
                  <a:pt x="3770280" y="294022"/>
                </a:lnTo>
                <a:lnTo>
                  <a:pt x="3796918" y="384993"/>
                </a:lnTo>
                <a:lnTo>
                  <a:pt x="3844163" y="384993"/>
                </a:lnTo>
                <a:lnTo>
                  <a:pt x="3814353" y="294022"/>
                </a:lnTo>
                <a:close/>
              </a:path>
              <a:path w="6807200" h="457200">
                <a:moveTo>
                  <a:pt x="3739417" y="65338"/>
                </a:moveTo>
                <a:lnTo>
                  <a:pt x="3699413" y="65338"/>
                </a:lnTo>
                <a:lnTo>
                  <a:pt x="3759725" y="259845"/>
                </a:lnTo>
                <a:lnTo>
                  <a:pt x="3803154" y="259845"/>
                </a:lnTo>
                <a:lnTo>
                  <a:pt x="3739417" y="65338"/>
                </a:lnTo>
                <a:close/>
              </a:path>
              <a:path w="6807200" h="457200">
                <a:moveTo>
                  <a:pt x="3941985" y="29150"/>
                </a:moveTo>
                <a:lnTo>
                  <a:pt x="3896751" y="29150"/>
                </a:lnTo>
                <a:lnTo>
                  <a:pt x="3896751" y="384993"/>
                </a:lnTo>
                <a:lnTo>
                  <a:pt x="3941985" y="384993"/>
                </a:lnTo>
                <a:lnTo>
                  <a:pt x="3941985" y="29150"/>
                </a:lnTo>
                <a:close/>
              </a:path>
              <a:path w="6807200" h="457200">
                <a:moveTo>
                  <a:pt x="4500204" y="233207"/>
                </a:moveTo>
                <a:lnTo>
                  <a:pt x="4098122" y="233207"/>
                </a:lnTo>
                <a:lnTo>
                  <a:pt x="4098122" y="267384"/>
                </a:lnTo>
                <a:lnTo>
                  <a:pt x="4500204" y="267384"/>
                </a:lnTo>
                <a:lnTo>
                  <a:pt x="4500204" y="233207"/>
                </a:lnTo>
                <a:close/>
              </a:path>
              <a:path w="6807200" h="457200">
                <a:moveTo>
                  <a:pt x="4320272" y="195512"/>
                </a:moveTo>
                <a:lnTo>
                  <a:pt x="4278557" y="195512"/>
                </a:lnTo>
                <a:lnTo>
                  <a:pt x="4278557" y="233207"/>
                </a:lnTo>
                <a:lnTo>
                  <a:pt x="4320272" y="233207"/>
                </a:lnTo>
                <a:lnTo>
                  <a:pt x="4320272" y="195512"/>
                </a:lnTo>
                <a:close/>
              </a:path>
              <a:path w="6807200" h="457200">
                <a:moveTo>
                  <a:pt x="4427829" y="19601"/>
                </a:moveTo>
                <a:lnTo>
                  <a:pt x="4170497" y="19601"/>
                </a:lnTo>
                <a:lnTo>
                  <a:pt x="4170497" y="195512"/>
                </a:lnTo>
                <a:lnTo>
                  <a:pt x="4432353" y="195512"/>
                </a:lnTo>
                <a:lnTo>
                  <a:pt x="4432353" y="161838"/>
                </a:lnTo>
                <a:lnTo>
                  <a:pt x="4211710" y="161838"/>
                </a:lnTo>
                <a:lnTo>
                  <a:pt x="4211710" y="123137"/>
                </a:lnTo>
                <a:lnTo>
                  <a:pt x="4420793" y="123137"/>
                </a:lnTo>
                <a:lnTo>
                  <a:pt x="4420793" y="90971"/>
                </a:lnTo>
                <a:lnTo>
                  <a:pt x="4211710" y="90971"/>
                </a:lnTo>
                <a:lnTo>
                  <a:pt x="4211710" y="53275"/>
                </a:lnTo>
                <a:lnTo>
                  <a:pt x="4427829" y="53275"/>
                </a:lnTo>
                <a:lnTo>
                  <a:pt x="4427829" y="19601"/>
                </a:lnTo>
                <a:close/>
              </a:path>
              <a:path w="6807200" h="457200">
                <a:moveTo>
                  <a:pt x="4299163" y="297038"/>
                </a:moveTo>
                <a:lnTo>
                  <a:pt x="4250434" y="303092"/>
                </a:lnTo>
                <a:lnTo>
                  <a:pt x="4214286" y="319843"/>
                </a:lnTo>
                <a:lnTo>
                  <a:pt x="4191802" y="345170"/>
                </a:lnTo>
                <a:lnTo>
                  <a:pt x="4184067" y="376951"/>
                </a:lnTo>
                <a:lnTo>
                  <a:pt x="4191802" y="409157"/>
                </a:lnTo>
                <a:lnTo>
                  <a:pt x="4214286" y="434437"/>
                </a:lnTo>
                <a:lnTo>
                  <a:pt x="4250434" y="450952"/>
                </a:lnTo>
                <a:lnTo>
                  <a:pt x="4299163" y="456865"/>
                </a:lnTo>
                <a:lnTo>
                  <a:pt x="4348183" y="450952"/>
                </a:lnTo>
                <a:lnTo>
                  <a:pt x="4384480" y="434437"/>
                </a:lnTo>
                <a:lnTo>
                  <a:pt x="4394954" y="422688"/>
                </a:lnTo>
                <a:lnTo>
                  <a:pt x="4298660" y="422688"/>
                </a:lnTo>
                <a:lnTo>
                  <a:pt x="4265779" y="418864"/>
                </a:lnTo>
                <a:lnTo>
                  <a:pt x="4242934" y="408678"/>
                </a:lnTo>
                <a:lnTo>
                  <a:pt x="4229608" y="394063"/>
                </a:lnTo>
                <a:lnTo>
                  <a:pt x="4225281" y="376951"/>
                </a:lnTo>
                <a:lnTo>
                  <a:pt x="4229678" y="359839"/>
                </a:lnTo>
                <a:lnTo>
                  <a:pt x="4243123" y="345225"/>
                </a:lnTo>
                <a:lnTo>
                  <a:pt x="4265991" y="335039"/>
                </a:lnTo>
                <a:lnTo>
                  <a:pt x="4298660" y="331215"/>
                </a:lnTo>
                <a:lnTo>
                  <a:pt x="4394423" y="331215"/>
                </a:lnTo>
                <a:lnTo>
                  <a:pt x="4384480" y="320032"/>
                </a:lnTo>
                <a:lnTo>
                  <a:pt x="4348183" y="303163"/>
                </a:lnTo>
                <a:lnTo>
                  <a:pt x="4299163" y="297038"/>
                </a:lnTo>
                <a:close/>
              </a:path>
              <a:path w="6807200" h="457200">
                <a:moveTo>
                  <a:pt x="4394423" y="331215"/>
                </a:moveTo>
                <a:lnTo>
                  <a:pt x="4298660" y="331215"/>
                </a:lnTo>
                <a:lnTo>
                  <a:pt x="4332201" y="335039"/>
                </a:lnTo>
                <a:lnTo>
                  <a:pt x="4355517" y="345225"/>
                </a:lnTo>
                <a:lnTo>
                  <a:pt x="4369127" y="359839"/>
                </a:lnTo>
                <a:lnTo>
                  <a:pt x="4373548" y="376951"/>
                </a:lnTo>
                <a:lnTo>
                  <a:pt x="4369127" y="394063"/>
                </a:lnTo>
                <a:lnTo>
                  <a:pt x="4355517" y="408678"/>
                </a:lnTo>
                <a:lnTo>
                  <a:pt x="4332201" y="418864"/>
                </a:lnTo>
                <a:lnTo>
                  <a:pt x="4298660" y="422688"/>
                </a:lnTo>
                <a:lnTo>
                  <a:pt x="4394954" y="422688"/>
                </a:lnTo>
                <a:lnTo>
                  <a:pt x="4407019" y="409157"/>
                </a:lnTo>
                <a:lnTo>
                  <a:pt x="4414762" y="376951"/>
                </a:lnTo>
                <a:lnTo>
                  <a:pt x="4407019" y="345382"/>
                </a:lnTo>
                <a:lnTo>
                  <a:pt x="4394423" y="331215"/>
                </a:lnTo>
                <a:close/>
              </a:path>
              <a:path w="6807200" h="457200">
                <a:moveTo>
                  <a:pt x="4769042" y="52773"/>
                </a:moveTo>
                <a:lnTo>
                  <a:pt x="4526787" y="52773"/>
                </a:lnTo>
                <a:lnTo>
                  <a:pt x="4526787" y="85442"/>
                </a:lnTo>
                <a:lnTo>
                  <a:pt x="4769042" y="85442"/>
                </a:lnTo>
                <a:lnTo>
                  <a:pt x="4769042" y="52773"/>
                </a:lnTo>
                <a:close/>
              </a:path>
              <a:path w="6807200" h="457200">
                <a:moveTo>
                  <a:pt x="4669024" y="1005"/>
                </a:moveTo>
                <a:lnTo>
                  <a:pt x="4627308" y="1005"/>
                </a:lnTo>
                <a:lnTo>
                  <a:pt x="4627308" y="52773"/>
                </a:lnTo>
                <a:lnTo>
                  <a:pt x="4669024" y="52773"/>
                </a:lnTo>
                <a:lnTo>
                  <a:pt x="4669024" y="1005"/>
                </a:lnTo>
                <a:close/>
              </a:path>
              <a:path w="6807200" h="457200">
                <a:moveTo>
                  <a:pt x="4647412" y="107054"/>
                </a:moveTo>
                <a:lnTo>
                  <a:pt x="4607973" y="112645"/>
                </a:lnTo>
                <a:lnTo>
                  <a:pt x="4578053" y="128037"/>
                </a:lnTo>
                <a:lnTo>
                  <a:pt x="4559063" y="151157"/>
                </a:lnTo>
                <a:lnTo>
                  <a:pt x="4552420" y="179931"/>
                </a:lnTo>
                <a:lnTo>
                  <a:pt x="4559134" y="208917"/>
                </a:lnTo>
                <a:lnTo>
                  <a:pt x="4578241" y="232013"/>
                </a:lnTo>
                <a:lnTo>
                  <a:pt x="4608185" y="247288"/>
                </a:lnTo>
                <a:lnTo>
                  <a:pt x="4647412" y="252809"/>
                </a:lnTo>
                <a:lnTo>
                  <a:pt x="4686348" y="247288"/>
                </a:lnTo>
                <a:lnTo>
                  <a:pt x="4716143" y="232013"/>
                </a:lnTo>
                <a:lnTo>
                  <a:pt x="4725523" y="220642"/>
                </a:lnTo>
                <a:lnTo>
                  <a:pt x="4647412" y="220642"/>
                </a:lnTo>
                <a:lnTo>
                  <a:pt x="4623640" y="217461"/>
                </a:lnTo>
                <a:lnTo>
                  <a:pt x="4606135" y="208768"/>
                </a:lnTo>
                <a:lnTo>
                  <a:pt x="4595322" y="195834"/>
                </a:lnTo>
                <a:lnTo>
                  <a:pt x="4591623" y="179931"/>
                </a:lnTo>
                <a:lnTo>
                  <a:pt x="4595322" y="164319"/>
                </a:lnTo>
                <a:lnTo>
                  <a:pt x="4606135" y="151534"/>
                </a:lnTo>
                <a:lnTo>
                  <a:pt x="4623640" y="142896"/>
                </a:lnTo>
                <a:lnTo>
                  <a:pt x="4647412" y="139723"/>
                </a:lnTo>
                <a:lnTo>
                  <a:pt x="4725772" y="139723"/>
                </a:lnTo>
                <a:lnTo>
                  <a:pt x="4716143" y="128037"/>
                </a:lnTo>
                <a:lnTo>
                  <a:pt x="4686348" y="112645"/>
                </a:lnTo>
                <a:lnTo>
                  <a:pt x="4647412" y="107054"/>
                </a:lnTo>
                <a:close/>
              </a:path>
              <a:path w="6807200" h="457200">
                <a:moveTo>
                  <a:pt x="4725772" y="139723"/>
                </a:moveTo>
                <a:lnTo>
                  <a:pt x="4647412" y="139723"/>
                </a:lnTo>
                <a:lnTo>
                  <a:pt x="4671026" y="142896"/>
                </a:lnTo>
                <a:lnTo>
                  <a:pt x="4688185" y="151534"/>
                </a:lnTo>
                <a:lnTo>
                  <a:pt x="4698654" y="164319"/>
                </a:lnTo>
                <a:lnTo>
                  <a:pt x="4702195" y="179931"/>
                </a:lnTo>
                <a:lnTo>
                  <a:pt x="4698654" y="195834"/>
                </a:lnTo>
                <a:lnTo>
                  <a:pt x="4688185" y="208768"/>
                </a:lnTo>
                <a:lnTo>
                  <a:pt x="4671026" y="217461"/>
                </a:lnTo>
                <a:lnTo>
                  <a:pt x="4647412" y="220642"/>
                </a:lnTo>
                <a:lnTo>
                  <a:pt x="4725523" y="220642"/>
                </a:lnTo>
                <a:lnTo>
                  <a:pt x="4735194" y="208917"/>
                </a:lnTo>
                <a:lnTo>
                  <a:pt x="4741901" y="179931"/>
                </a:lnTo>
                <a:lnTo>
                  <a:pt x="4735194" y="151157"/>
                </a:lnTo>
                <a:lnTo>
                  <a:pt x="4725772" y="139723"/>
                </a:lnTo>
                <a:close/>
              </a:path>
              <a:path w="6807200" h="457200">
                <a:moveTo>
                  <a:pt x="4650427" y="283970"/>
                </a:moveTo>
                <a:lnTo>
                  <a:pt x="4610219" y="283970"/>
                </a:lnTo>
                <a:lnTo>
                  <a:pt x="4610219" y="443798"/>
                </a:lnTo>
                <a:lnTo>
                  <a:pt x="4855992" y="443798"/>
                </a:lnTo>
                <a:lnTo>
                  <a:pt x="4855992" y="410123"/>
                </a:lnTo>
                <a:lnTo>
                  <a:pt x="4650427" y="410123"/>
                </a:lnTo>
                <a:lnTo>
                  <a:pt x="4650427" y="362879"/>
                </a:lnTo>
                <a:lnTo>
                  <a:pt x="4855992" y="362879"/>
                </a:lnTo>
                <a:lnTo>
                  <a:pt x="4855992" y="330209"/>
                </a:lnTo>
                <a:lnTo>
                  <a:pt x="4650427" y="330209"/>
                </a:lnTo>
                <a:lnTo>
                  <a:pt x="4650427" y="283970"/>
                </a:lnTo>
                <a:close/>
              </a:path>
              <a:path w="6807200" h="457200">
                <a:moveTo>
                  <a:pt x="4855992" y="362879"/>
                </a:moveTo>
                <a:lnTo>
                  <a:pt x="4815281" y="362879"/>
                </a:lnTo>
                <a:lnTo>
                  <a:pt x="4815281" y="410123"/>
                </a:lnTo>
                <a:lnTo>
                  <a:pt x="4855992" y="410123"/>
                </a:lnTo>
                <a:lnTo>
                  <a:pt x="4855992" y="362879"/>
                </a:lnTo>
                <a:close/>
              </a:path>
              <a:path w="6807200" h="457200">
                <a:moveTo>
                  <a:pt x="4855992" y="283970"/>
                </a:moveTo>
                <a:lnTo>
                  <a:pt x="4815281" y="283970"/>
                </a:lnTo>
                <a:lnTo>
                  <a:pt x="4815281" y="330209"/>
                </a:lnTo>
                <a:lnTo>
                  <a:pt x="4855992" y="330209"/>
                </a:lnTo>
                <a:lnTo>
                  <a:pt x="4855992" y="283970"/>
                </a:lnTo>
                <a:close/>
              </a:path>
              <a:path w="6807200" h="457200">
                <a:moveTo>
                  <a:pt x="4855992" y="8544"/>
                </a:moveTo>
                <a:lnTo>
                  <a:pt x="4815281" y="8544"/>
                </a:lnTo>
                <a:lnTo>
                  <a:pt x="4815281" y="257332"/>
                </a:lnTo>
                <a:lnTo>
                  <a:pt x="4855992" y="257332"/>
                </a:lnTo>
                <a:lnTo>
                  <a:pt x="4855992" y="149272"/>
                </a:lnTo>
                <a:lnTo>
                  <a:pt x="4926859" y="149272"/>
                </a:lnTo>
                <a:lnTo>
                  <a:pt x="4926859" y="114090"/>
                </a:lnTo>
                <a:lnTo>
                  <a:pt x="4855992" y="114090"/>
                </a:lnTo>
                <a:lnTo>
                  <a:pt x="4855992" y="8544"/>
                </a:lnTo>
                <a:close/>
              </a:path>
              <a:path w="6807200" h="457200">
                <a:moveTo>
                  <a:pt x="5372710" y="275426"/>
                </a:moveTo>
                <a:lnTo>
                  <a:pt x="5111357" y="275426"/>
                </a:lnTo>
                <a:lnTo>
                  <a:pt x="5111357" y="307592"/>
                </a:lnTo>
                <a:lnTo>
                  <a:pt x="5331497" y="307592"/>
                </a:lnTo>
                <a:lnTo>
                  <a:pt x="5331497" y="346293"/>
                </a:lnTo>
                <a:lnTo>
                  <a:pt x="5111357" y="346293"/>
                </a:lnTo>
                <a:lnTo>
                  <a:pt x="5111357" y="448824"/>
                </a:lnTo>
                <a:lnTo>
                  <a:pt x="5379244" y="448824"/>
                </a:lnTo>
                <a:lnTo>
                  <a:pt x="5379244" y="416154"/>
                </a:lnTo>
                <a:lnTo>
                  <a:pt x="5153073" y="416154"/>
                </a:lnTo>
                <a:lnTo>
                  <a:pt x="5153073" y="376951"/>
                </a:lnTo>
                <a:lnTo>
                  <a:pt x="5372710" y="376951"/>
                </a:lnTo>
                <a:lnTo>
                  <a:pt x="5372710" y="275426"/>
                </a:lnTo>
                <a:close/>
              </a:path>
              <a:path w="6807200" h="457200">
                <a:moveTo>
                  <a:pt x="5262640" y="232704"/>
                </a:moveTo>
                <a:lnTo>
                  <a:pt x="5220924" y="232704"/>
                </a:lnTo>
                <a:lnTo>
                  <a:pt x="5220924" y="275426"/>
                </a:lnTo>
                <a:lnTo>
                  <a:pt x="5262640" y="275426"/>
                </a:lnTo>
                <a:lnTo>
                  <a:pt x="5262640" y="232704"/>
                </a:lnTo>
                <a:close/>
              </a:path>
              <a:path w="6807200" h="457200">
                <a:moveTo>
                  <a:pt x="5443075" y="199030"/>
                </a:moveTo>
                <a:lnTo>
                  <a:pt x="5040992" y="199030"/>
                </a:lnTo>
                <a:lnTo>
                  <a:pt x="5040992" y="232704"/>
                </a:lnTo>
                <a:lnTo>
                  <a:pt x="5443075" y="232704"/>
                </a:lnTo>
                <a:lnTo>
                  <a:pt x="5443075" y="199030"/>
                </a:lnTo>
                <a:close/>
              </a:path>
              <a:path w="6807200" h="457200">
                <a:moveTo>
                  <a:pt x="5350596" y="41213"/>
                </a:moveTo>
                <a:lnTo>
                  <a:pt x="5112362" y="41213"/>
                </a:lnTo>
                <a:lnTo>
                  <a:pt x="5112362" y="73882"/>
                </a:lnTo>
                <a:lnTo>
                  <a:pt x="5303854" y="73882"/>
                </a:lnTo>
                <a:lnTo>
                  <a:pt x="5291888" y="89507"/>
                </a:lnTo>
                <a:lnTo>
                  <a:pt x="5262890" y="105277"/>
                </a:lnTo>
                <a:lnTo>
                  <a:pt x="5218162" y="119768"/>
                </a:lnTo>
                <a:lnTo>
                  <a:pt x="5159008" y="131557"/>
                </a:lnTo>
                <a:lnTo>
                  <a:pt x="5086729" y="139220"/>
                </a:lnTo>
                <a:lnTo>
                  <a:pt x="5089133" y="147592"/>
                </a:lnTo>
                <a:lnTo>
                  <a:pt x="5093373" y="164523"/>
                </a:lnTo>
                <a:lnTo>
                  <a:pt x="5095776" y="172895"/>
                </a:lnTo>
                <a:lnTo>
                  <a:pt x="5145345" y="167586"/>
                </a:lnTo>
                <a:lnTo>
                  <a:pt x="5191145" y="160581"/>
                </a:lnTo>
                <a:lnTo>
                  <a:pt x="5232610" y="151691"/>
                </a:lnTo>
                <a:lnTo>
                  <a:pt x="5269174" y="140728"/>
                </a:lnTo>
                <a:lnTo>
                  <a:pt x="5396196" y="140728"/>
                </a:lnTo>
                <a:lnTo>
                  <a:pt x="5398343" y="134194"/>
                </a:lnTo>
                <a:lnTo>
                  <a:pt x="5377312" y="130260"/>
                </a:lnTo>
                <a:lnTo>
                  <a:pt x="5314408" y="117608"/>
                </a:lnTo>
                <a:lnTo>
                  <a:pt x="5329816" y="105232"/>
                </a:lnTo>
                <a:lnTo>
                  <a:pt x="5341172" y="91348"/>
                </a:lnTo>
                <a:lnTo>
                  <a:pt x="5348192" y="75767"/>
                </a:lnTo>
                <a:lnTo>
                  <a:pt x="5350596" y="58301"/>
                </a:lnTo>
                <a:lnTo>
                  <a:pt x="5350596" y="41213"/>
                </a:lnTo>
                <a:close/>
              </a:path>
              <a:path w="6807200" h="457200">
                <a:moveTo>
                  <a:pt x="5396196" y="140728"/>
                </a:moveTo>
                <a:lnTo>
                  <a:pt x="5269174" y="140728"/>
                </a:lnTo>
                <a:lnTo>
                  <a:pt x="5386783" y="169377"/>
                </a:lnTo>
                <a:lnTo>
                  <a:pt x="5396196" y="140728"/>
                </a:lnTo>
                <a:close/>
              </a:path>
              <a:path w="6807200" h="457200">
                <a:moveTo>
                  <a:pt x="5256609" y="0"/>
                </a:moveTo>
                <a:lnTo>
                  <a:pt x="5214893" y="0"/>
                </a:lnTo>
                <a:lnTo>
                  <a:pt x="5214893" y="41213"/>
                </a:lnTo>
                <a:lnTo>
                  <a:pt x="5256609" y="41213"/>
                </a:lnTo>
                <a:lnTo>
                  <a:pt x="5256609" y="0"/>
                </a:lnTo>
                <a:close/>
              </a:path>
              <a:path w="6807200" h="457200">
                <a:moveTo>
                  <a:pt x="5821982" y="8544"/>
                </a:moveTo>
                <a:lnTo>
                  <a:pt x="5781271" y="8544"/>
                </a:lnTo>
                <a:lnTo>
                  <a:pt x="5781271" y="237228"/>
                </a:lnTo>
                <a:lnTo>
                  <a:pt x="5821982" y="237228"/>
                </a:lnTo>
                <a:lnTo>
                  <a:pt x="5821982" y="8544"/>
                </a:lnTo>
                <a:close/>
              </a:path>
              <a:path w="6807200" h="457200">
                <a:moveTo>
                  <a:pt x="5614910" y="262861"/>
                </a:moveTo>
                <a:lnTo>
                  <a:pt x="5574701" y="262861"/>
                </a:lnTo>
                <a:lnTo>
                  <a:pt x="5574701" y="443798"/>
                </a:lnTo>
                <a:lnTo>
                  <a:pt x="5821982" y="443798"/>
                </a:lnTo>
                <a:lnTo>
                  <a:pt x="5821982" y="410626"/>
                </a:lnTo>
                <a:lnTo>
                  <a:pt x="5614910" y="410626"/>
                </a:lnTo>
                <a:lnTo>
                  <a:pt x="5614910" y="351821"/>
                </a:lnTo>
                <a:lnTo>
                  <a:pt x="5821982" y="351821"/>
                </a:lnTo>
                <a:lnTo>
                  <a:pt x="5821982" y="319152"/>
                </a:lnTo>
                <a:lnTo>
                  <a:pt x="5614910" y="319152"/>
                </a:lnTo>
                <a:lnTo>
                  <a:pt x="5614910" y="262861"/>
                </a:lnTo>
                <a:close/>
              </a:path>
              <a:path w="6807200" h="457200">
                <a:moveTo>
                  <a:pt x="5821982" y="351821"/>
                </a:moveTo>
                <a:lnTo>
                  <a:pt x="5781774" y="351821"/>
                </a:lnTo>
                <a:lnTo>
                  <a:pt x="5781774" y="410626"/>
                </a:lnTo>
                <a:lnTo>
                  <a:pt x="5821982" y="410626"/>
                </a:lnTo>
                <a:lnTo>
                  <a:pt x="5821982" y="351821"/>
                </a:lnTo>
                <a:close/>
              </a:path>
              <a:path w="6807200" h="457200">
                <a:moveTo>
                  <a:pt x="5821982" y="262861"/>
                </a:moveTo>
                <a:lnTo>
                  <a:pt x="5781774" y="262861"/>
                </a:lnTo>
                <a:lnTo>
                  <a:pt x="5781774" y="319152"/>
                </a:lnTo>
                <a:lnTo>
                  <a:pt x="5821982" y="319152"/>
                </a:lnTo>
                <a:lnTo>
                  <a:pt x="5821982" y="262861"/>
                </a:lnTo>
                <a:close/>
              </a:path>
              <a:path w="6807200" h="457200">
                <a:moveTo>
                  <a:pt x="5592795" y="22617"/>
                </a:moveTo>
                <a:lnTo>
                  <a:pt x="5547687" y="30925"/>
                </a:lnTo>
                <a:lnTo>
                  <a:pt x="5513133" y="53275"/>
                </a:lnTo>
                <a:lnTo>
                  <a:pt x="5491018" y="85803"/>
                </a:lnTo>
                <a:lnTo>
                  <a:pt x="5483228" y="124645"/>
                </a:lnTo>
                <a:lnTo>
                  <a:pt x="5491018" y="163542"/>
                </a:lnTo>
                <a:lnTo>
                  <a:pt x="5513133" y="195700"/>
                </a:lnTo>
                <a:lnTo>
                  <a:pt x="5547687" y="217587"/>
                </a:lnTo>
                <a:lnTo>
                  <a:pt x="5592795" y="225668"/>
                </a:lnTo>
                <a:lnTo>
                  <a:pt x="5638830" y="217587"/>
                </a:lnTo>
                <a:lnTo>
                  <a:pt x="5673463" y="195700"/>
                </a:lnTo>
                <a:lnTo>
                  <a:pt x="5677341" y="189983"/>
                </a:lnTo>
                <a:lnTo>
                  <a:pt x="5592795" y="189983"/>
                </a:lnTo>
                <a:lnTo>
                  <a:pt x="5564995" y="185271"/>
                </a:lnTo>
                <a:lnTo>
                  <a:pt x="5543038" y="171890"/>
                </a:lnTo>
                <a:lnTo>
                  <a:pt x="5528619" y="150969"/>
                </a:lnTo>
                <a:lnTo>
                  <a:pt x="5523436" y="123640"/>
                </a:lnTo>
                <a:lnTo>
                  <a:pt x="5528619" y="96813"/>
                </a:lnTo>
                <a:lnTo>
                  <a:pt x="5543038" y="76018"/>
                </a:lnTo>
                <a:lnTo>
                  <a:pt x="5564995" y="62574"/>
                </a:lnTo>
                <a:lnTo>
                  <a:pt x="5592795" y="57799"/>
                </a:lnTo>
                <a:lnTo>
                  <a:pt x="5676497" y="57799"/>
                </a:lnTo>
                <a:lnTo>
                  <a:pt x="5673463" y="53275"/>
                </a:lnTo>
                <a:lnTo>
                  <a:pt x="5638830" y="30925"/>
                </a:lnTo>
                <a:lnTo>
                  <a:pt x="5592795" y="22617"/>
                </a:lnTo>
                <a:close/>
              </a:path>
              <a:path w="6807200" h="457200">
                <a:moveTo>
                  <a:pt x="5676497" y="57799"/>
                </a:moveTo>
                <a:lnTo>
                  <a:pt x="5592795" y="57799"/>
                </a:lnTo>
                <a:lnTo>
                  <a:pt x="5620886" y="62574"/>
                </a:lnTo>
                <a:lnTo>
                  <a:pt x="5642993" y="76018"/>
                </a:lnTo>
                <a:lnTo>
                  <a:pt x="5657466" y="96813"/>
                </a:lnTo>
                <a:lnTo>
                  <a:pt x="5662657" y="123640"/>
                </a:lnTo>
                <a:lnTo>
                  <a:pt x="5657466" y="150969"/>
                </a:lnTo>
                <a:lnTo>
                  <a:pt x="5642993" y="171890"/>
                </a:lnTo>
                <a:lnTo>
                  <a:pt x="5620886" y="185271"/>
                </a:lnTo>
                <a:lnTo>
                  <a:pt x="5592795" y="189983"/>
                </a:lnTo>
                <a:lnTo>
                  <a:pt x="5677341" y="189983"/>
                </a:lnTo>
                <a:lnTo>
                  <a:pt x="5695279" y="163542"/>
                </a:lnTo>
                <a:lnTo>
                  <a:pt x="5702865" y="124645"/>
                </a:lnTo>
                <a:lnTo>
                  <a:pt x="5695279" y="85803"/>
                </a:lnTo>
                <a:lnTo>
                  <a:pt x="5676497" y="57799"/>
                </a:lnTo>
                <a:close/>
              </a:path>
              <a:path w="6807200" h="457200">
                <a:moveTo>
                  <a:pt x="6348250" y="8544"/>
                </a:moveTo>
                <a:lnTo>
                  <a:pt x="6307539" y="8544"/>
                </a:lnTo>
                <a:lnTo>
                  <a:pt x="6307539" y="67348"/>
                </a:lnTo>
                <a:lnTo>
                  <a:pt x="6226620" y="67348"/>
                </a:lnTo>
                <a:lnTo>
                  <a:pt x="6226620" y="101525"/>
                </a:lnTo>
                <a:lnTo>
                  <a:pt x="6307539" y="101525"/>
                </a:lnTo>
                <a:lnTo>
                  <a:pt x="6307539" y="148267"/>
                </a:lnTo>
                <a:lnTo>
                  <a:pt x="6226620" y="148267"/>
                </a:lnTo>
                <a:lnTo>
                  <a:pt x="6226620" y="182444"/>
                </a:lnTo>
                <a:lnTo>
                  <a:pt x="6307539" y="182444"/>
                </a:lnTo>
                <a:lnTo>
                  <a:pt x="6307539" y="247783"/>
                </a:lnTo>
                <a:lnTo>
                  <a:pt x="6348250" y="247783"/>
                </a:lnTo>
                <a:lnTo>
                  <a:pt x="6348250" y="8544"/>
                </a:lnTo>
                <a:close/>
              </a:path>
              <a:path w="6807200" h="457200">
                <a:moveTo>
                  <a:pt x="6200485" y="27140"/>
                </a:moveTo>
                <a:lnTo>
                  <a:pt x="6015527" y="27140"/>
                </a:lnTo>
                <a:lnTo>
                  <a:pt x="6015527" y="225165"/>
                </a:lnTo>
                <a:lnTo>
                  <a:pt x="6200485" y="225165"/>
                </a:lnTo>
                <a:lnTo>
                  <a:pt x="6200485" y="191994"/>
                </a:lnTo>
                <a:lnTo>
                  <a:pt x="6056238" y="191994"/>
                </a:lnTo>
                <a:lnTo>
                  <a:pt x="6056238" y="60312"/>
                </a:lnTo>
                <a:lnTo>
                  <a:pt x="6200485" y="60312"/>
                </a:lnTo>
                <a:lnTo>
                  <a:pt x="6200485" y="27140"/>
                </a:lnTo>
                <a:close/>
              </a:path>
              <a:path w="6807200" h="457200">
                <a:moveTo>
                  <a:pt x="6200485" y="60312"/>
                </a:moveTo>
                <a:lnTo>
                  <a:pt x="6160277" y="60312"/>
                </a:lnTo>
                <a:lnTo>
                  <a:pt x="6160277" y="191994"/>
                </a:lnTo>
                <a:lnTo>
                  <a:pt x="6200485" y="191994"/>
                </a:lnTo>
                <a:lnTo>
                  <a:pt x="6200485" y="60312"/>
                </a:lnTo>
                <a:close/>
              </a:path>
              <a:path w="6807200" h="457200">
                <a:moveTo>
                  <a:pt x="6233657" y="264368"/>
                </a:moveTo>
                <a:lnTo>
                  <a:pt x="6185242" y="272190"/>
                </a:lnTo>
                <a:lnTo>
                  <a:pt x="6149785" y="293017"/>
                </a:lnTo>
                <a:lnTo>
                  <a:pt x="6127992" y="322890"/>
                </a:lnTo>
                <a:lnTo>
                  <a:pt x="6120571" y="357852"/>
                </a:lnTo>
                <a:lnTo>
                  <a:pt x="6127992" y="392367"/>
                </a:lnTo>
                <a:lnTo>
                  <a:pt x="6149785" y="421746"/>
                </a:lnTo>
                <a:lnTo>
                  <a:pt x="6185242" y="442172"/>
                </a:lnTo>
                <a:lnTo>
                  <a:pt x="6233657" y="449829"/>
                </a:lnTo>
                <a:lnTo>
                  <a:pt x="6281066" y="442172"/>
                </a:lnTo>
                <a:lnTo>
                  <a:pt x="6316272" y="421746"/>
                </a:lnTo>
                <a:lnTo>
                  <a:pt x="6320818" y="415652"/>
                </a:lnTo>
                <a:lnTo>
                  <a:pt x="6233657" y="415652"/>
                </a:lnTo>
                <a:lnTo>
                  <a:pt x="6201569" y="410508"/>
                </a:lnTo>
                <a:lnTo>
                  <a:pt x="6178999" y="397118"/>
                </a:lnTo>
                <a:lnTo>
                  <a:pt x="6165664" y="378546"/>
                </a:lnTo>
                <a:lnTo>
                  <a:pt x="6161282" y="357852"/>
                </a:lnTo>
                <a:lnTo>
                  <a:pt x="6165664" y="336076"/>
                </a:lnTo>
                <a:lnTo>
                  <a:pt x="6178999" y="317079"/>
                </a:lnTo>
                <a:lnTo>
                  <a:pt x="6201569" y="303642"/>
                </a:lnTo>
                <a:lnTo>
                  <a:pt x="6233657" y="298545"/>
                </a:lnTo>
                <a:lnTo>
                  <a:pt x="6320662" y="298545"/>
                </a:lnTo>
                <a:lnTo>
                  <a:pt x="6316649" y="293017"/>
                </a:lnTo>
                <a:lnTo>
                  <a:pt x="6281490" y="272190"/>
                </a:lnTo>
                <a:lnTo>
                  <a:pt x="6233657" y="264368"/>
                </a:lnTo>
                <a:close/>
              </a:path>
              <a:path w="6807200" h="457200">
                <a:moveTo>
                  <a:pt x="6320662" y="298545"/>
                </a:moveTo>
                <a:lnTo>
                  <a:pt x="6233657" y="298545"/>
                </a:lnTo>
                <a:lnTo>
                  <a:pt x="6265376" y="303642"/>
                </a:lnTo>
                <a:lnTo>
                  <a:pt x="6287623" y="317079"/>
                </a:lnTo>
                <a:lnTo>
                  <a:pt x="6300730" y="336076"/>
                </a:lnTo>
                <a:lnTo>
                  <a:pt x="6305026" y="357852"/>
                </a:lnTo>
                <a:lnTo>
                  <a:pt x="6300730" y="378546"/>
                </a:lnTo>
                <a:lnTo>
                  <a:pt x="6287623" y="397118"/>
                </a:lnTo>
                <a:lnTo>
                  <a:pt x="6265376" y="410508"/>
                </a:lnTo>
                <a:lnTo>
                  <a:pt x="6233657" y="415652"/>
                </a:lnTo>
                <a:lnTo>
                  <a:pt x="6320818" y="415652"/>
                </a:lnTo>
                <a:lnTo>
                  <a:pt x="6338190" y="392367"/>
                </a:lnTo>
                <a:lnTo>
                  <a:pt x="6345737" y="357852"/>
                </a:lnTo>
                <a:lnTo>
                  <a:pt x="6338331" y="322890"/>
                </a:lnTo>
                <a:lnTo>
                  <a:pt x="6320662" y="298545"/>
                </a:lnTo>
                <a:close/>
              </a:path>
              <a:path w="6807200" h="457200">
                <a:moveTo>
                  <a:pt x="6518577" y="26637"/>
                </a:moveTo>
                <a:lnTo>
                  <a:pt x="6477364" y="26637"/>
                </a:lnTo>
                <a:lnTo>
                  <a:pt x="6477364" y="204056"/>
                </a:lnTo>
                <a:lnTo>
                  <a:pt x="6734194" y="204056"/>
                </a:lnTo>
                <a:lnTo>
                  <a:pt x="6734194" y="170382"/>
                </a:lnTo>
                <a:lnTo>
                  <a:pt x="6518577" y="170382"/>
                </a:lnTo>
                <a:lnTo>
                  <a:pt x="6518577" y="117106"/>
                </a:lnTo>
                <a:lnTo>
                  <a:pt x="6734194" y="117106"/>
                </a:lnTo>
                <a:lnTo>
                  <a:pt x="6734194" y="83432"/>
                </a:lnTo>
                <a:lnTo>
                  <a:pt x="6518577" y="83432"/>
                </a:lnTo>
                <a:lnTo>
                  <a:pt x="6518577" y="26637"/>
                </a:lnTo>
                <a:close/>
              </a:path>
              <a:path w="6807200" h="457200">
                <a:moveTo>
                  <a:pt x="6734194" y="117106"/>
                </a:moveTo>
                <a:lnTo>
                  <a:pt x="6692980" y="117106"/>
                </a:lnTo>
                <a:lnTo>
                  <a:pt x="6692980" y="170382"/>
                </a:lnTo>
                <a:lnTo>
                  <a:pt x="6734194" y="170382"/>
                </a:lnTo>
                <a:lnTo>
                  <a:pt x="6734194" y="117106"/>
                </a:lnTo>
                <a:close/>
              </a:path>
              <a:path w="6807200" h="457200">
                <a:moveTo>
                  <a:pt x="6734194" y="26637"/>
                </a:moveTo>
                <a:lnTo>
                  <a:pt x="6692980" y="26637"/>
                </a:lnTo>
                <a:lnTo>
                  <a:pt x="6692980" y="83432"/>
                </a:lnTo>
                <a:lnTo>
                  <a:pt x="6734194" y="83432"/>
                </a:lnTo>
                <a:lnTo>
                  <a:pt x="6734194" y="26637"/>
                </a:lnTo>
                <a:close/>
              </a:path>
              <a:path w="6807200" h="457200">
                <a:moveTo>
                  <a:pt x="6626637" y="295530"/>
                </a:moveTo>
                <a:lnTo>
                  <a:pt x="6584921" y="295530"/>
                </a:lnTo>
                <a:lnTo>
                  <a:pt x="6584921" y="433243"/>
                </a:lnTo>
                <a:lnTo>
                  <a:pt x="6626637" y="433243"/>
                </a:lnTo>
                <a:lnTo>
                  <a:pt x="6626637" y="295530"/>
                </a:lnTo>
                <a:close/>
              </a:path>
              <a:path w="6807200" h="457200">
                <a:moveTo>
                  <a:pt x="6807071" y="261353"/>
                </a:moveTo>
                <a:lnTo>
                  <a:pt x="6404989" y="261353"/>
                </a:lnTo>
                <a:lnTo>
                  <a:pt x="6404989" y="295530"/>
                </a:lnTo>
                <a:lnTo>
                  <a:pt x="6807071" y="295530"/>
                </a:lnTo>
                <a:lnTo>
                  <a:pt x="6807071" y="261353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234053" y="5347104"/>
            <a:ext cx="3333750" cy="667385"/>
          </a:xfrm>
          <a:custGeom>
            <a:avLst/>
            <a:gdLst/>
            <a:ahLst/>
            <a:cxnLst/>
            <a:rect l="l" t="t" r="r" b="b"/>
            <a:pathLst>
              <a:path w="3333750" h="667385">
                <a:moveTo>
                  <a:pt x="307592" y="39203"/>
                </a:moveTo>
                <a:lnTo>
                  <a:pt x="13570" y="39203"/>
                </a:lnTo>
                <a:lnTo>
                  <a:pt x="13570" y="116855"/>
                </a:lnTo>
                <a:lnTo>
                  <a:pt x="210339" y="116855"/>
                </a:lnTo>
                <a:lnTo>
                  <a:pt x="201145" y="154253"/>
                </a:lnTo>
                <a:lnTo>
                  <a:pt x="179764" y="189872"/>
                </a:lnTo>
                <a:lnTo>
                  <a:pt x="147576" y="223061"/>
                </a:lnTo>
                <a:lnTo>
                  <a:pt x="105965" y="253172"/>
                </a:lnTo>
                <a:lnTo>
                  <a:pt x="56312" y="279555"/>
                </a:lnTo>
                <a:lnTo>
                  <a:pt x="0" y="301561"/>
                </a:lnTo>
                <a:lnTo>
                  <a:pt x="36187" y="382229"/>
                </a:lnTo>
                <a:lnTo>
                  <a:pt x="82625" y="364121"/>
                </a:lnTo>
                <a:lnTo>
                  <a:pt x="127294" y="342407"/>
                </a:lnTo>
                <a:lnTo>
                  <a:pt x="169209" y="317002"/>
                </a:lnTo>
                <a:lnTo>
                  <a:pt x="207382" y="287818"/>
                </a:lnTo>
                <a:lnTo>
                  <a:pt x="240827" y="254768"/>
                </a:lnTo>
                <a:lnTo>
                  <a:pt x="268557" y="217766"/>
                </a:lnTo>
                <a:lnTo>
                  <a:pt x="289585" y="176724"/>
                </a:lnTo>
                <a:lnTo>
                  <a:pt x="302926" y="131556"/>
                </a:lnTo>
                <a:lnTo>
                  <a:pt x="307592" y="82175"/>
                </a:lnTo>
                <a:lnTo>
                  <a:pt x="307592" y="39203"/>
                </a:lnTo>
                <a:close/>
              </a:path>
              <a:path w="3333750" h="667385">
                <a:moveTo>
                  <a:pt x="502853" y="14324"/>
                </a:moveTo>
                <a:lnTo>
                  <a:pt x="406354" y="14324"/>
                </a:lnTo>
                <a:lnTo>
                  <a:pt x="406354" y="370920"/>
                </a:lnTo>
                <a:lnTo>
                  <a:pt x="502853" y="370920"/>
                </a:lnTo>
                <a:lnTo>
                  <a:pt x="502853" y="229940"/>
                </a:lnTo>
                <a:lnTo>
                  <a:pt x="600861" y="229940"/>
                </a:lnTo>
                <a:lnTo>
                  <a:pt x="600861" y="147011"/>
                </a:lnTo>
                <a:lnTo>
                  <a:pt x="502853" y="147011"/>
                </a:lnTo>
                <a:lnTo>
                  <a:pt x="502853" y="14324"/>
                </a:lnTo>
                <a:close/>
              </a:path>
              <a:path w="3333750" h="667385">
                <a:moveTo>
                  <a:pt x="502853" y="405600"/>
                </a:moveTo>
                <a:lnTo>
                  <a:pt x="118362" y="405600"/>
                </a:lnTo>
                <a:lnTo>
                  <a:pt x="118362" y="660419"/>
                </a:lnTo>
                <a:lnTo>
                  <a:pt x="502853" y="660419"/>
                </a:lnTo>
                <a:lnTo>
                  <a:pt x="502853" y="584275"/>
                </a:lnTo>
                <a:lnTo>
                  <a:pt x="213354" y="584275"/>
                </a:lnTo>
                <a:lnTo>
                  <a:pt x="213354" y="480990"/>
                </a:lnTo>
                <a:lnTo>
                  <a:pt x="502853" y="480990"/>
                </a:lnTo>
                <a:lnTo>
                  <a:pt x="502853" y="405600"/>
                </a:lnTo>
                <a:close/>
              </a:path>
              <a:path w="3333750" h="667385">
                <a:moveTo>
                  <a:pt x="502853" y="480990"/>
                </a:moveTo>
                <a:lnTo>
                  <a:pt x="407861" y="480990"/>
                </a:lnTo>
                <a:lnTo>
                  <a:pt x="407861" y="584275"/>
                </a:lnTo>
                <a:lnTo>
                  <a:pt x="502853" y="584275"/>
                </a:lnTo>
                <a:lnTo>
                  <a:pt x="502853" y="480990"/>
                </a:lnTo>
                <a:close/>
              </a:path>
              <a:path w="3333750" h="667385">
                <a:moveTo>
                  <a:pt x="1134542" y="14324"/>
                </a:moveTo>
                <a:lnTo>
                  <a:pt x="1038043" y="14324"/>
                </a:lnTo>
                <a:lnTo>
                  <a:pt x="1038043" y="644587"/>
                </a:lnTo>
                <a:lnTo>
                  <a:pt x="1134542" y="644587"/>
                </a:lnTo>
                <a:lnTo>
                  <a:pt x="1134542" y="310608"/>
                </a:lnTo>
                <a:lnTo>
                  <a:pt x="1232550" y="310608"/>
                </a:lnTo>
                <a:lnTo>
                  <a:pt x="1232550" y="228432"/>
                </a:lnTo>
                <a:lnTo>
                  <a:pt x="1134542" y="228432"/>
                </a:lnTo>
                <a:lnTo>
                  <a:pt x="1134542" y="14324"/>
                </a:lnTo>
                <a:close/>
              </a:path>
              <a:path w="3333750" h="667385">
                <a:moveTo>
                  <a:pt x="857106" y="46742"/>
                </a:moveTo>
                <a:lnTo>
                  <a:pt x="760606" y="46742"/>
                </a:lnTo>
                <a:lnTo>
                  <a:pt x="760606" y="116855"/>
                </a:lnTo>
                <a:lnTo>
                  <a:pt x="758327" y="168975"/>
                </a:lnTo>
                <a:lnTo>
                  <a:pt x="751049" y="216071"/>
                </a:lnTo>
                <a:lnTo>
                  <a:pt x="738114" y="259026"/>
                </a:lnTo>
                <a:lnTo>
                  <a:pt x="718862" y="298723"/>
                </a:lnTo>
                <a:lnTo>
                  <a:pt x="692634" y="336047"/>
                </a:lnTo>
                <a:lnTo>
                  <a:pt x="658770" y="371881"/>
                </a:lnTo>
                <a:lnTo>
                  <a:pt x="616610" y="407108"/>
                </a:lnTo>
                <a:lnTo>
                  <a:pt x="679938" y="477221"/>
                </a:lnTo>
                <a:lnTo>
                  <a:pt x="719294" y="444862"/>
                </a:lnTo>
                <a:lnTo>
                  <a:pt x="754480" y="410594"/>
                </a:lnTo>
                <a:lnTo>
                  <a:pt x="785002" y="373641"/>
                </a:lnTo>
                <a:lnTo>
                  <a:pt x="810364" y="333225"/>
                </a:lnTo>
                <a:lnTo>
                  <a:pt x="936879" y="333225"/>
                </a:lnTo>
                <a:lnTo>
                  <a:pt x="842028" y="247280"/>
                </a:lnTo>
                <a:lnTo>
                  <a:pt x="848518" y="218679"/>
                </a:lnTo>
                <a:lnTo>
                  <a:pt x="853242" y="188099"/>
                </a:lnTo>
                <a:lnTo>
                  <a:pt x="856128" y="155257"/>
                </a:lnTo>
                <a:lnTo>
                  <a:pt x="857106" y="119870"/>
                </a:lnTo>
                <a:lnTo>
                  <a:pt x="857106" y="46742"/>
                </a:lnTo>
                <a:close/>
              </a:path>
              <a:path w="3333750" h="667385">
                <a:moveTo>
                  <a:pt x="936879" y="333225"/>
                </a:moveTo>
                <a:lnTo>
                  <a:pt x="810364" y="333225"/>
                </a:lnTo>
                <a:lnTo>
                  <a:pt x="934004" y="463650"/>
                </a:lnTo>
                <a:lnTo>
                  <a:pt x="1002609" y="392783"/>
                </a:lnTo>
                <a:lnTo>
                  <a:pt x="936879" y="333225"/>
                </a:lnTo>
                <a:close/>
              </a:path>
              <a:path w="3333750" h="667385">
                <a:moveTo>
                  <a:pt x="1445822" y="153796"/>
                </a:moveTo>
                <a:lnTo>
                  <a:pt x="1393061" y="159658"/>
                </a:lnTo>
                <a:lnTo>
                  <a:pt x="1350324" y="176087"/>
                </a:lnTo>
                <a:lnTo>
                  <a:pt x="1318587" y="201346"/>
                </a:lnTo>
                <a:lnTo>
                  <a:pt x="1292026" y="271405"/>
                </a:lnTo>
                <a:lnTo>
                  <a:pt x="1298974" y="309112"/>
                </a:lnTo>
                <a:lnTo>
                  <a:pt x="1319021" y="341464"/>
                </a:lnTo>
                <a:lnTo>
                  <a:pt x="1350975" y="366722"/>
                </a:lnTo>
                <a:lnTo>
                  <a:pt x="1393640" y="383152"/>
                </a:lnTo>
                <a:lnTo>
                  <a:pt x="1445822" y="389014"/>
                </a:lnTo>
                <a:lnTo>
                  <a:pt x="1497401" y="383152"/>
                </a:lnTo>
                <a:lnTo>
                  <a:pt x="1539282" y="366722"/>
                </a:lnTo>
                <a:lnTo>
                  <a:pt x="1570451" y="341464"/>
                </a:lnTo>
                <a:lnTo>
                  <a:pt x="1585372" y="316639"/>
                </a:lnTo>
                <a:lnTo>
                  <a:pt x="1445822" y="316639"/>
                </a:lnTo>
                <a:lnTo>
                  <a:pt x="1419070" y="313282"/>
                </a:lnTo>
                <a:lnTo>
                  <a:pt x="1399174" y="303917"/>
                </a:lnTo>
                <a:lnTo>
                  <a:pt x="1386770" y="289605"/>
                </a:lnTo>
                <a:lnTo>
                  <a:pt x="1382494" y="271405"/>
                </a:lnTo>
                <a:lnTo>
                  <a:pt x="1386664" y="253205"/>
                </a:lnTo>
                <a:lnTo>
                  <a:pt x="1398891" y="238893"/>
                </a:lnTo>
                <a:lnTo>
                  <a:pt x="1418752" y="229528"/>
                </a:lnTo>
                <a:lnTo>
                  <a:pt x="1445822" y="226171"/>
                </a:lnTo>
                <a:lnTo>
                  <a:pt x="1585372" y="226171"/>
                </a:lnTo>
                <a:lnTo>
                  <a:pt x="1570451" y="201346"/>
                </a:lnTo>
                <a:lnTo>
                  <a:pt x="1539282" y="176087"/>
                </a:lnTo>
                <a:lnTo>
                  <a:pt x="1497401" y="159658"/>
                </a:lnTo>
                <a:lnTo>
                  <a:pt x="1445822" y="153796"/>
                </a:lnTo>
                <a:close/>
              </a:path>
              <a:path w="3333750" h="667385">
                <a:moveTo>
                  <a:pt x="1585372" y="226171"/>
                </a:moveTo>
                <a:lnTo>
                  <a:pt x="1445822" y="226171"/>
                </a:lnTo>
                <a:lnTo>
                  <a:pt x="1471902" y="229740"/>
                </a:lnTo>
                <a:lnTo>
                  <a:pt x="1491056" y="239458"/>
                </a:lnTo>
                <a:lnTo>
                  <a:pt x="1502860" y="253841"/>
                </a:lnTo>
                <a:lnTo>
                  <a:pt x="1506888" y="271405"/>
                </a:lnTo>
                <a:lnTo>
                  <a:pt x="1502860" y="289605"/>
                </a:lnTo>
                <a:lnTo>
                  <a:pt x="1491056" y="303917"/>
                </a:lnTo>
                <a:lnTo>
                  <a:pt x="1471902" y="313282"/>
                </a:lnTo>
                <a:lnTo>
                  <a:pt x="1445822" y="316639"/>
                </a:lnTo>
                <a:lnTo>
                  <a:pt x="1585372" y="316639"/>
                </a:lnTo>
                <a:lnTo>
                  <a:pt x="1589896" y="309112"/>
                </a:lnTo>
                <a:lnTo>
                  <a:pt x="1596603" y="271405"/>
                </a:lnTo>
                <a:lnTo>
                  <a:pt x="1589896" y="233698"/>
                </a:lnTo>
                <a:lnTo>
                  <a:pt x="1585372" y="226171"/>
                </a:lnTo>
                <a:close/>
              </a:path>
              <a:path w="3333750" h="667385">
                <a:moveTo>
                  <a:pt x="1630528" y="63327"/>
                </a:moveTo>
                <a:lnTo>
                  <a:pt x="1260362" y="63327"/>
                </a:lnTo>
                <a:lnTo>
                  <a:pt x="1260362" y="136456"/>
                </a:lnTo>
                <a:lnTo>
                  <a:pt x="1630528" y="136456"/>
                </a:lnTo>
                <a:lnTo>
                  <a:pt x="1630528" y="63327"/>
                </a:lnTo>
                <a:close/>
              </a:path>
              <a:path w="3333750" h="667385">
                <a:moveTo>
                  <a:pt x="1492564" y="0"/>
                </a:moveTo>
                <a:lnTo>
                  <a:pt x="1396818" y="0"/>
                </a:lnTo>
                <a:lnTo>
                  <a:pt x="1396818" y="63327"/>
                </a:lnTo>
                <a:lnTo>
                  <a:pt x="1492564" y="63327"/>
                </a:lnTo>
                <a:lnTo>
                  <a:pt x="1492564" y="0"/>
                </a:lnTo>
                <a:close/>
              </a:path>
              <a:path w="3333750" h="667385">
                <a:moveTo>
                  <a:pt x="1766231" y="14324"/>
                </a:moveTo>
                <a:lnTo>
                  <a:pt x="1669731" y="14324"/>
                </a:lnTo>
                <a:lnTo>
                  <a:pt x="1669731" y="387506"/>
                </a:lnTo>
                <a:lnTo>
                  <a:pt x="1766231" y="387506"/>
                </a:lnTo>
                <a:lnTo>
                  <a:pt x="1766231" y="239741"/>
                </a:lnTo>
                <a:lnTo>
                  <a:pt x="1864239" y="239741"/>
                </a:lnTo>
                <a:lnTo>
                  <a:pt x="1864239" y="157565"/>
                </a:lnTo>
                <a:lnTo>
                  <a:pt x="1766231" y="157565"/>
                </a:lnTo>
                <a:lnTo>
                  <a:pt x="1766231" y="14324"/>
                </a:lnTo>
                <a:close/>
              </a:path>
              <a:path w="3333750" h="667385">
                <a:moveTo>
                  <a:pt x="1476732" y="422186"/>
                </a:moveTo>
                <a:lnTo>
                  <a:pt x="1381740" y="422186"/>
                </a:lnTo>
                <a:lnTo>
                  <a:pt x="1381740" y="667204"/>
                </a:lnTo>
                <a:lnTo>
                  <a:pt x="1766231" y="667204"/>
                </a:lnTo>
                <a:lnTo>
                  <a:pt x="1766231" y="591060"/>
                </a:lnTo>
                <a:lnTo>
                  <a:pt x="1476732" y="591060"/>
                </a:lnTo>
                <a:lnTo>
                  <a:pt x="1476732" y="546580"/>
                </a:lnTo>
                <a:lnTo>
                  <a:pt x="1766231" y="546580"/>
                </a:lnTo>
                <a:lnTo>
                  <a:pt x="1766231" y="472697"/>
                </a:lnTo>
                <a:lnTo>
                  <a:pt x="1476732" y="472697"/>
                </a:lnTo>
                <a:lnTo>
                  <a:pt x="1476732" y="422186"/>
                </a:lnTo>
                <a:close/>
              </a:path>
              <a:path w="3333750" h="667385">
                <a:moveTo>
                  <a:pt x="1766231" y="546580"/>
                </a:moveTo>
                <a:lnTo>
                  <a:pt x="1671239" y="546580"/>
                </a:lnTo>
                <a:lnTo>
                  <a:pt x="1671239" y="591060"/>
                </a:lnTo>
                <a:lnTo>
                  <a:pt x="1766231" y="591060"/>
                </a:lnTo>
                <a:lnTo>
                  <a:pt x="1766231" y="546580"/>
                </a:lnTo>
                <a:close/>
              </a:path>
              <a:path w="3333750" h="667385">
                <a:moveTo>
                  <a:pt x="1766231" y="422186"/>
                </a:moveTo>
                <a:lnTo>
                  <a:pt x="1671239" y="422186"/>
                </a:lnTo>
                <a:lnTo>
                  <a:pt x="1671239" y="472697"/>
                </a:lnTo>
                <a:lnTo>
                  <a:pt x="1766231" y="472697"/>
                </a:lnTo>
                <a:lnTo>
                  <a:pt x="1766231" y="422186"/>
                </a:lnTo>
                <a:close/>
              </a:path>
              <a:path w="3333750" h="667385">
                <a:moveTo>
                  <a:pt x="2024738" y="53527"/>
                </a:moveTo>
                <a:lnTo>
                  <a:pt x="1929746" y="53527"/>
                </a:lnTo>
                <a:lnTo>
                  <a:pt x="1929746" y="443295"/>
                </a:lnTo>
                <a:lnTo>
                  <a:pt x="1969703" y="443295"/>
                </a:lnTo>
                <a:lnTo>
                  <a:pt x="2026266" y="442719"/>
                </a:lnTo>
                <a:lnTo>
                  <a:pt x="2082956" y="440949"/>
                </a:lnTo>
                <a:lnTo>
                  <a:pt x="2138766" y="437923"/>
                </a:lnTo>
                <a:lnTo>
                  <a:pt x="2192691" y="433578"/>
                </a:lnTo>
                <a:lnTo>
                  <a:pt x="2243726" y="427850"/>
                </a:lnTo>
                <a:lnTo>
                  <a:pt x="2290866" y="420678"/>
                </a:lnTo>
                <a:lnTo>
                  <a:pt x="2284278" y="364135"/>
                </a:lnTo>
                <a:lnTo>
                  <a:pt x="2024738" y="364135"/>
                </a:lnTo>
                <a:lnTo>
                  <a:pt x="2024738" y="53527"/>
                </a:lnTo>
                <a:close/>
              </a:path>
              <a:path w="3333750" h="667385">
                <a:moveTo>
                  <a:pt x="2281819" y="343026"/>
                </a:moveTo>
                <a:lnTo>
                  <a:pt x="2231633" y="350722"/>
                </a:lnTo>
                <a:lnTo>
                  <a:pt x="2176887" y="356644"/>
                </a:lnTo>
                <a:lnTo>
                  <a:pt x="2121527" y="360830"/>
                </a:lnTo>
                <a:lnTo>
                  <a:pt x="2069495" y="363315"/>
                </a:lnTo>
                <a:lnTo>
                  <a:pt x="2024738" y="364135"/>
                </a:lnTo>
                <a:lnTo>
                  <a:pt x="2284278" y="364135"/>
                </a:lnTo>
                <a:lnTo>
                  <a:pt x="2281819" y="343026"/>
                </a:lnTo>
                <a:close/>
              </a:path>
              <a:path w="3333750" h="667385">
                <a:moveTo>
                  <a:pt x="2432600" y="14324"/>
                </a:moveTo>
                <a:lnTo>
                  <a:pt x="2336100" y="14324"/>
                </a:lnTo>
                <a:lnTo>
                  <a:pt x="2336100" y="644587"/>
                </a:lnTo>
                <a:lnTo>
                  <a:pt x="2432600" y="644587"/>
                </a:lnTo>
                <a:lnTo>
                  <a:pt x="2432600" y="14324"/>
                </a:lnTo>
                <a:close/>
              </a:path>
              <a:path w="3333750" h="667385">
                <a:moveTo>
                  <a:pt x="2848672" y="60312"/>
                </a:moveTo>
                <a:lnTo>
                  <a:pt x="2547110" y="60312"/>
                </a:lnTo>
                <a:lnTo>
                  <a:pt x="2547110" y="450080"/>
                </a:lnTo>
                <a:lnTo>
                  <a:pt x="2587821" y="450080"/>
                </a:lnTo>
                <a:lnTo>
                  <a:pt x="2643848" y="449564"/>
                </a:lnTo>
                <a:lnTo>
                  <a:pt x="2699036" y="447958"/>
                </a:lnTo>
                <a:lnTo>
                  <a:pt x="2752549" y="445180"/>
                </a:lnTo>
                <a:lnTo>
                  <a:pt x="2803549" y="441145"/>
                </a:lnTo>
                <a:lnTo>
                  <a:pt x="2851199" y="435770"/>
                </a:lnTo>
                <a:lnTo>
                  <a:pt x="2894660" y="428971"/>
                </a:lnTo>
                <a:lnTo>
                  <a:pt x="2887897" y="370920"/>
                </a:lnTo>
                <a:lnTo>
                  <a:pt x="2642102" y="370920"/>
                </a:lnTo>
                <a:lnTo>
                  <a:pt x="2642102" y="138718"/>
                </a:lnTo>
                <a:lnTo>
                  <a:pt x="2848672" y="138718"/>
                </a:lnTo>
                <a:lnTo>
                  <a:pt x="2848672" y="60312"/>
                </a:lnTo>
                <a:close/>
              </a:path>
              <a:path w="3333750" h="667385">
                <a:moveTo>
                  <a:pt x="2885613" y="351319"/>
                </a:moveTo>
                <a:lnTo>
                  <a:pt x="2839806" y="358568"/>
                </a:lnTo>
                <a:lnTo>
                  <a:pt x="2788933" y="364081"/>
                </a:lnTo>
                <a:lnTo>
                  <a:pt x="2736612" y="367929"/>
                </a:lnTo>
                <a:lnTo>
                  <a:pt x="2686462" y="370184"/>
                </a:lnTo>
                <a:lnTo>
                  <a:pt x="2642102" y="370920"/>
                </a:lnTo>
                <a:lnTo>
                  <a:pt x="2887897" y="370920"/>
                </a:lnTo>
                <a:lnTo>
                  <a:pt x="2885613" y="351319"/>
                </a:lnTo>
                <a:close/>
              </a:path>
              <a:path w="3333750" h="667385">
                <a:moveTo>
                  <a:pt x="3029609" y="14324"/>
                </a:moveTo>
                <a:lnTo>
                  <a:pt x="2933109" y="14324"/>
                </a:lnTo>
                <a:lnTo>
                  <a:pt x="2933109" y="644587"/>
                </a:lnTo>
                <a:lnTo>
                  <a:pt x="3029609" y="644587"/>
                </a:lnTo>
                <a:lnTo>
                  <a:pt x="3029609" y="307592"/>
                </a:lnTo>
                <a:lnTo>
                  <a:pt x="3127616" y="307592"/>
                </a:lnTo>
                <a:lnTo>
                  <a:pt x="3127616" y="224663"/>
                </a:lnTo>
                <a:lnTo>
                  <a:pt x="3029609" y="224663"/>
                </a:lnTo>
                <a:lnTo>
                  <a:pt x="3029609" y="14324"/>
                </a:lnTo>
                <a:close/>
              </a:path>
              <a:path w="3333750" h="667385">
                <a:moveTo>
                  <a:pt x="3248912" y="459881"/>
                </a:moveTo>
                <a:lnTo>
                  <a:pt x="3163721" y="545072"/>
                </a:lnTo>
                <a:lnTo>
                  <a:pt x="3248912" y="629509"/>
                </a:lnTo>
                <a:lnTo>
                  <a:pt x="3333350" y="545072"/>
                </a:lnTo>
                <a:lnTo>
                  <a:pt x="3248912" y="4598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13859" y="5434389"/>
            <a:ext cx="15490825" cy="5874385"/>
            <a:chOff x="4613859" y="5434389"/>
            <a:chExt cx="15490825" cy="5874385"/>
          </a:xfrm>
        </p:grpSpPr>
        <p:sp>
          <p:nvSpPr>
            <p:cNvPr id="3" name="object 3"/>
            <p:cNvSpPr/>
            <p:nvPr/>
          </p:nvSpPr>
          <p:spPr>
            <a:xfrm>
              <a:off x="4613859" y="5434389"/>
              <a:ext cx="15490825" cy="5874385"/>
            </a:xfrm>
            <a:custGeom>
              <a:avLst/>
              <a:gdLst/>
              <a:ahLst/>
              <a:cxnLst/>
              <a:rect l="l" t="t" r="r" b="b"/>
              <a:pathLst>
                <a:path w="15490825" h="5874384">
                  <a:moveTo>
                    <a:pt x="15490240" y="0"/>
                  </a:moveTo>
                  <a:lnTo>
                    <a:pt x="0" y="5874166"/>
                  </a:lnTo>
                  <a:lnTo>
                    <a:pt x="15490240" y="5874166"/>
                  </a:lnTo>
                  <a:lnTo>
                    <a:pt x="15490240" y="0"/>
                  </a:lnTo>
                  <a:close/>
                </a:path>
              </a:pathLst>
            </a:custGeom>
            <a:solidFill>
              <a:srgbClr val="B9B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620655" y="6596657"/>
              <a:ext cx="15483840" cy="4712335"/>
            </a:xfrm>
            <a:custGeom>
              <a:avLst/>
              <a:gdLst/>
              <a:ahLst/>
              <a:cxnLst/>
              <a:rect l="l" t="t" r="r" b="b"/>
              <a:pathLst>
                <a:path w="15483840" h="4712334">
                  <a:moveTo>
                    <a:pt x="15483444" y="0"/>
                  </a:moveTo>
                  <a:lnTo>
                    <a:pt x="0" y="4711898"/>
                  </a:lnTo>
                  <a:lnTo>
                    <a:pt x="15483444" y="4711898"/>
                  </a:lnTo>
                  <a:lnTo>
                    <a:pt x="15483444" y="0"/>
                  </a:lnTo>
                  <a:close/>
                </a:path>
              </a:pathLst>
            </a:custGeom>
            <a:solidFill>
              <a:srgbClr val="6B6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837670" y="952850"/>
            <a:ext cx="858612" cy="10261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65630" y="1276777"/>
            <a:ext cx="2461895" cy="371475"/>
          </a:xfrm>
          <a:custGeom>
            <a:avLst/>
            <a:gdLst/>
            <a:ahLst/>
            <a:cxnLst/>
            <a:rect l="l" t="t" r="r" b="b"/>
            <a:pathLst>
              <a:path w="2461895" h="371475">
                <a:moveTo>
                  <a:pt x="23119" y="285478"/>
                </a:moveTo>
                <a:lnTo>
                  <a:pt x="0" y="339256"/>
                </a:lnTo>
                <a:lnTo>
                  <a:pt x="60249" y="363004"/>
                </a:lnTo>
                <a:lnTo>
                  <a:pt x="124645" y="370920"/>
                </a:lnTo>
                <a:lnTo>
                  <a:pt x="181659" y="363248"/>
                </a:lnTo>
                <a:lnTo>
                  <a:pt x="223783" y="341204"/>
                </a:lnTo>
                <a:lnTo>
                  <a:pt x="247008" y="310105"/>
                </a:lnTo>
                <a:lnTo>
                  <a:pt x="122635" y="310105"/>
                </a:lnTo>
                <a:lnTo>
                  <a:pt x="99452" y="308802"/>
                </a:lnTo>
                <a:lnTo>
                  <a:pt x="75139" y="304577"/>
                </a:lnTo>
                <a:lnTo>
                  <a:pt x="49694" y="296959"/>
                </a:lnTo>
                <a:lnTo>
                  <a:pt x="23119" y="285478"/>
                </a:lnTo>
                <a:close/>
              </a:path>
              <a:path w="2461895" h="371475">
                <a:moveTo>
                  <a:pt x="144246" y="0"/>
                </a:moveTo>
                <a:lnTo>
                  <a:pt x="91355" y="7201"/>
                </a:lnTo>
                <a:lnTo>
                  <a:pt x="50951" y="27831"/>
                </a:lnTo>
                <a:lnTo>
                  <a:pt x="25153" y="60430"/>
                </a:lnTo>
                <a:lnTo>
                  <a:pt x="16083" y="103536"/>
                </a:lnTo>
                <a:lnTo>
                  <a:pt x="21580" y="142825"/>
                </a:lnTo>
                <a:lnTo>
                  <a:pt x="38574" y="173209"/>
                </a:lnTo>
                <a:lnTo>
                  <a:pt x="67819" y="195771"/>
                </a:lnTo>
                <a:lnTo>
                  <a:pt x="110069" y="211595"/>
                </a:lnTo>
                <a:lnTo>
                  <a:pt x="146877" y="223037"/>
                </a:lnTo>
                <a:lnTo>
                  <a:pt x="168560" y="234526"/>
                </a:lnTo>
                <a:lnTo>
                  <a:pt x="178840" y="247995"/>
                </a:lnTo>
                <a:lnTo>
                  <a:pt x="181439" y="265374"/>
                </a:lnTo>
                <a:lnTo>
                  <a:pt x="177693" y="284661"/>
                </a:lnTo>
                <a:lnTo>
                  <a:pt x="166549" y="298671"/>
                </a:lnTo>
                <a:lnTo>
                  <a:pt x="148149" y="307215"/>
                </a:lnTo>
                <a:lnTo>
                  <a:pt x="122635" y="310105"/>
                </a:lnTo>
                <a:lnTo>
                  <a:pt x="247008" y="310105"/>
                </a:lnTo>
                <a:lnTo>
                  <a:pt x="249887" y="306249"/>
                </a:lnTo>
                <a:lnTo>
                  <a:pt x="258840" y="259845"/>
                </a:lnTo>
                <a:lnTo>
                  <a:pt x="254921" y="225409"/>
                </a:lnTo>
                <a:lnTo>
                  <a:pt x="240683" y="196203"/>
                </a:lnTo>
                <a:lnTo>
                  <a:pt x="212404" y="172557"/>
                </a:lnTo>
                <a:lnTo>
                  <a:pt x="166361" y="154801"/>
                </a:lnTo>
                <a:lnTo>
                  <a:pt x="131202" y="143712"/>
                </a:lnTo>
                <a:lnTo>
                  <a:pt x="108248" y="131681"/>
                </a:lnTo>
                <a:lnTo>
                  <a:pt x="95753" y="117766"/>
                </a:lnTo>
                <a:lnTo>
                  <a:pt x="91976" y="101023"/>
                </a:lnTo>
                <a:lnTo>
                  <a:pt x="95965" y="84036"/>
                </a:lnTo>
                <a:lnTo>
                  <a:pt x="107682" y="70678"/>
                </a:lnTo>
                <a:lnTo>
                  <a:pt x="126750" y="61937"/>
                </a:lnTo>
                <a:lnTo>
                  <a:pt x="152791" y="58804"/>
                </a:lnTo>
                <a:lnTo>
                  <a:pt x="243771" y="58804"/>
                </a:lnTo>
                <a:lnTo>
                  <a:pt x="256327" y="28145"/>
                </a:lnTo>
                <a:lnTo>
                  <a:pt x="236340" y="17386"/>
                </a:lnTo>
                <a:lnTo>
                  <a:pt x="211784" y="8418"/>
                </a:lnTo>
                <a:lnTo>
                  <a:pt x="181478" y="2277"/>
                </a:lnTo>
                <a:lnTo>
                  <a:pt x="144246" y="0"/>
                </a:lnTo>
                <a:close/>
              </a:path>
              <a:path w="2461895" h="371475">
                <a:moveTo>
                  <a:pt x="243771" y="58804"/>
                </a:moveTo>
                <a:lnTo>
                  <a:pt x="152791" y="58804"/>
                </a:lnTo>
                <a:lnTo>
                  <a:pt x="174567" y="60351"/>
                </a:lnTo>
                <a:lnTo>
                  <a:pt x="195826" y="64772"/>
                </a:lnTo>
                <a:lnTo>
                  <a:pt x="216048" y="71738"/>
                </a:lnTo>
                <a:lnTo>
                  <a:pt x="234715" y="80919"/>
                </a:lnTo>
                <a:lnTo>
                  <a:pt x="243771" y="58804"/>
                </a:lnTo>
                <a:close/>
              </a:path>
              <a:path w="2461895" h="371475">
                <a:moveTo>
                  <a:pt x="480326" y="7539"/>
                </a:moveTo>
                <a:lnTo>
                  <a:pt x="398402" y="7539"/>
                </a:lnTo>
                <a:lnTo>
                  <a:pt x="285819" y="363381"/>
                </a:lnTo>
                <a:lnTo>
                  <a:pt x="361712" y="363381"/>
                </a:lnTo>
                <a:lnTo>
                  <a:pt x="381816" y="281457"/>
                </a:lnTo>
                <a:lnTo>
                  <a:pt x="567377" y="281457"/>
                </a:lnTo>
                <a:lnTo>
                  <a:pt x="550446" y="228181"/>
                </a:lnTo>
                <a:lnTo>
                  <a:pt x="395387" y="228181"/>
                </a:lnTo>
                <a:lnTo>
                  <a:pt x="438108" y="64333"/>
                </a:lnTo>
                <a:lnTo>
                  <a:pt x="498375" y="64333"/>
                </a:lnTo>
                <a:lnTo>
                  <a:pt x="480326" y="7539"/>
                </a:lnTo>
                <a:close/>
              </a:path>
              <a:path w="2461895" h="371475">
                <a:moveTo>
                  <a:pt x="567377" y="281457"/>
                </a:moveTo>
                <a:lnTo>
                  <a:pt x="494399" y="281457"/>
                </a:lnTo>
                <a:lnTo>
                  <a:pt x="515006" y="363381"/>
                </a:lnTo>
                <a:lnTo>
                  <a:pt x="593412" y="363381"/>
                </a:lnTo>
                <a:lnTo>
                  <a:pt x="567377" y="281457"/>
                </a:lnTo>
                <a:close/>
              </a:path>
              <a:path w="2461895" h="371475">
                <a:moveTo>
                  <a:pt x="498375" y="64333"/>
                </a:moveTo>
                <a:lnTo>
                  <a:pt x="438108" y="64333"/>
                </a:lnTo>
                <a:lnTo>
                  <a:pt x="480326" y="228181"/>
                </a:lnTo>
                <a:lnTo>
                  <a:pt x="550446" y="228181"/>
                </a:lnTo>
                <a:lnTo>
                  <a:pt x="498375" y="64333"/>
                </a:lnTo>
                <a:close/>
              </a:path>
              <a:path w="2461895" h="371475">
                <a:moveTo>
                  <a:pt x="858201" y="7539"/>
                </a:moveTo>
                <a:lnTo>
                  <a:pt x="637559" y="7539"/>
                </a:lnTo>
                <a:lnTo>
                  <a:pt x="637559" y="363381"/>
                </a:lnTo>
                <a:lnTo>
                  <a:pt x="711441" y="363381"/>
                </a:lnTo>
                <a:lnTo>
                  <a:pt x="711441" y="218632"/>
                </a:lnTo>
                <a:lnTo>
                  <a:pt x="846139" y="218632"/>
                </a:lnTo>
                <a:lnTo>
                  <a:pt x="846139" y="160832"/>
                </a:lnTo>
                <a:lnTo>
                  <a:pt x="711441" y="160832"/>
                </a:lnTo>
                <a:lnTo>
                  <a:pt x="711441" y="66343"/>
                </a:lnTo>
                <a:lnTo>
                  <a:pt x="858201" y="66343"/>
                </a:lnTo>
                <a:lnTo>
                  <a:pt x="858201" y="7539"/>
                </a:lnTo>
                <a:close/>
              </a:path>
              <a:path w="2461895" h="371475">
                <a:moveTo>
                  <a:pt x="1144877" y="7539"/>
                </a:moveTo>
                <a:lnTo>
                  <a:pt x="922727" y="7539"/>
                </a:lnTo>
                <a:lnTo>
                  <a:pt x="922727" y="363381"/>
                </a:lnTo>
                <a:lnTo>
                  <a:pt x="1148395" y="363381"/>
                </a:lnTo>
                <a:lnTo>
                  <a:pt x="1148395" y="304074"/>
                </a:lnTo>
                <a:lnTo>
                  <a:pt x="996609" y="304074"/>
                </a:lnTo>
                <a:lnTo>
                  <a:pt x="996609" y="210590"/>
                </a:lnTo>
                <a:lnTo>
                  <a:pt x="1132814" y="210590"/>
                </a:lnTo>
                <a:lnTo>
                  <a:pt x="1132814" y="153796"/>
                </a:lnTo>
                <a:lnTo>
                  <a:pt x="996609" y="153796"/>
                </a:lnTo>
                <a:lnTo>
                  <a:pt x="996609" y="65338"/>
                </a:lnTo>
                <a:lnTo>
                  <a:pt x="1144877" y="65338"/>
                </a:lnTo>
                <a:lnTo>
                  <a:pt x="1144877" y="7539"/>
                </a:lnTo>
                <a:close/>
              </a:path>
              <a:path w="2461895" h="371475">
                <a:moveTo>
                  <a:pt x="1420861" y="7539"/>
                </a:moveTo>
                <a:lnTo>
                  <a:pt x="1318330" y="7539"/>
                </a:lnTo>
                <a:lnTo>
                  <a:pt x="1318330" y="363381"/>
                </a:lnTo>
                <a:lnTo>
                  <a:pt x="1392212" y="363381"/>
                </a:lnTo>
                <a:lnTo>
                  <a:pt x="1392212" y="255322"/>
                </a:lnTo>
                <a:lnTo>
                  <a:pt x="1415835" y="255322"/>
                </a:lnTo>
                <a:lnTo>
                  <a:pt x="1463168" y="251618"/>
                </a:lnTo>
                <a:lnTo>
                  <a:pt x="1504518" y="239206"/>
                </a:lnTo>
                <a:lnTo>
                  <a:pt x="1537279" y="216131"/>
                </a:lnTo>
                <a:lnTo>
                  <a:pt x="1548524" y="197522"/>
                </a:lnTo>
                <a:lnTo>
                  <a:pt x="1392212" y="197522"/>
                </a:lnTo>
                <a:lnTo>
                  <a:pt x="1392212" y="65338"/>
                </a:lnTo>
                <a:lnTo>
                  <a:pt x="1549720" y="65338"/>
                </a:lnTo>
                <a:lnTo>
                  <a:pt x="1544983" y="55523"/>
                </a:lnTo>
                <a:lnTo>
                  <a:pt x="1516677" y="29717"/>
                </a:lnTo>
                <a:lnTo>
                  <a:pt x="1475584" y="13296"/>
                </a:lnTo>
                <a:lnTo>
                  <a:pt x="1420861" y="7539"/>
                </a:lnTo>
                <a:close/>
              </a:path>
              <a:path w="2461895" h="371475">
                <a:moveTo>
                  <a:pt x="1549720" y="65338"/>
                </a:moveTo>
                <a:lnTo>
                  <a:pt x="1425887" y="65338"/>
                </a:lnTo>
                <a:lnTo>
                  <a:pt x="1454252" y="69673"/>
                </a:lnTo>
                <a:lnTo>
                  <a:pt x="1474514" y="82301"/>
                </a:lnTo>
                <a:lnTo>
                  <a:pt x="1486670" y="102656"/>
                </a:lnTo>
                <a:lnTo>
                  <a:pt x="1490723" y="130174"/>
                </a:lnTo>
                <a:lnTo>
                  <a:pt x="1485304" y="162749"/>
                </a:lnTo>
                <a:lnTo>
                  <a:pt x="1469990" y="183449"/>
                </a:lnTo>
                <a:lnTo>
                  <a:pt x="1446195" y="194350"/>
                </a:lnTo>
                <a:lnTo>
                  <a:pt x="1415332" y="197522"/>
                </a:lnTo>
                <a:lnTo>
                  <a:pt x="1548524" y="197522"/>
                </a:lnTo>
                <a:lnTo>
                  <a:pt x="1558847" y="180438"/>
                </a:lnTo>
                <a:lnTo>
                  <a:pt x="1566615" y="130174"/>
                </a:lnTo>
                <a:lnTo>
                  <a:pt x="1561348" y="89435"/>
                </a:lnTo>
                <a:lnTo>
                  <a:pt x="1549720" y="65338"/>
                </a:lnTo>
                <a:close/>
              </a:path>
              <a:path w="2461895" h="371475">
                <a:moveTo>
                  <a:pt x="1765791" y="7539"/>
                </a:moveTo>
                <a:lnTo>
                  <a:pt x="1683867" y="7539"/>
                </a:lnTo>
                <a:lnTo>
                  <a:pt x="1571284" y="363381"/>
                </a:lnTo>
                <a:lnTo>
                  <a:pt x="1647177" y="363381"/>
                </a:lnTo>
                <a:lnTo>
                  <a:pt x="1667281" y="281457"/>
                </a:lnTo>
                <a:lnTo>
                  <a:pt x="1852842" y="281457"/>
                </a:lnTo>
                <a:lnTo>
                  <a:pt x="1835911" y="228181"/>
                </a:lnTo>
                <a:lnTo>
                  <a:pt x="1680851" y="228181"/>
                </a:lnTo>
                <a:lnTo>
                  <a:pt x="1723573" y="64333"/>
                </a:lnTo>
                <a:lnTo>
                  <a:pt x="1783840" y="64333"/>
                </a:lnTo>
                <a:lnTo>
                  <a:pt x="1765791" y="7539"/>
                </a:lnTo>
                <a:close/>
              </a:path>
              <a:path w="2461895" h="371475">
                <a:moveTo>
                  <a:pt x="1852842" y="281457"/>
                </a:moveTo>
                <a:lnTo>
                  <a:pt x="1779864" y="281457"/>
                </a:lnTo>
                <a:lnTo>
                  <a:pt x="1800471" y="363381"/>
                </a:lnTo>
                <a:lnTo>
                  <a:pt x="1878877" y="363381"/>
                </a:lnTo>
                <a:lnTo>
                  <a:pt x="1852842" y="281457"/>
                </a:lnTo>
                <a:close/>
              </a:path>
              <a:path w="2461895" h="371475">
                <a:moveTo>
                  <a:pt x="1783840" y="64333"/>
                </a:moveTo>
                <a:lnTo>
                  <a:pt x="1723573" y="64333"/>
                </a:lnTo>
                <a:lnTo>
                  <a:pt x="1765791" y="228181"/>
                </a:lnTo>
                <a:lnTo>
                  <a:pt x="1835911" y="228181"/>
                </a:lnTo>
                <a:lnTo>
                  <a:pt x="1783840" y="64333"/>
                </a:lnTo>
                <a:close/>
              </a:path>
              <a:path w="2461895" h="371475">
                <a:moveTo>
                  <a:pt x="1926039" y="285478"/>
                </a:moveTo>
                <a:lnTo>
                  <a:pt x="1902919" y="339256"/>
                </a:lnTo>
                <a:lnTo>
                  <a:pt x="1963169" y="363004"/>
                </a:lnTo>
                <a:lnTo>
                  <a:pt x="2027565" y="370920"/>
                </a:lnTo>
                <a:lnTo>
                  <a:pt x="2084579" y="363248"/>
                </a:lnTo>
                <a:lnTo>
                  <a:pt x="2126703" y="341204"/>
                </a:lnTo>
                <a:lnTo>
                  <a:pt x="2149927" y="310105"/>
                </a:lnTo>
                <a:lnTo>
                  <a:pt x="2025554" y="310105"/>
                </a:lnTo>
                <a:lnTo>
                  <a:pt x="2002372" y="308802"/>
                </a:lnTo>
                <a:lnTo>
                  <a:pt x="1978058" y="304577"/>
                </a:lnTo>
                <a:lnTo>
                  <a:pt x="1952614" y="296959"/>
                </a:lnTo>
                <a:lnTo>
                  <a:pt x="1926039" y="285478"/>
                </a:lnTo>
                <a:close/>
              </a:path>
              <a:path w="2461895" h="371475">
                <a:moveTo>
                  <a:pt x="2047166" y="0"/>
                </a:moveTo>
                <a:lnTo>
                  <a:pt x="1994275" y="7201"/>
                </a:lnTo>
                <a:lnTo>
                  <a:pt x="1953871" y="27831"/>
                </a:lnTo>
                <a:lnTo>
                  <a:pt x="1928073" y="60430"/>
                </a:lnTo>
                <a:lnTo>
                  <a:pt x="1919003" y="103536"/>
                </a:lnTo>
                <a:lnTo>
                  <a:pt x="1924500" y="142825"/>
                </a:lnTo>
                <a:lnTo>
                  <a:pt x="1941494" y="173209"/>
                </a:lnTo>
                <a:lnTo>
                  <a:pt x="1970739" y="195771"/>
                </a:lnTo>
                <a:lnTo>
                  <a:pt x="2012989" y="211595"/>
                </a:lnTo>
                <a:lnTo>
                  <a:pt x="2049797" y="223037"/>
                </a:lnTo>
                <a:lnTo>
                  <a:pt x="2071480" y="234526"/>
                </a:lnTo>
                <a:lnTo>
                  <a:pt x="2081759" y="247995"/>
                </a:lnTo>
                <a:lnTo>
                  <a:pt x="2084359" y="265374"/>
                </a:lnTo>
                <a:lnTo>
                  <a:pt x="2080613" y="284661"/>
                </a:lnTo>
                <a:lnTo>
                  <a:pt x="2069469" y="298671"/>
                </a:lnTo>
                <a:lnTo>
                  <a:pt x="2051069" y="307215"/>
                </a:lnTo>
                <a:lnTo>
                  <a:pt x="2025554" y="310105"/>
                </a:lnTo>
                <a:lnTo>
                  <a:pt x="2149927" y="310105"/>
                </a:lnTo>
                <a:lnTo>
                  <a:pt x="2152807" y="306249"/>
                </a:lnTo>
                <a:lnTo>
                  <a:pt x="2161760" y="259845"/>
                </a:lnTo>
                <a:lnTo>
                  <a:pt x="2157841" y="225409"/>
                </a:lnTo>
                <a:lnTo>
                  <a:pt x="2143603" y="196203"/>
                </a:lnTo>
                <a:lnTo>
                  <a:pt x="2115324" y="172557"/>
                </a:lnTo>
                <a:lnTo>
                  <a:pt x="2069281" y="154801"/>
                </a:lnTo>
                <a:lnTo>
                  <a:pt x="2034122" y="143712"/>
                </a:lnTo>
                <a:lnTo>
                  <a:pt x="2011167" y="131681"/>
                </a:lnTo>
                <a:lnTo>
                  <a:pt x="1998673" y="117766"/>
                </a:lnTo>
                <a:lnTo>
                  <a:pt x="1994896" y="101023"/>
                </a:lnTo>
                <a:lnTo>
                  <a:pt x="1998885" y="84036"/>
                </a:lnTo>
                <a:lnTo>
                  <a:pt x="2010602" y="70678"/>
                </a:lnTo>
                <a:lnTo>
                  <a:pt x="2029669" y="61937"/>
                </a:lnTo>
                <a:lnTo>
                  <a:pt x="2055710" y="58804"/>
                </a:lnTo>
                <a:lnTo>
                  <a:pt x="2146691" y="58804"/>
                </a:lnTo>
                <a:lnTo>
                  <a:pt x="2159247" y="28145"/>
                </a:lnTo>
                <a:lnTo>
                  <a:pt x="2139260" y="17386"/>
                </a:lnTo>
                <a:lnTo>
                  <a:pt x="2114703" y="8418"/>
                </a:lnTo>
                <a:lnTo>
                  <a:pt x="2084398" y="2277"/>
                </a:lnTo>
                <a:lnTo>
                  <a:pt x="2047166" y="0"/>
                </a:lnTo>
                <a:close/>
              </a:path>
              <a:path w="2461895" h="371475">
                <a:moveTo>
                  <a:pt x="2146691" y="58804"/>
                </a:moveTo>
                <a:lnTo>
                  <a:pt x="2055710" y="58804"/>
                </a:lnTo>
                <a:lnTo>
                  <a:pt x="2077487" y="60351"/>
                </a:lnTo>
                <a:lnTo>
                  <a:pt x="2098746" y="64772"/>
                </a:lnTo>
                <a:lnTo>
                  <a:pt x="2118968" y="71738"/>
                </a:lnTo>
                <a:lnTo>
                  <a:pt x="2137635" y="80919"/>
                </a:lnTo>
                <a:lnTo>
                  <a:pt x="2146691" y="58804"/>
                </a:lnTo>
                <a:close/>
              </a:path>
              <a:path w="2461895" h="371475">
                <a:moveTo>
                  <a:pt x="2225932" y="285478"/>
                </a:moveTo>
                <a:lnTo>
                  <a:pt x="2202812" y="339256"/>
                </a:lnTo>
                <a:lnTo>
                  <a:pt x="2263061" y="363004"/>
                </a:lnTo>
                <a:lnTo>
                  <a:pt x="2327457" y="370920"/>
                </a:lnTo>
                <a:lnTo>
                  <a:pt x="2384471" y="363248"/>
                </a:lnTo>
                <a:lnTo>
                  <a:pt x="2426596" y="341204"/>
                </a:lnTo>
                <a:lnTo>
                  <a:pt x="2449820" y="310105"/>
                </a:lnTo>
                <a:lnTo>
                  <a:pt x="2325447" y="310105"/>
                </a:lnTo>
                <a:lnTo>
                  <a:pt x="2302264" y="308802"/>
                </a:lnTo>
                <a:lnTo>
                  <a:pt x="2277951" y="304577"/>
                </a:lnTo>
                <a:lnTo>
                  <a:pt x="2252507" y="296959"/>
                </a:lnTo>
                <a:lnTo>
                  <a:pt x="2225932" y="285478"/>
                </a:lnTo>
                <a:close/>
              </a:path>
              <a:path w="2461895" h="371475">
                <a:moveTo>
                  <a:pt x="2347059" y="0"/>
                </a:moveTo>
                <a:lnTo>
                  <a:pt x="2294168" y="7201"/>
                </a:lnTo>
                <a:lnTo>
                  <a:pt x="2253763" y="27831"/>
                </a:lnTo>
                <a:lnTo>
                  <a:pt x="2227966" y="60430"/>
                </a:lnTo>
                <a:lnTo>
                  <a:pt x="2218895" y="103536"/>
                </a:lnTo>
                <a:lnTo>
                  <a:pt x="2224393" y="142825"/>
                </a:lnTo>
                <a:lnTo>
                  <a:pt x="2241387" y="173209"/>
                </a:lnTo>
                <a:lnTo>
                  <a:pt x="2270632" y="195771"/>
                </a:lnTo>
                <a:lnTo>
                  <a:pt x="2312882" y="211595"/>
                </a:lnTo>
                <a:lnTo>
                  <a:pt x="2349690" y="223037"/>
                </a:lnTo>
                <a:lnTo>
                  <a:pt x="2371372" y="234526"/>
                </a:lnTo>
                <a:lnTo>
                  <a:pt x="2381652" y="247995"/>
                </a:lnTo>
                <a:lnTo>
                  <a:pt x="2384252" y="265374"/>
                </a:lnTo>
                <a:lnTo>
                  <a:pt x="2380506" y="284661"/>
                </a:lnTo>
                <a:lnTo>
                  <a:pt x="2369362" y="298671"/>
                </a:lnTo>
                <a:lnTo>
                  <a:pt x="2350962" y="307215"/>
                </a:lnTo>
                <a:lnTo>
                  <a:pt x="2325447" y="310105"/>
                </a:lnTo>
                <a:lnTo>
                  <a:pt x="2449820" y="310105"/>
                </a:lnTo>
                <a:lnTo>
                  <a:pt x="2452700" y="306249"/>
                </a:lnTo>
                <a:lnTo>
                  <a:pt x="2461652" y="259845"/>
                </a:lnTo>
                <a:lnTo>
                  <a:pt x="2457734" y="225409"/>
                </a:lnTo>
                <a:lnTo>
                  <a:pt x="2443496" y="196203"/>
                </a:lnTo>
                <a:lnTo>
                  <a:pt x="2415217" y="172557"/>
                </a:lnTo>
                <a:lnTo>
                  <a:pt x="2369173" y="154801"/>
                </a:lnTo>
                <a:lnTo>
                  <a:pt x="2334015" y="143712"/>
                </a:lnTo>
                <a:lnTo>
                  <a:pt x="2311060" y="131681"/>
                </a:lnTo>
                <a:lnTo>
                  <a:pt x="2298566" y="117766"/>
                </a:lnTo>
                <a:lnTo>
                  <a:pt x="2294788" y="101023"/>
                </a:lnTo>
                <a:lnTo>
                  <a:pt x="2298778" y="84036"/>
                </a:lnTo>
                <a:lnTo>
                  <a:pt x="2310495" y="70678"/>
                </a:lnTo>
                <a:lnTo>
                  <a:pt x="2329562" y="61937"/>
                </a:lnTo>
                <a:lnTo>
                  <a:pt x="2355603" y="58804"/>
                </a:lnTo>
                <a:lnTo>
                  <a:pt x="2446584" y="58804"/>
                </a:lnTo>
                <a:lnTo>
                  <a:pt x="2459139" y="28145"/>
                </a:lnTo>
                <a:lnTo>
                  <a:pt x="2439153" y="17386"/>
                </a:lnTo>
                <a:lnTo>
                  <a:pt x="2414596" y="8418"/>
                </a:lnTo>
                <a:lnTo>
                  <a:pt x="2384291" y="2277"/>
                </a:lnTo>
                <a:lnTo>
                  <a:pt x="2347059" y="0"/>
                </a:lnTo>
                <a:close/>
              </a:path>
              <a:path w="2461895" h="371475">
                <a:moveTo>
                  <a:pt x="2446584" y="58804"/>
                </a:moveTo>
                <a:lnTo>
                  <a:pt x="2355603" y="58804"/>
                </a:lnTo>
                <a:lnTo>
                  <a:pt x="2377380" y="60351"/>
                </a:lnTo>
                <a:lnTo>
                  <a:pt x="2398639" y="64772"/>
                </a:lnTo>
                <a:lnTo>
                  <a:pt x="2418860" y="71738"/>
                </a:lnTo>
                <a:lnTo>
                  <a:pt x="2437527" y="80919"/>
                </a:lnTo>
                <a:lnTo>
                  <a:pt x="2446584" y="58804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450388" y="5730842"/>
            <a:ext cx="603250" cy="267970"/>
          </a:xfrm>
          <a:custGeom>
            <a:avLst/>
            <a:gdLst/>
            <a:ahLst/>
            <a:cxnLst/>
            <a:rect l="l" t="t" r="r" b="b"/>
            <a:pathLst>
              <a:path w="603250" h="267970">
                <a:moveTo>
                  <a:pt x="603123" y="0"/>
                </a:moveTo>
                <a:lnTo>
                  <a:pt x="0" y="0"/>
                </a:lnTo>
                <a:lnTo>
                  <a:pt x="0" y="78409"/>
                </a:lnTo>
                <a:lnTo>
                  <a:pt x="252552" y="78409"/>
                </a:lnTo>
                <a:lnTo>
                  <a:pt x="252552" y="267639"/>
                </a:lnTo>
                <a:lnTo>
                  <a:pt x="351320" y="267639"/>
                </a:lnTo>
                <a:lnTo>
                  <a:pt x="351320" y="78409"/>
                </a:lnTo>
                <a:lnTo>
                  <a:pt x="603123" y="78409"/>
                </a:lnTo>
                <a:lnTo>
                  <a:pt x="6031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50654" y="5379522"/>
            <a:ext cx="402590" cy="283845"/>
          </a:xfrm>
          <a:custGeom>
            <a:avLst/>
            <a:gdLst/>
            <a:ahLst/>
            <a:cxnLst/>
            <a:rect l="l" t="t" r="r" b="b"/>
            <a:pathLst>
              <a:path w="402590" h="283845">
                <a:moveTo>
                  <a:pt x="402590" y="145503"/>
                </a:moveTo>
                <a:lnTo>
                  <a:pt x="304571" y="145503"/>
                </a:lnTo>
                <a:lnTo>
                  <a:pt x="304571" y="205816"/>
                </a:lnTo>
                <a:lnTo>
                  <a:pt x="402590" y="205816"/>
                </a:lnTo>
                <a:lnTo>
                  <a:pt x="402590" y="145503"/>
                </a:lnTo>
                <a:close/>
              </a:path>
              <a:path w="402590" h="283845">
                <a:moveTo>
                  <a:pt x="402590" y="70459"/>
                </a:moveTo>
                <a:lnTo>
                  <a:pt x="98005" y="70459"/>
                </a:lnTo>
                <a:lnTo>
                  <a:pt x="98005" y="609"/>
                </a:lnTo>
                <a:lnTo>
                  <a:pt x="0" y="609"/>
                </a:lnTo>
                <a:lnTo>
                  <a:pt x="0" y="70459"/>
                </a:lnTo>
                <a:lnTo>
                  <a:pt x="0" y="145389"/>
                </a:lnTo>
                <a:lnTo>
                  <a:pt x="0" y="206349"/>
                </a:lnTo>
                <a:lnTo>
                  <a:pt x="0" y="283819"/>
                </a:lnTo>
                <a:lnTo>
                  <a:pt x="402590" y="283819"/>
                </a:lnTo>
                <a:lnTo>
                  <a:pt x="402590" y="206349"/>
                </a:lnTo>
                <a:lnTo>
                  <a:pt x="98005" y="206349"/>
                </a:lnTo>
                <a:lnTo>
                  <a:pt x="98005" y="145389"/>
                </a:lnTo>
                <a:lnTo>
                  <a:pt x="402590" y="145389"/>
                </a:lnTo>
                <a:lnTo>
                  <a:pt x="402590" y="70459"/>
                </a:lnTo>
                <a:close/>
              </a:path>
              <a:path w="402590" h="283845">
                <a:moveTo>
                  <a:pt x="402590" y="0"/>
                </a:moveTo>
                <a:lnTo>
                  <a:pt x="304571" y="0"/>
                </a:lnTo>
                <a:lnTo>
                  <a:pt x="304571" y="70116"/>
                </a:lnTo>
                <a:lnTo>
                  <a:pt x="402590" y="70116"/>
                </a:lnTo>
                <a:lnTo>
                  <a:pt x="402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82072" y="5372512"/>
            <a:ext cx="603250" cy="406400"/>
          </a:xfrm>
          <a:custGeom>
            <a:avLst/>
            <a:gdLst/>
            <a:ahLst/>
            <a:cxnLst/>
            <a:rect l="l" t="t" r="r" b="b"/>
            <a:pathLst>
              <a:path w="603250" h="406400">
                <a:moveTo>
                  <a:pt x="603123" y="327418"/>
                </a:moveTo>
                <a:lnTo>
                  <a:pt x="351320" y="327418"/>
                </a:lnTo>
                <a:lnTo>
                  <a:pt x="351320" y="283210"/>
                </a:lnTo>
                <a:lnTo>
                  <a:pt x="508889" y="283210"/>
                </a:lnTo>
                <a:lnTo>
                  <a:pt x="508889" y="209550"/>
                </a:lnTo>
                <a:lnTo>
                  <a:pt x="204304" y="209550"/>
                </a:lnTo>
                <a:lnTo>
                  <a:pt x="204304" y="173990"/>
                </a:lnTo>
                <a:lnTo>
                  <a:pt x="498335" y="173990"/>
                </a:lnTo>
                <a:lnTo>
                  <a:pt x="498335" y="105410"/>
                </a:lnTo>
                <a:lnTo>
                  <a:pt x="498335" y="73660"/>
                </a:lnTo>
                <a:lnTo>
                  <a:pt x="498335" y="0"/>
                </a:lnTo>
                <a:lnTo>
                  <a:pt x="104038" y="0"/>
                </a:lnTo>
                <a:lnTo>
                  <a:pt x="104038" y="73660"/>
                </a:lnTo>
                <a:lnTo>
                  <a:pt x="398068" y="73660"/>
                </a:lnTo>
                <a:lnTo>
                  <a:pt x="398068" y="105410"/>
                </a:lnTo>
                <a:lnTo>
                  <a:pt x="104038" y="105410"/>
                </a:lnTo>
                <a:lnTo>
                  <a:pt x="104038" y="173990"/>
                </a:lnTo>
                <a:lnTo>
                  <a:pt x="104038" y="209550"/>
                </a:lnTo>
                <a:lnTo>
                  <a:pt x="104038" y="283210"/>
                </a:lnTo>
                <a:lnTo>
                  <a:pt x="252564" y="283210"/>
                </a:lnTo>
                <a:lnTo>
                  <a:pt x="252564" y="327418"/>
                </a:lnTo>
                <a:lnTo>
                  <a:pt x="0" y="327418"/>
                </a:lnTo>
                <a:lnTo>
                  <a:pt x="0" y="405828"/>
                </a:lnTo>
                <a:lnTo>
                  <a:pt x="603123" y="405828"/>
                </a:lnTo>
                <a:lnTo>
                  <a:pt x="603123" y="3274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176307" y="5817012"/>
            <a:ext cx="408305" cy="203200"/>
          </a:xfrm>
          <a:custGeom>
            <a:avLst/>
            <a:gdLst/>
            <a:ahLst/>
            <a:cxnLst/>
            <a:rect l="l" t="t" r="r" b="b"/>
            <a:pathLst>
              <a:path w="408304" h="203200">
                <a:moveTo>
                  <a:pt x="407873" y="0"/>
                </a:moveTo>
                <a:lnTo>
                  <a:pt x="0" y="0"/>
                </a:lnTo>
                <a:lnTo>
                  <a:pt x="0" y="76200"/>
                </a:lnTo>
                <a:lnTo>
                  <a:pt x="309854" y="76200"/>
                </a:lnTo>
                <a:lnTo>
                  <a:pt x="309854" y="203200"/>
                </a:lnTo>
                <a:lnTo>
                  <a:pt x="407873" y="203200"/>
                </a:lnTo>
                <a:lnTo>
                  <a:pt x="407873" y="76200"/>
                </a:lnTo>
                <a:lnTo>
                  <a:pt x="4078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256665"/>
            <a:chOff x="0" y="0"/>
            <a:chExt cx="20104100" cy="1256665"/>
          </a:xfrm>
        </p:grpSpPr>
        <p:sp>
          <p:nvSpPr>
            <p:cNvPr id="3" name="object 3"/>
            <p:cNvSpPr/>
            <p:nvPr/>
          </p:nvSpPr>
          <p:spPr>
            <a:xfrm>
              <a:off x="1431201" y="470794"/>
              <a:ext cx="617855" cy="320040"/>
            </a:xfrm>
            <a:custGeom>
              <a:avLst/>
              <a:gdLst/>
              <a:ahLst/>
              <a:cxnLst/>
              <a:rect l="l" t="t" r="r" b="b"/>
              <a:pathLst>
                <a:path w="617855" h="320040">
                  <a:moveTo>
                    <a:pt x="246900" y="71513"/>
                  </a:moveTo>
                  <a:lnTo>
                    <a:pt x="215988" y="71513"/>
                  </a:lnTo>
                  <a:lnTo>
                    <a:pt x="215988" y="111480"/>
                  </a:lnTo>
                  <a:lnTo>
                    <a:pt x="246900" y="111480"/>
                  </a:lnTo>
                  <a:lnTo>
                    <a:pt x="246900" y="71513"/>
                  </a:lnTo>
                  <a:close/>
                </a:path>
                <a:path w="617855" h="320040">
                  <a:moveTo>
                    <a:pt x="246900" y="3670"/>
                  </a:moveTo>
                  <a:lnTo>
                    <a:pt x="215988" y="3670"/>
                  </a:lnTo>
                  <a:lnTo>
                    <a:pt x="215988" y="45720"/>
                  </a:lnTo>
                  <a:lnTo>
                    <a:pt x="85191" y="45720"/>
                  </a:lnTo>
                  <a:lnTo>
                    <a:pt x="85191" y="3810"/>
                  </a:lnTo>
                  <a:lnTo>
                    <a:pt x="54279" y="3810"/>
                  </a:lnTo>
                  <a:lnTo>
                    <a:pt x="54279" y="45720"/>
                  </a:lnTo>
                  <a:lnTo>
                    <a:pt x="54279" y="71120"/>
                  </a:lnTo>
                  <a:lnTo>
                    <a:pt x="54279" y="111760"/>
                  </a:lnTo>
                  <a:lnTo>
                    <a:pt x="54279" y="137160"/>
                  </a:lnTo>
                  <a:lnTo>
                    <a:pt x="246900" y="137160"/>
                  </a:lnTo>
                  <a:lnTo>
                    <a:pt x="246900" y="111760"/>
                  </a:lnTo>
                  <a:lnTo>
                    <a:pt x="85191" y="111760"/>
                  </a:lnTo>
                  <a:lnTo>
                    <a:pt x="85191" y="71120"/>
                  </a:lnTo>
                  <a:lnTo>
                    <a:pt x="246900" y="71120"/>
                  </a:lnTo>
                  <a:lnTo>
                    <a:pt x="246900" y="46266"/>
                  </a:lnTo>
                  <a:lnTo>
                    <a:pt x="246900" y="45720"/>
                  </a:lnTo>
                  <a:lnTo>
                    <a:pt x="246900" y="3670"/>
                  </a:lnTo>
                  <a:close/>
                </a:path>
                <a:path w="617855" h="320040">
                  <a:moveTo>
                    <a:pt x="301561" y="179705"/>
                  </a:moveTo>
                  <a:lnTo>
                    <a:pt x="0" y="179705"/>
                  </a:lnTo>
                  <a:lnTo>
                    <a:pt x="0" y="205333"/>
                  </a:lnTo>
                  <a:lnTo>
                    <a:pt x="134937" y="205333"/>
                  </a:lnTo>
                  <a:lnTo>
                    <a:pt x="134937" y="308622"/>
                  </a:lnTo>
                  <a:lnTo>
                    <a:pt x="166230" y="308622"/>
                  </a:lnTo>
                  <a:lnTo>
                    <a:pt x="166230" y="205333"/>
                  </a:lnTo>
                  <a:lnTo>
                    <a:pt x="301561" y="205333"/>
                  </a:lnTo>
                  <a:lnTo>
                    <a:pt x="301561" y="179705"/>
                  </a:lnTo>
                  <a:close/>
                </a:path>
                <a:path w="617855" h="320040">
                  <a:moveTo>
                    <a:pt x="564629" y="219710"/>
                  </a:moveTo>
                  <a:lnTo>
                    <a:pt x="365213" y="219710"/>
                  </a:lnTo>
                  <a:lnTo>
                    <a:pt x="365213" y="245110"/>
                  </a:lnTo>
                  <a:lnTo>
                    <a:pt x="533717" y="245110"/>
                  </a:lnTo>
                  <a:lnTo>
                    <a:pt x="533717" y="320040"/>
                  </a:lnTo>
                  <a:lnTo>
                    <a:pt x="564629" y="320040"/>
                  </a:lnTo>
                  <a:lnTo>
                    <a:pt x="564629" y="245110"/>
                  </a:lnTo>
                  <a:lnTo>
                    <a:pt x="564629" y="219710"/>
                  </a:lnTo>
                  <a:close/>
                </a:path>
                <a:path w="617855" h="320040">
                  <a:moveTo>
                    <a:pt x="565759" y="110490"/>
                  </a:moveTo>
                  <a:lnTo>
                    <a:pt x="403669" y="110490"/>
                  </a:lnTo>
                  <a:lnTo>
                    <a:pt x="403669" y="78740"/>
                  </a:lnTo>
                  <a:lnTo>
                    <a:pt x="560857" y="78740"/>
                  </a:lnTo>
                  <a:lnTo>
                    <a:pt x="560857" y="54610"/>
                  </a:lnTo>
                  <a:lnTo>
                    <a:pt x="560857" y="25400"/>
                  </a:lnTo>
                  <a:lnTo>
                    <a:pt x="560857" y="0"/>
                  </a:lnTo>
                  <a:lnTo>
                    <a:pt x="372008" y="0"/>
                  </a:lnTo>
                  <a:lnTo>
                    <a:pt x="372008" y="25400"/>
                  </a:lnTo>
                  <a:lnTo>
                    <a:pt x="529196" y="25400"/>
                  </a:lnTo>
                  <a:lnTo>
                    <a:pt x="529196" y="54610"/>
                  </a:lnTo>
                  <a:lnTo>
                    <a:pt x="372008" y="54610"/>
                  </a:lnTo>
                  <a:lnTo>
                    <a:pt x="372008" y="78740"/>
                  </a:lnTo>
                  <a:lnTo>
                    <a:pt x="372008" y="110490"/>
                  </a:lnTo>
                  <a:lnTo>
                    <a:pt x="372008" y="134620"/>
                  </a:lnTo>
                  <a:lnTo>
                    <a:pt x="565759" y="134620"/>
                  </a:lnTo>
                  <a:lnTo>
                    <a:pt x="565759" y="110490"/>
                  </a:lnTo>
                  <a:close/>
                </a:path>
                <a:path w="617855" h="320040">
                  <a:moveTo>
                    <a:pt x="617397" y="167259"/>
                  </a:moveTo>
                  <a:lnTo>
                    <a:pt x="482447" y="167259"/>
                  </a:lnTo>
                  <a:lnTo>
                    <a:pt x="482447" y="135229"/>
                  </a:lnTo>
                  <a:lnTo>
                    <a:pt x="451167" y="135229"/>
                  </a:lnTo>
                  <a:lnTo>
                    <a:pt x="451167" y="167259"/>
                  </a:lnTo>
                  <a:lnTo>
                    <a:pt x="315836" y="167259"/>
                  </a:lnTo>
                  <a:lnTo>
                    <a:pt x="315836" y="192519"/>
                  </a:lnTo>
                  <a:lnTo>
                    <a:pt x="617397" y="192519"/>
                  </a:lnTo>
                  <a:lnTo>
                    <a:pt x="617397" y="167259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76951" y="251301"/>
              <a:ext cx="628253" cy="75390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386904" y="0"/>
              <a:ext cx="2717800" cy="1256665"/>
            </a:xfrm>
            <a:custGeom>
              <a:avLst/>
              <a:gdLst/>
              <a:ahLst/>
              <a:cxnLst/>
              <a:rect l="l" t="t" r="r" b="b"/>
              <a:pathLst>
                <a:path w="2717800" h="1256665">
                  <a:moveTo>
                    <a:pt x="2717194" y="0"/>
                  </a:moveTo>
                  <a:lnTo>
                    <a:pt x="706784" y="0"/>
                  </a:lnTo>
                  <a:lnTo>
                    <a:pt x="0" y="1256506"/>
                  </a:lnTo>
                  <a:lnTo>
                    <a:pt x="2717194" y="1256506"/>
                  </a:lnTo>
                  <a:lnTo>
                    <a:pt x="2717194" y="0"/>
                  </a:lnTo>
                  <a:close/>
                </a:path>
              </a:pathLst>
            </a:custGeom>
            <a:solidFill>
              <a:srgbClr val="6B6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685812" y="2198885"/>
            <a:ext cx="16732885" cy="8167370"/>
            <a:chOff x="1685812" y="2198885"/>
            <a:chExt cx="16732885" cy="8167370"/>
          </a:xfrm>
        </p:grpSpPr>
        <p:sp>
          <p:nvSpPr>
            <p:cNvPr id="7" name="object 7"/>
            <p:cNvSpPr/>
            <p:nvPr/>
          </p:nvSpPr>
          <p:spPr>
            <a:xfrm>
              <a:off x="1685812" y="3319270"/>
              <a:ext cx="3686175" cy="3539490"/>
            </a:xfrm>
            <a:custGeom>
              <a:avLst/>
              <a:gdLst/>
              <a:ahLst/>
              <a:cxnLst/>
              <a:rect l="l" t="t" r="r" b="b"/>
              <a:pathLst>
                <a:path w="3686175" h="3539490">
                  <a:moveTo>
                    <a:pt x="3685751" y="0"/>
                  </a:moveTo>
                  <a:lnTo>
                    <a:pt x="0" y="0"/>
                  </a:lnTo>
                  <a:lnTo>
                    <a:pt x="0" y="3539159"/>
                  </a:lnTo>
                  <a:lnTo>
                    <a:pt x="3685751" y="3539159"/>
                  </a:lnTo>
                  <a:lnTo>
                    <a:pt x="3685751" y="0"/>
                  </a:lnTo>
                  <a:close/>
                </a:path>
              </a:pathLst>
            </a:custGeom>
            <a:solidFill>
              <a:srgbClr val="EC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66290" y="4544531"/>
              <a:ext cx="1479550" cy="315595"/>
            </a:xfrm>
            <a:custGeom>
              <a:avLst/>
              <a:gdLst/>
              <a:ahLst/>
              <a:cxnLst/>
              <a:rect l="l" t="t" r="r" b="b"/>
              <a:pathLst>
                <a:path w="1479550" h="315595">
                  <a:moveTo>
                    <a:pt x="123640" y="16208"/>
                  </a:moveTo>
                  <a:lnTo>
                    <a:pt x="75390" y="16208"/>
                  </a:lnTo>
                  <a:lnTo>
                    <a:pt x="75390" y="51265"/>
                  </a:lnTo>
                  <a:lnTo>
                    <a:pt x="71243" y="95198"/>
                  </a:lnTo>
                  <a:lnTo>
                    <a:pt x="58050" y="132451"/>
                  </a:lnTo>
                  <a:lnTo>
                    <a:pt x="34679" y="165393"/>
                  </a:lnTo>
                  <a:lnTo>
                    <a:pt x="0" y="196391"/>
                  </a:lnTo>
                  <a:lnTo>
                    <a:pt x="31663" y="231448"/>
                  </a:lnTo>
                  <a:lnTo>
                    <a:pt x="51636" y="215045"/>
                  </a:lnTo>
                  <a:lnTo>
                    <a:pt x="69594" y="197758"/>
                  </a:lnTo>
                  <a:lnTo>
                    <a:pt x="85361" y="179128"/>
                  </a:lnTo>
                  <a:lnTo>
                    <a:pt x="98761" y="158696"/>
                  </a:lnTo>
                  <a:lnTo>
                    <a:pt x="164135" y="158696"/>
                  </a:lnTo>
                  <a:lnTo>
                    <a:pt x="115724" y="117232"/>
                  </a:lnTo>
                  <a:lnTo>
                    <a:pt x="119028" y="102654"/>
                  </a:lnTo>
                  <a:lnTo>
                    <a:pt x="121519" y="87123"/>
                  </a:lnTo>
                  <a:lnTo>
                    <a:pt x="123092" y="70531"/>
                  </a:lnTo>
                  <a:lnTo>
                    <a:pt x="123640" y="52773"/>
                  </a:lnTo>
                  <a:lnTo>
                    <a:pt x="123640" y="16208"/>
                  </a:lnTo>
                  <a:close/>
                </a:path>
                <a:path w="1479550" h="315595">
                  <a:moveTo>
                    <a:pt x="164135" y="158696"/>
                  </a:moveTo>
                  <a:lnTo>
                    <a:pt x="98761" y="158696"/>
                  </a:lnTo>
                  <a:lnTo>
                    <a:pt x="165481" y="224663"/>
                  </a:lnTo>
                  <a:lnTo>
                    <a:pt x="199784" y="189229"/>
                  </a:lnTo>
                  <a:lnTo>
                    <a:pt x="164135" y="158696"/>
                  </a:lnTo>
                  <a:close/>
                </a:path>
                <a:path w="1479550" h="315595">
                  <a:moveTo>
                    <a:pt x="271028" y="0"/>
                  </a:moveTo>
                  <a:lnTo>
                    <a:pt x="222778" y="0"/>
                  </a:lnTo>
                  <a:lnTo>
                    <a:pt x="222778" y="315131"/>
                  </a:lnTo>
                  <a:lnTo>
                    <a:pt x="271028" y="315131"/>
                  </a:lnTo>
                  <a:lnTo>
                    <a:pt x="271028" y="0"/>
                  </a:lnTo>
                  <a:close/>
                </a:path>
                <a:path w="1479550" h="315595">
                  <a:moveTo>
                    <a:pt x="377664" y="19601"/>
                  </a:moveTo>
                  <a:lnTo>
                    <a:pt x="330168" y="19601"/>
                  </a:lnTo>
                  <a:lnTo>
                    <a:pt x="330168" y="214485"/>
                  </a:lnTo>
                  <a:lnTo>
                    <a:pt x="350147" y="214485"/>
                  </a:lnTo>
                  <a:lnTo>
                    <a:pt x="391800" y="213890"/>
                  </a:lnTo>
                  <a:lnTo>
                    <a:pt x="431757" y="211988"/>
                  </a:lnTo>
                  <a:lnTo>
                    <a:pt x="468886" y="208601"/>
                  </a:lnTo>
                  <a:lnTo>
                    <a:pt x="502058" y="203554"/>
                  </a:lnTo>
                  <a:lnTo>
                    <a:pt x="498720" y="174905"/>
                  </a:lnTo>
                  <a:lnTo>
                    <a:pt x="377664" y="174905"/>
                  </a:lnTo>
                  <a:lnTo>
                    <a:pt x="377664" y="19601"/>
                  </a:lnTo>
                  <a:close/>
                </a:path>
                <a:path w="1479550" h="315595">
                  <a:moveTo>
                    <a:pt x="497535" y="164727"/>
                  </a:moveTo>
                  <a:lnTo>
                    <a:pt x="468680" y="169339"/>
                  </a:lnTo>
                  <a:lnTo>
                    <a:pt x="436893" y="172502"/>
                  </a:lnTo>
                  <a:lnTo>
                    <a:pt x="405458" y="174322"/>
                  </a:lnTo>
                  <a:lnTo>
                    <a:pt x="377664" y="174905"/>
                  </a:lnTo>
                  <a:lnTo>
                    <a:pt x="498720" y="174905"/>
                  </a:lnTo>
                  <a:lnTo>
                    <a:pt x="497535" y="164727"/>
                  </a:lnTo>
                  <a:close/>
                </a:path>
                <a:path w="1479550" h="315595">
                  <a:moveTo>
                    <a:pt x="569533" y="0"/>
                  </a:moveTo>
                  <a:lnTo>
                    <a:pt x="521283" y="0"/>
                  </a:lnTo>
                  <a:lnTo>
                    <a:pt x="521283" y="315131"/>
                  </a:lnTo>
                  <a:lnTo>
                    <a:pt x="569533" y="315131"/>
                  </a:lnTo>
                  <a:lnTo>
                    <a:pt x="569533" y="144749"/>
                  </a:lnTo>
                  <a:lnTo>
                    <a:pt x="618536" y="144749"/>
                  </a:lnTo>
                  <a:lnTo>
                    <a:pt x="618536" y="103284"/>
                  </a:lnTo>
                  <a:lnTo>
                    <a:pt x="569533" y="103284"/>
                  </a:lnTo>
                  <a:lnTo>
                    <a:pt x="569533" y="0"/>
                  </a:lnTo>
                  <a:close/>
                </a:path>
                <a:path w="1479550" h="315595">
                  <a:moveTo>
                    <a:pt x="902717" y="0"/>
                  </a:moveTo>
                  <a:lnTo>
                    <a:pt x="854467" y="0"/>
                  </a:lnTo>
                  <a:lnTo>
                    <a:pt x="854467" y="315131"/>
                  </a:lnTo>
                  <a:lnTo>
                    <a:pt x="902717" y="315131"/>
                  </a:lnTo>
                  <a:lnTo>
                    <a:pt x="902717" y="0"/>
                  </a:lnTo>
                  <a:close/>
                </a:path>
                <a:path w="1479550" h="315595">
                  <a:moveTo>
                    <a:pt x="799809" y="21486"/>
                  </a:moveTo>
                  <a:lnTo>
                    <a:pt x="649405" y="21486"/>
                  </a:lnTo>
                  <a:lnTo>
                    <a:pt x="649405" y="60689"/>
                  </a:lnTo>
                  <a:lnTo>
                    <a:pt x="752313" y="60689"/>
                  </a:lnTo>
                  <a:lnTo>
                    <a:pt x="752313" y="102530"/>
                  </a:lnTo>
                  <a:lnTo>
                    <a:pt x="649405" y="102530"/>
                  </a:lnTo>
                  <a:lnTo>
                    <a:pt x="649405" y="224663"/>
                  </a:lnTo>
                  <a:lnTo>
                    <a:pt x="668253" y="224663"/>
                  </a:lnTo>
                  <a:lnTo>
                    <a:pt x="711467" y="224127"/>
                  </a:lnTo>
                  <a:lnTo>
                    <a:pt x="755564" y="222354"/>
                  </a:lnTo>
                  <a:lnTo>
                    <a:pt x="796905" y="219097"/>
                  </a:lnTo>
                  <a:lnTo>
                    <a:pt x="831850" y="214108"/>
                  </a:lnTo>
                  <a:lnTo>
                    <a:pt x="828512" y="185460"/>
                  </a:lnTo>
                  <a:lnTo>
                    <a:pt x="696901" y="185460"/>
                  </a:lnTo>
                  <a:lnTo>
                    <a:pt x="696901" y="139472"/>
                  </a:lnTo>
                  <a:lnTo>
                    <a:pt x="799809" y="139472"/>
                  </a:lnTo>
                  <a:lnTo>
                    <a:pt x="799809" y="21486"/>
                  </a:lnTo>
                  <a:close/>
                </a:path>
                <a:path w="1479550" h="315595">
                  <a:moveTo>
                    <a:pt x="827326" y="175282"/>
                  </a:moveTo>
                  <a:lnTo>
                    <a:pt x="795710" y="180053"/>
                  </a:lnTo>
                  <a:lnTo>
                    <a:pt x="760700" y="183198"/>
                  </a:lnTo>
                  <a:lnTo>
                    <a:pt x="726398" y="184930"/>
                  </a:lnTo>
                  <a:lnTo>
                    <a:pt x="696901" y="185460"/>
                  </a:lnTo>
                  <a:lnTo>
                    <a:pt x="828512" y="185460"/>
                  </a:lnTo>
                  <a:lnTo>
                    <a:pt x="827326" y="175282"/>
                  </a:lnTo>
                  <a:close/>
                </a:path>
                <a:path w="1479550" h="315595">
                  <a:moveTo>
                    <a:pt x="1245702" y="227301"/>
                  </a:moveTo>
                  <a:lnTo>
                    <a:pt x="944894" y="227301"/>
                  </a:lnTo>
                  <a:lnTo>
                    <a:pt x="944894" y="267258"/>
                  </a:lnTo>
                  <a:lnTo>
                    <a:pt x="1245702" y="267258"/>
                  </a:lnTo>
                  <a:lnTo>
                    <a:pt x="1245702" y="227301"/>
                  </a:lnTo>
                  <a:close/>
                </a:path>
                <a:path w="1479550" h="315595">
                  <a:moveTo>
                    <a:pt x="1094921" y="7915"/>
                  </a:moveTo>
                  <a:lnTo>
                    <a:pt x="1052685" y="14512"/>
                  </a:lnTo>
                  <a:lnTo>
                    <a:pt x="1019672" y="32700"/>
                  </a:lnTo>
                  <a:lnTo>
                    <a:pt x="998180" y="60076"/>
                  </a:lnTo>
                  <a:lnTo>
                    <a:pt x="990505" y="94237"/>
                  </a:lnTo>
                  <a:lnTo>
                    <a:pt x="996213" y="124235"/>
                  </a:lnTo>
                  <a:lnTo>
                    <a:pt x="1012416" y="149320"/>
                  </a:lnTo>
                  <a:lnTo>
                    <a:pt x="1037736" y="167973"/>
                  </a:lnTo>
                  <a:lnTo>
                    <a:pt x="1070796" y="178675"/>
                  </a:lnTo>
                  <a:lnTo>
                    <a:pt x="1070796" y="227301"/>
                  </a:lnTo>
                  <a:lnTo>
                    <a:pt x="1119800" y="227301"/>
                  </a:lnTo>
                  <a:lnTo>
                    <a:pt x="1119800" y="178675"/>
                  </a:lnTo>
                  <a:lnTo>
                    <a:pt x="1152483" y="167973"/>
                  </a:lnTo>
                  <a:lnTo>
                    <a:pt x="1177709" y="149320"/>
                  </a:lnTo>
                  <a:lnTo>
                    <a:pt x="1183112" y="140980"/>
                  </a:lnTo>
                  <a:lnTo>
                    <a:pt x="1094921" y="140980"/>
                  </a:lnTo>
                  <a:lnTo>
                    <a:pt x="1071951" y="137440"/>
                  </a:lnTo>
                  <a:lnTo>
                    <a:pt x="1054493" y="127645"/>
                  </a:lnTo>
                  <a:lnTo>
                    <a:pt x="1043396" y="112832"/>
                  </a:lnTo>
                  <a:lnTo>
                    <a:pt x="1039509" y="94237"/>
                  </a:lnTo>
                  <a:lnTo>
                    <a:pt x="1043396" y="75643"/>
                  </a:lnTo>
                  <a:lnTo>
                    <a:pt x="1054493" y="60830"/>
                  </a:lnTo>
                  <a:lnTo>
                    <a:pt x="1071951" y="51035"/>
                  </a:lnTo>
                  <a:lnTo>
                    <a:pt x="1094921" y="47495"/>
                  </a:lnTo>
                  <a:lnTo>
                    <a:pt x="1182231" y="47495"/>
                  </a:lnTo>
                  <a:lnTo>
                    <a:pt x="1170641" y="32700"/>
                  </a:lnTo>
                  <a:lnTo>
                    <a:pt x="1137534" y="14512"/>
                  </a:lnTo>
                  <a:lnTo>
                    <a:pt x="1094921" y="7915"/>
                  </a:lnTo>
                  <a:close/>
                </a:path>
                <a:path w="1479550" h="315595">
                  <a:moveTo>
                    <a:pt x="1182231" y="47495"/>
                  </a:moveTo>
                  <a:lnTo>
                    <a:pt x="1094921" y="47495"/>
                  </a:lnTo>
                  <a:lnTo>
                    <a:pt x="1118109" y="51035"/>
                  </a:lnTo>
                  <a:lnTo>
                    <a:pt x="1135679" y="60830"/>
                  </a:lnTo>
                  <a:lnTo>
                    <a:pt x="1146817" y="75643"/>
                  </a:lnTo>
                  <a:lnTo>
                    <a:pt x="1150710" y="94237"/>
                  </a:lnTo>
                  <a:lnTo>
                    <a:pt x="1146817" y="112832"/>
                  </a:lnTo>
                  <a:lnTo>
                    <a:pt x="1135679" y="127645"/>
                  </a:lnTo>
                  <a:lnTo>
                    <a:pt x="1118109" y="137440"/>
                  </a:lnTo>
                  <a:lnTo>
                    <a:pt x="1094921" y="140980"/>
                  </a:lnTo>
                  <a:lnTo>
                    <a:pt x="1183112" y="140980"/>
                  </a:lnTo>
                  <a:lnTo>
                    <a:pt x="1193959" y="124235"/>
                  </a:lnTo>
                  <a:lnTo>
                    <a:pt x="1199714" y="94237"/>
                  </a:lnTo>
                  <a:lnTo>
                    <a:pt x="1192086" y="60076"/>
                  </a:lnTo>
                  <a:lnTo>
                    <a:pt x="1182231" y="47495"/>
                  </a:lnTo>
                  <a:close/>
                </a:path>
                <a:path w="1479550" h="315595">
                  <a:moveTo>
                    <a:pt x="1479444" y="86698"/>
                  </a:moveTo>
                  <a:lnTo>
                    <a:pt x="1429687" y="86698"/>
                  </a:lnTo>
                  <a:lnTo>
                    <a:pt x="1429687" y="287237"/>
                  </a:lnTo>
                  <a:lnTo>
                    <a:pt x="1479444" y="287237"/>
                  </a:lnTo>
                  <a:lnTo>
                    <a:pt x="1479444" y="86698"/>
                  </a:lnTo>
                  <a:close/>
                </a:path>
                <a:path w="1479550" h="315595">
                  <a:moveTo>
                    <a:pt x="1479444" y="25255"/>
                  </a:moveTo>
                  <a:lnTo>
                    <a:pt x="1442126" y="25255"/>
                  </a:lnTo>
                  <a:lnTo>
                    <a:pt x="1342234" y="85945"/>
                  </a:lnTo>
                  <a:lnTo>
                    <a:pt x="1365605" y="125901"/>
                  </a:lnTo>
                  <a:lnTo>
                    <a:pt x="1429687" y="86698"/>
                  </a:lnTo>
                  <a:lnTo>
                    <a:pt x="1479444" y="86698"/>
                  </a:lnTo>
                  <a:lnTo>
                    <a:pt x="1479444" y="25255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359915" y="5144681"/>
              <a:ext cx="2334895" cy="343535"/>
            </a:xfrm>
            <a:custGeom>
              <a:avLst/>
              <a:gdLst/>
              <a:ahLst/>
              <a:cxnLst/>
              <a:rect l="l" t="t" r="r" b="b"/>
              <a:pathLst>
                <a:path w="2334895" h="343535">
                  <a:moveTo>
                    <a:pt x="150780" y="30156"/>
                  </a:moveTo>
                  <a:lnTo>
                    <a:pt x="0" y="30156"/>
                  </a:lnTo>
                  <a:lnTo>
                    <a:pt x="0" y="225040"/>
                  </a:lnTo>
                  <a:lnTo>
                    <a:pt x="150780" y="225040"/>
                  </a:lnTo>
                  <a:lnTo>
                    <a:pt x="150780" y="186968"/>
                  </a:lnTo>
                  <a:lnTo>
                    <a:pt x="47495" y="186968"/>
                  </a:lnTo>
                  <a:lnTo>
                    <a:pt x="47495" y="67851"/>
                  </a:lnTo>
                  <a:lnTo>
                    <a:pt x="150780" y="67851"/>
                  </a:lnTo>
                  <a:lnTo>
                    <a:pt x="150780" y="30156"/>
                  </a:lnTo>
                  <a:close/>
                </a:path>
                <a:path w="2334895" h="343535">
                  <a:moveTo>
                    <a:pt x="150780" y="67851"/>
                  </a:moveTo>
                  <a:lnTo>
                    <a:pt x="103284" y="67851"/>
                  </a:lnTo>
                  <a:lnTo>
                    <a:pt x="103284" y="186968"/>
                  </a:lnTo>
                  <a:lnTo>
                    <a:pt x="150780" y="186968"/>
                  </a:lnTo>
                  <a:lnTo>
                    <a:pt x="150780" y="67851"/>
                  </a:lnTo>
                  <a:close/>
                </a:path>
                <a:path w="2334895" h="343535">
                  <a:moveTo>
                    <a:pt x="241249" y="7162"/>
                  </a:moveTo>
                  <a:lnTo>
                    <a:pt x="192999" y="7162"/>
                  </a:lnTo>
                  <a:lnTo>
                    <a:pt x="192999" y="322293"/>
                  </a:lnTo>
                  <a:lnTo>
                    <a:pt x="241249" y="322293"/>
                  </a:lnTo>
                  <a:lnTo>
                    <a:pt x="241249" y="153796"/>
                  </a:lnTo>
                  <a:lnTo>
                    <a:pt x="290252" y="153796"/>
                  </a:lnTo>
                  <a:lnTo>
                    <a:pt x="290252" y="112331"/>
                  </a:lnTo>
                  <a:lnTo>
                    <a:pt x="241249" y="112331"/>
                  </a:lnTo>
                  <a:lnTo>
                    <a:pt x="241249" y="7162"/>
                  </a:lnTo>
                  <a:close/>
                </a:path>
                <a:path w="2334895" h="343535">
                  <a:moveTo>
                    <a:pt x="427045" y="17716"/>
                  </a:moveTo>
                  <a:lnTo>
                    <a:pt x="427045" y="43349"/>
                  </a:lnTo>
                  <a:lnTo>
                    <a:pt x="419659" y="77298"/>
                  </a:lnTo>
                  <a:lnTo>
                    <a:pt x="399056" y="106865"/>
                  </a:lnTo>
                  <a:lnTo>
                    <a:pt x="367569" y="130496"/>
                  </a:lnTo>
                  <a:lnTo>
                    <a:pt x="327529" y="146634"/>
                  </a:lnTo>
                  <a:lnTo>
                    <a:pt x="347131" y="187722"/>
                  </a:lnTo>
                  <a:lnTo>
                    <a:pt x="377405" y="177544"/>
                  </a:lnTo>
                  <a:lnTo>
                    <a:pt x="404993" y="163125"/>
                  </a:lnTo>
                  <a:lnTo>
                    <a:pt x="429189" y="144890"/>
                  </a:lnTo>
                  <a:lnTo>
                    <a:pt x="449285" y="123263"/>
                  </a:lnTo>
                  <a:lnTo>
                    <a:pt x="536648" y="123263"/>
                  </a:lnTo>
                  <a:lnTo>
                    <a:pt x="467379" y="89714"/>
                  </a:lnTo>
                  <a:lnTo>
                    <a:pt x="470960" y="79048"/>
                  </a:lnTo>
                  <a:lnTo>
                    <a:pt x="473693" y="67992"/>
                  </a:lnTo>
                  <a:lnTo>
                    <a:pt x="475436" y="56584"/>
                  </a:lnTo>
                  <a:lnTo>
                    <a:pt x="476048" y="44857"/>
                  </a:lnTo>
                  <a:lnTo>
                    <a:pt x="476048" y="18470"/>
                  </a:lnTo>
                  <a:lnTo>
                    <a:pt x="427045" y="17716"/>
                  </a:lnTo>
                  <a:close/>
                </a:path>
                <a:path w="2334895" h="343535">
                  <a:moveTo>
                    <a:pt x="536648" y="123263"/>
                  </a:moveTo>
                  <a:lnTo>
                    <a:pt x="449285" y="123263"/>
                  </a:lnTo>
                  <a:lnTo>
                    <a:pt x="552947" y="187345"/>
                  </a:lnTo>
                  <a:lnTo>
                    <a:pt x="575564" y="142110"/>
                  </a:lnTo>
                  <a:lnTo>
                    <a:pt x="536648" y="123263"/>
                  </a:lnTo>
                  <a:close/>
                </a:path>
                <a:path w="2334895" h="343535">
                  <a:moveTo>
                    <a:pt x="601950" y="233333"/>
                  </a:moveTo>
                  <a:lnTo>
                    <a:pt x="300389" y="233333"/>
                  </a:lnTo>
                  <a:lnTo>
                    <a:pt x="300389" y="272536"/>
                  </a:lnTo>
                  <a:lnTo>
                    <a:pt x="601950" y="272536"/>
                  </a:lnTo>
                  <a:lnTo>
                    <a:pt x="601950" y="233333"/>
                  </a:lnTo>
                  <a:close/>
                </a:path>
                <a:path w="2334895" h="343535">
                  <a:moveTo>
                    <a:pt x="870299" y="26763"/>
                  </a:moveTo>
                  <a:lnTo>
                    <a:pt x="665614" y="26763"/>
                  </a:lnTo>
                  <a:lnTo>
                    <a:pt x="665614" y="65966"/>
                  </a:lnTo>
                  <a:lnTo>
                    <a:pt x="820918" y="65966"/>
                  </a:lnTo>
                  <a:lnTo>
                    <a:pt x="820824" y="85096"/>
                  </a:lnTo>
                  <a:lnTo>
                    <a:pt x="820600" y="97559"/>
                  </a:lnTo>
                  <a:lnTo>
                    <a:pt x="820164" y="111577"/>
                  </a:lnTo>
                  <a:lnTo>
                    <a:pt x="658452" y="111577"/>
                  </a:lnTo>
                  <a:lnTo>
                    <a:pt x="658452" y="150026"/>
                  </a:lnTo>
                  <a:lnTo>
                    <a:pt x="817526" y="150026"/>
                  </a:lnTo>
                  <a:lnTo>
                    <a:pt x="815959" y="164828"/>
                  </a:lnTo>
                  <a:lnTo>
                    <a:pt x="814039" y="179664"/>
                  </a:lnTo>
                  <a:lnTo>
                    <a:pt x="811695" y="194289"/>
                  </a:lnTo>
                  <a:lnTo>
                    <a:pt x="808856" y="208454"/>
                  </a:lnTo>
                  <a:lnTo>
                    <a:pt x="857106" y="214485"/>
                  </a:lnTo>
                  <a:lnTo>
                    <a:pt x="864097" y="172237"/>
                  </a:lnTo>
                  <a:lnTo>
                    <a:pt x="868084" y="129247"/>
                  </a:lnTo>
                  <a:lnTo>
                    <a:pt x="869881" y="89861"/>
                  </a:lnTo>
                  <a:lnTo>
                    <a:pt x="870199" y="65966"/>
                  </a:lnTo>
                  <a:lnTo>
                    <a:pt x="870299" y="26763"/>
                  </a:lnTo>
                  <a:close/>
                </a:path>
                <a:path w="2334895" h="343535">
                  <a:moveTo>
                    <a:pt x="917418" y="231825"/>
                  </a:moveTo>
                  <a:lnTo>
                    <a:pt x="615856" y="231825"/>
                  </a:lnTo>
                  <a:lnTo>
                    <a:pt x="615856" y="271028"/>
                  </a:lnTo>
                  <a:lnTo>
                    <a:pt x="917418" y="271028"/>
                  </a:lnTo>
                  <a:lnTo>
                    <a:pt x="917418" y="231825"/>
                  </a:lnTo>
                  <a:close/>
                </a:path>
                <a:path w="2334895" h="343535">
                  <a:moveTo>
                    <a:pt x="1162469" y="36941"/>
                  </a:moveTo>
                  <a:lnTo>
                    <a:pt x="1019604" y="36941"/>
                  </a:lnTo>
                  <a:lnTo>
                    <a:pt x="1019604" y="76144"/>
                  </a:lnTo>
                  <a:lnTo>
                    <a:pt x="1113842" y="76144"/>
                  </a:lnTo>
                  <a:lnTo>
                    <a:pt x="1103935" y="98867"/>
                  </a:lnTo>
                  <a:lnTo>
                    <a:pt x="1080953" y="121661"/>
                  </a:lnTo>
                  <a:lnTo>
                    <a:pt x="1047369" y="141769"/>
                  </a:lnTo>
                  <a:lnTo>
                    <a:pt x="1005657" y="156435"/>
                  </a:lnTo>
                  <a:lnTo>
                    <a:pt x="1023374" y="197145"/>
                  </a:lnTo>
                  <a:lnTo>
                    <a:pt x="1051810" y="187922"/>
                  </a:lnTo>
                  <a:lnTo>
                    <a:pt x="1076712" y="176790"/>
                  </a:lnTo>
                  <a:lnTo>
                    <a:pt x="1098222" y="163962"/>
                  </a:lnTo>
                  <a:lnTo>
                    <a:pt x="1116481" y="149649"/>
                  </a:lnTo>
                  <a:lnTo>
                    <a:pt x="1196713" y="149649"/>
                  </a:lnTo>
                  <a:lnTo>
                    <a:pt x="1140606" y="122132"/>
                  </a:lnTo>
                  <a:lnTo>
                    <a:pt x="1150383" y="105128"/>
                  </a:lnTo>
                  <a:lnTo>
                    <a:pt x="1157192" y="87594"/>
                  </a:lnTo>
                  <a:lnTo>
                    <a:pt x="1161173" y="69706"/>
                  </a:lnTo>
                  <a:lnTo>
                    <a:pt x="1162469" y="51642"/>
                  </a:lnTo>
                  <a:lnTo>
                    <a:pt x="1162469" y="36941"/>
                  </a:lnTo>
                  <a:close/>
                </a:path>
                <a:path w="2334895" h="343535">
                  <a:moveTo>
                    <a:pt x="1196713" y="149649"/>
                  </a:moveTo>
                  <a:lnTo>
                    <a:pt x="1116481" y="149649"/>
                  </a:lnTo>
                  <a:lnTo>
                    <a:pt x="1176416" y="189983"/>
                  </a:lnTo>
                  <a:lnTo>
                    <a:pt x="1199787" y="151157"/>
                  </a:lnTo>
                  <a:lnTo>
                    <a:pt x="1196713" y="149649"/>
                  </a:lnTo>
                  <a:close/>
                </a:path>
                <a:path w="2334895" h="343535">
                  <a:moveTo>
                    <a:pt x="1115727" y="0"/>
                  </a:moveTo>
                  <a:lnTo>
                    <a:pt x="1068985" y="0"/>
                  </a:lnTo>
                  <a:lnTo>
                    <a:pt x="1068985" y="36941"/>
                  </a:lnTo>
                  <a:lnTo>
                    <a:pt x="1115727" y="36941"/>
                  </a:lnTo>
                  <a:lnTo>
                    <a:pt x="1115727" y="0"/>
                  </a:lnTo>
                  <a:close/>
                </a:path>
                <a:path w="2334895" h="343535">
                  <a:moveTo>
                    <a:pt x="1264246" y="216370"/>
                  </a:moveTo>
                  <a:lnTo>
                    <a:pt x="1065215" y="216370"/>
                  </a:lnTo>
                  <a:lnTo>
                    <a:pt x="1065215" y="255196"/>
                  </a:lnTo>
                  <a:lnTo>
                    <a:pt x="1215996" y="255196"/>
                  </a:lnTo>
                  <a:lnTo>
                    <a:pt x="1215996" y="331717"/>
                  </a:lnTo>
                  <a:lnTo>
                    <a:pt x="1264246" y="331717"/>
                  </a:lnTo>
                  <a:lnTo>
                    <a:pt x="1264246" y="216370"/>
                  </a:lnTo>
                  <a:close/>
                </a:path>
                <a:path w="2334895" h="343535">
                  <a:moveTo>
                    <a:pt x="1264246" y="7162"/>
                  </a:moveTo>
                  <a:lnTo>
                    <a:pt x="1215996" y="7162"/>
                  </a:lnTo>
                  <a:lnTo>
                    <a:pt x="1215996" y="199030"/>
                  </a:lnTo>
                  <a:lnTo>
                    <a:pt x="1264246" y="199030"/>
                  </a:lnTo>
                  <a:lnTo>
                    <a:pt x="1264246" y="121755"/>
                  </a:lnTo>
                  <a:lnTo>
                    <a:pt x="1313250" y="121755"/>
                  </a:lnTo>
                  <a:lnTo>
                    <a:pt x="1313250" y="80290"/>
                  </a:lnTo>
                  <a:lnTo>
                    <a:pt x="1264246" y="80290"/>
                  </a:lnTo>
                  <a:lnTo>
                    <a:pt x="1264246" y="7162"/>
                  </a:lnTo>
                  <a:close/>
                </a:path>
                <a:path w="2334895" h="343535">
                  <a:moveTo>
                    <a:pt x="1624571" y="158696"/>
                  </a:moveTo>
                  <a:lnTo>
                    <a:pt x="1323763" y="158696"/>
                  </a:lnTo>
                  <a:lnTo>
                    <a:pt x="1323763" y="198653"/>
                  </a:lnTo>
                  <a:lnTo>
                    <a:pt x="1624571" y="198653"/>
                  </a:lnTo>
                  <a:lnTo>
                    <a:pt x="1624571" y="158696"/>
                  </a:lnTo>
                  <a:close/>
                </a:path>
                <a:path w="2334895" h="343535">
                  <a:moveTo>
                    <a:pt x="1473790" y="6031"/>
                  </a:moveTo>
                  <a:lnTo>
                    <a:pt x="1434175" y="11149"/>
                  </a:lnTo>
                  <a:lnTo>
                    <a:pt x="1405091" y="25208"/>
                  </a:lnTo>
                  <a:lnTo>
                    <a:pt x="1387174" y="46264"/>
                  </a:lnTo>
                  <a:lnTo>
                    <a:pt x="1381060" y="72374"/>
                  </a:lnTo>
                  <a:lnTo>
                    <a:pt x="1382486" y="85768"/>
                  </a:lnTo>
                  <a:lnTo>
                    <a:pt x="1386667" y="97960"/>
                  </a:lnTo>
                  <a:lnTo>
                    <a:pt x="1393623" y="109003"/>
                  </a:lnTo>
                  <a:lnTo>
                    <a:pt x="1403300" y="118739"/>
                  </a:lnTo>
                  <a:lnTo>
                    <a:pt x="1403300" y="158696"/>
                  </a:lnTo>
                  <a:lnTo>
                    <a:pt x="1451550" y="158696"/>
                  </a:lnTo>
                  <a:lnTo>
                    <a:pt x="1451550" y="137210"/>
                  </a:lnTo>
                  <a:lnTo>
                    <a:pt x="1545034" y="137210"/>
                  </a:lnTo>
                  <a:lnTo>
                    <a:pt x="1545034" y="118739"/>
                  </a:lnTo>
                  <a:lnTo>
                    <a:pt x="1554829" y="109162"/>
                  </a:lnTo>
                  <a:lnTo>
                    <a:pt x="1560630" y="100269"/>
                  </a:lnTo>
                  <a:lnTo>
                    <a:pt x="1473790" y="100269"/>
                  </a:lnTo>
                  <a:lnTo>
                    <a:pt x="1454654" y="98243"/>
                  </a:lnTo>
                  <a:lnTo>
                    <a:pt x="1440854" y="92541"/>
                  </a:lnTo>
                  <a:lnTo>
                    <a:pt x="1432496" y="83730"/>
                  </a:lnTo>
                  <a:lnTo>
                    <a:pt x="1429687" y="72374"/>
                  </a:lnTo>
                  <a:lnTo>
                    <a:pt x="1432496" y="60860"/>
                  </a:lnTo>
                  <a:lnTo>
                    <a:pt x="1440854" y="52066"/>
                  </a:lnTo>
                  <a:lnTo>
                    <a:pt x="1454654" y="46453"/>
                  </a:lnTo>
                  <a:lnTo>
                    <a:pt x="1473790" y="44480"/>
                  </a:lnTo>
                  <a:lnTo>
                    <a:pt x="1560177" y="44480"/>
                  </a:lnTo>
                  <a:lnTo>
                    <a:pt x="1543385" y="25208"/>
                  </a:lnTo>
                  <a:lnTo>
                    <a:pt x="1513800" y="11149"/>
                  </a:lnTo>
                  <a:lnTo>
                    <a:pt x="1473790" y="6031"/>
                  </a:lnTo>
                  <a:close/>
                </a:path>
                <a:path w="2334895" h="343535">
                  <a:moveTo>
                    <a:pt x="1545034" y="137210"/>
                  </a:moveTo>
                  <a:lnTo>
                    <a:pt x="1496407" y="137210"/>
                  </a:lnTo>
                  <a:lnTo>
                    <a:pt x="1496407" y="158696"/>
                  </a:lnTo>
                  <a:lnTo>
                    <a:pt x="1545034" y="158696"/>
                  </a:lnTo>
                  <a:lnTo>
                    <a:pt x="1545034" y="137210"/>
                  </a:lnTo>
                  <a:close/>
                </a:path>
                <a:path w="2334895" h="343535">
                  <a:moveTo>
                    <a:pt x="1496407" y="137210"/>
                  </a:moveTo>
                  <a:lnTo>
                    <a:pt x="1451550" y="137210"/>
                  </a:lnTo>
                  <a:lnTo>
                    <a:pt x="1458712" y="138341"/>
                  </a:lnTo>
                  <a:lnTo>
                    <a:pt x="1465874" y="138718"/>
                  </a:lnTo>
                  <a:lnTo>
                    <a:pt x="1481706" y="138718"/>
                  </a:lnTo>
                  <a:lnTo>
                    <a:pt x="1489245" y="138341"/>
                  </a:lnTo>
                  <a:lnTo>
                    <a:pt x="1496407" y="137210"/>
                  </a:lnTo>
                  <a:close/>
                </a:path>
                <a:path w="2334895" h="343535">
                  <a:moveTo>
                    <a:pt x="1560177" y="44480"/>
                  </a:moveTo>
                  <a:lnTo>
                    <a:pt x="1473790" y="44480"/>
                  </a:lnTo>
                  <a:lnTo>
                    <a:pt x="1493421" y="46453"/>
                  </a:lnTo>
                  <a:lnTo>
                    <a:pt x="1507574" y="52066"/>
                  </a:lnTo>
                  <a:lnTo>
                    <a:pt x="1516144" y="60860"/>
                  </a:lnTo>
                  <a:lnTo>
                    <a:pt x="1519024" y="72374"/>
                  </a:lnTo>
                  <a:lnTo>
                    <a:pt x="1516144" y="83730"/>
                  </a:lnTo>
                  <a:lnTo>
                    <a:pt x="1507574" y="92541"/>
                  </a:lnTo>
                  <a:lnTo>
                    <a:pt x="1493421" y="98243"/>
                  </a:lnTo>
                  <a:lnTo>
                    <a:pt x="1473790" y="100269"/>
                  </a:lnTo>
                  <a:lnTo>
                    <a:pt x="1560630" y="100269"/>
                  </a:lnTo>
                  <a:lnTo>
                    <a:pt x="1562044" y="98101"/>
                  </a:lnTo>
                  <a:lnTo>
                    <a:pt x="1566509" y="85715"/>
                  </a:lnTo>
                  <a:lnTo>
                    <a:pt x="1568028" y="72374"/>
                  </a:lnTo>
                  <a:lnTo>
                    <a:pt x="1561732" y="46264"/>
                  </a:lnTo>
                  <a:lnTo>
                    <a:pt x="1560177" y="44480"/>
                  </a:lnTo>
                  <a:close/>
                </a:path>
                <a:path w="2334895" h="343535">
                  <a:moveTo>
                    <a:pt x="1473790" y="209208"/>
                  </a:moveTo>
                  <a:lnTo>
                    <a:pt x="1434929" y="214226"/>
                  </a:lnTo>
                  <a:lnTo>
                    <a:pt x="1406033" y="228150"/>
                  </a:lnTo>
                  <a:lnTo>
                    <a:pt x="1388022" y="249283"/>
                  </a:lnTo>
                  <a:lnTo>
                    <a:pt x="1381814" y="275928"/>
                  </a:lnTo>
                  <a:lnTo>
                    <a:pt x="1388022" y="303110"/>
                  </a:lnTo>
                  <a:lnTo>
                    <a:pt x="1406033" y="324319"/>
                  </a:lnTo>
                  <a:lnTo>
                    <a:pt x="1434929" y="338108"/>
                  </a:lnTo>
                  <a:lnTo>
                    <a:pt x="1473790" y="343026"/>
                  </a:lnTo>
                  <a:lnTo>
                    <a:pt x="1513205" y="338108"/>
                  </a:lnTo>
                  <a:lnTo>
                    <a:pt x="1542584" y="324319"/>
                  </a:lnTo>
                  <a:lnTo>
                    <a:pt x="1559341" y="304954"/>
                  </a:lnTo>
                  <a:lnTo>
                    <a:pt x="1473790" y="304954"/>
                  </a:lnTo>
                  <a:lnTo>
                    <a:pt x="1454772" y="302698"/>
                  </a:lnTo>
                  <a:lnTo>
                    <a:pt x="1441231" y="296519"/>
                  </a:lnTo>
                  <a:lnTo>
                    <a:pt x="1433132" y="287302"/>
                  </a:lnTo>
                  <a:lnTo>
                    <a:pt x="1430441" y="275928"/>
                  </a:lnTo>
                  <a:lnTo>
                    <a:pt x="1433132" y="264773"/>
                  </a:lnTo>
                  <a:lnTo>
                    <a:pt x="1441231" y="255667"/>
                  </a:lnTo>
                  <a:lnTo>
                    <a:pt x="1454772" y="249530"/>
                  </a:lnTo>
                  <a:lnTo>
                    <a:pt x="1473790" y="247280"/>
                  </a:lnTo>
                  <a:lnTo>
                    <a:pt x="1559197" y="247280"/>
                  </a:lnTo>
                  <a:lnTo>
                    <a:pt x="1542584" y="228150"/>
                  </a:lnTo>
                  <a:lnTo>
                    <a:pt x="1513205" y="214226"/>
                  </a:lnTo>
                  <a:lnTo>
                    <a:pt x="1473790" y="209208"/>
                  </a:lnTo>
                  <a:close/>
                </a:path>
                <a:path w="2334895" h="343535">
                  <a:moveTo>
                    <a:pt x="1559197" y="247280"/>
                  </a:moveTo>
                  <a:lnTo>
                    <a:pt x="1473790" y="247280"/>
                  </a:lnTo>
                  <a:lnTo>
                    <a:pt x="1493303" y="249530"/>
                  </a:lnTo>
                  <a:lnTo>
                    <a:pt x="1507197" y="255667"/>
                  </a:lnTo>
                  <a:lnTo>
                    <a:pt x="1515508" y="264773"/>
                  </a:lnTo>
                  <a:lnTo>
                    <a:pt x="1518270" y="275928"/>
                  </a:lnTo>
                  <a:lnTo>
                    <a:pt x="1515508" y="287302"/>
                  </a:lnTo>
                  <a:lnTo>
                    <a:pt x="1507197" y="296519"/>
                  </a:lnTo>
                  <a:lnTo>
                    <a:pt x="1493303" y="302698"/>
                  </a:lnTo>
                  <a:lnTo>
                    <a:pt x="1473790" y="304954"/>
                  </a:lnTo>
                  <a:lnTo>
                    <a:pt x="1559341" y="304954"/>
                  </a:lnTo>
                  <a:lnTo>
                    <a:pt x="1560937" y="303110"/>
                  </a:lnTo>
                  <a:lnTo>
                    <a:pt x="1567274" y="275928"/>
                  </a:lnTo>
                  <a:lnTo>
                    <a:pt x="1560937" y="249283"/>
                  </a:lnTo>
                  <a:lnTo>
                    <a:pt x="1559197" y="247280"/>
                  </a:lnTo>
                  <a:close/>
                </a:path>
                <a:path w="2334895" h="343535">
                  <a:moveTo>
                    <a:pt x="1814964" y="9423"/>
                  </a:moveTo>
                  <a:lnTo>
                    <a:pt x="1766714" y="9423"/>
                  </a:lnTo>
                  <a:lnTo>
                    <a:pt x="1766714" y="123263"/>
                  </a:lnTo>
                  <a:lnTo>
                    <a:pt x="1964237" y="123263"/>
                  </a:lnTo>
                  <a:lnTo>
                    <a:pt x="1964237" y="85945"/>
                  </a:lnTo>
                  <a:lnTo>
                    <a:pt x="1814964" y="85945"/>
                  </a:lnTo>
                  <a:lnTo>
                    <a:pt x="1814964" y="66343"/>
                  </a:lnTo>
                  <a:lnTo>
                    <a:pt x="1964237" y="66343"/>
                  </a:lnTo>
                  <a:lnTo>
                    <a:pt x="1964237" y="30533"/>
                  </a:lnTo>
                  <a:lnTo>
                    <a:pt x="1814964" y="30533"/>
                  </a:lnTo>
                  <a:lnTo>
                    <a:pt x="1814964" y="9423"/>
                  </a:lnTo>
                  <a:close/>
                </a:path>
                <a:path w="2334895" h="343535">
                  <a:moveTo>
                    <a:pt x="1964237" y="66343"/>
                  </a:moveTo>
                  <a:lnTo>
                    <a:pt x="1916364" y="66343"/>
                  </a:lnTo>
                  <a:lnTo>
                    <a:pt x="1916364" y="85945"/>
                  </a:lnTo>
                  <a:lnTo>
                    <a:pt x="1964237" y="85945"/>
                  </a:lnTo>
                  <a:lnTo>
                    <a:pt x="1964237" y="66343"/>
                  </a:lnTo>
                  <a:close/>
                </a:path>
                <a:path w="2334895" h="343535">
                  <a:moveTo>
                    <a:pt x="1964237" y="9423"/>
                  </a:moveTo>
                  <a:lnTo>
                    <a:pt x="1916364" y="9423"/>
                  </a:lnTo>
                  <a:lnTo>
                    <a:pt x="1916364" y="30533"/>
                  </a:lnTo>
                  <a:lnTo>
                    <a:pt x="1964237" y="30533"/>
                  </a:lnTo>
                  <a:lnTo>
                    <a:pt x="1964237" y="9423"/>
                  </a:lnTo>
                  <a:close/>
                </a:path>
                <a:path w="2334895" h="343535">
                  <a:moveTo>
                    <a:pt x="1965745" y="200161"/>
                  </a:moveTo>
                  <a:lnTo>
                    <a:pt x="1765206" y="200161"/>
                  </a:lnTo>
                  <a:lnTo>
                    <a:pt x="1765206" y="235594"/>
                  </a:lnTo>
                  <a:lnTo>
                    <a:pt x="1916364" y="235594"/>
                  </a:lnTo>
                  <a:lnTo>
                    <a:pt x="1916364" y="251426"/>
                  </a:lnTo>
                  <a:lnTo>
                    <a:pt x="1765206" y="251426"/>
                  </a:lnTo>
                  <a:lnTo>
                    <a:pt x="1765206" y="337371"/>
                  </a:lnTo>
                  <a:lnTo>
                    <a:pt x="1971022" y="337371"/>
                  </a:lnTo>
                  <a:lnTo>
                    <a:pt x="1971022" y="301184"/>
                  </a:lnTo>
                  <a:lnTo>
                    <a:pt x="1814964" y="301184"/>
                  </a:lnTo>
                  <a:lnTo>
                    <a:pt x="1814964" y="284221"/>
                  </a:lnTo>
                  <a:lnTo>
                    <a:pt x="1965745" y="284221"/>
                  </a:lnTo>
                  <a:lnTo>
                    <a:pt x="1965745" y="200161"/>
                  </a:lnTo>
                  <a:close/>
                </a:path>
                <a:path w="2334895" h="343535">
                  <a:moveTo>
                    <a:pt x="1890354" y="177167"/>
                  </a:moveTo>
                  <a:lnTo>
                    <a:pt x="1840974" y="177167"/>
                  </a:lnTo>
                  <a:lnTo>
                    <a:pt x="1840974" y="200161"/>
                  </a:lnTo>
                  <a:lnTo>
                    <a:pt x="1890354" y="200161"/>
                  </a:lnTo>
                  <a:lnTo>
                    <a:pt x="1890354" y="177167"/>
                  </a:lnTo>
                  <a:close/>
                </a:path>
                <a:path w="2334895" h="343535">
                  <a:moveTo>
                    <a:pt x="2016256" y="140226"/>
                  </a:moveTo>
                  <a:lnTo>
                    <a:pt x="1714695" y="140226"/>
                  </a:lnTo>
                  <a:lnTo>
                    <a:pt x="1714695" y="177167"/>
                  </a:lnTo>
                  <a:lnTo>
                    <a:pt x="2016256" y="177167"/>
                  </a:lnTo>
                  <a:lnTo>
                    <a:pt x="2016256" y="140226"/>
                  </a:lnTo>
                  <a:close/>
                </a:path>
                <a:path w="2334895" h="343535">
                  <a:moveTo>
                    <a:pt x="2189613" y="18093"/>
                  </a:moveTo>
                  <a:lnTo>
                    <a:pt x="2042602" y="18093"/>
                  </a:lnTo>
                  <a:lnTo>
                    <a:pt x="2042602" y="57296"/>
                  </a:lnTo>
                  <a:lnTo>
                    <a:pt x="2142117" y="57296"/>
                  </a:lnTo>
                  <a:lnTo>
                    <a:pt x="2142117" y="81044"/>
                  </a:lnTo>
                  <a:lnTo>
                    <a:pt x="2042602" y="81044"/>
                  </a:lnTo>
                  <a:lnTo>
                    <a:pt x="2042602" y="185083"/>
                  </a:lnTo>
                  <a:lnTo>
                    <a:pt x="2062957" y="185083"/>
                  </a:lnTo>
                  <a:lnTo>
                    <a:pt x="2104846" y="184494"/>
                  </a:lnTo>
                  <a:lnTo>
                    <a:pt x="2145321" y="182633"/>
                  </a:lnTo>
                  <a:lnTo>
                    <a:pt x="2182969" y="179358"/>
                  </a:lnTo>
                  <a:lnTo>
                    <a:pt x="2216376" y="174528"/>
                  </a:lnTo>
                  <a:lnTo>
                    <a:pt x="2212995" y="145503"/>
                  </a:lnTo>
                  <a:lnTo>
                    <a:pt x="2090097" y="145503"/>
                  </a:lnTo>
                  <a:lnTo>
                    <a:pt x="2090097" y="118362"/>
                  </a:lnTo>
                  <a:lnTo>
                    <a:pt x="2189613" y="118362"/>
                  </a:lnTo>
                  <a:lnTo>
                    <a:pt x="2189613" y="18093"/>
                  </a:lnTo>
                  <a:close/>
                </a:path>
                <a:path w="2334895" h="343535">
                  <a:moveTo>
                    <a:pt x="2211853" y="135702"/>
                  </a:moveTo>
                  <a:lnTo>
                    <a:pt x="2182610" y="140096"/>
                  </a:lnTo>
                  <a:lnTo>
                    <a:pt x="2150363" y="143147"/>
                  </a:lnTo>
                  <a:lnTo>
                    <a:pt x="2118610" y="144926"/>
                  </a:lnTo>
                  <a:lnTo>
                    <a:pt x="2090851" y="145503"/>
                  </a:lnTo>
                  <a:lnTo>
                    <a:pt x="2212995" y="145503"/>
                  </a:lnTo>
                  <a:lnTo>
                    <a:pt x="2211853" y="135702"/>
                  </a:lnTo>
                  <a:close/>
                </a:path>
                <a:path w="2334895" h="343535">
                  <a:moveTo>
                    <a:pt x="2196021" y="199407"/>
                  </a:moveTo>
                  <a:lnTo>
                    <a:pt x="2157672" y="205055"/>
                  </a:lnTo>
                  <a:lnTo>
                    <a:pt x="2129536" y="220281"/>
                  </a:lnTo>
                  <a:lnTo>
                    <a:pt x="2112214" y="242503"/>
                  </a:lnTo>
                  <a:lnTo>
                    <a:pt x="2106306" y="269143"/>
                  </a:lnTo>
                  <a:lnTo>
                    <a:pt x="2112214" y="295665"/>
                  </a:lnTo>
                  <a:lnTo>
                    <a:pt x="2129536" y="317629"/>
                  </a:lnTo>
                  <a:lnTo>
                    <a:pt x="2157672" y="332595"/>
                  </a:lnTo>
                  <a:lnTo>
                    <a:pt x="2196021" y="338125"/>
                  </a:lnTo>
                  <a:lnTo>
                    <a:pt x="2233993" y="332595"/>
                  </a:lnTo>
                  <a:lnTo>
                    <a:pt x="2262035" y="317629"/>
                  </a:lnTo>
                  <a:lnTo>
                    <a:pt x="2276530" y="299299"/>
                  </a:lnTo>
                  <a:lnTo>
                    <a:pt x="2196021" y="299299"/>
                  </a:lnTo>
                  <a:lnTo>
                    <a:pt x="2177497" y="296814"/>
                  </a:lnTo>
                  <a:lnTo>
                    <a:pt x="2164310" y="290158"/>
                  </a:lnTo>
                  <a:lnTo>
                    <a:pt x="2156423" y="280534"/>
                  </a:lnTo>
                  <a:lnTo>
                    <a:pt x="2153802" y="269143"/>
                  </a:lnTo>
                  <a:lnTo>
                    <a:pt x="2156423" y="256939"/>
                  </a:lnTo>
                  <a:lnTo>
                    <a:pt x="2164310" y="246997"/>
                  </a:lnTo>
                  <a:lnTo>
                    <a:pt x="2177497" y="240306"/>
                  </a:lnTo>
                  <a:lnTo>
                    <a:pt x="2196021" y="237856"/>
                  </a:lnTo>
                  <a:lnTo>
                    <a:pt x="2275915" y="237856"/>
                  </a:lnTo>
                  <a:lnTo>
                    <a:pt x="2262317" y="220281"/>
                  </a:lnTo>
                  <a:lnTo>
                    <a:pt x="2234311" y="205055"/>
                  </a:lnTo>
                  <a:lnTo>
                    <a:pt x="2196021" y="199407"/>
                  </a:lnTo>
                  <a:close/>
                </a:path>
                <a:path w="2334895" h="343535">
                  <a:moveTo>
                    <a:pt x="2275915" y="237856"/>
                  </a:moveTo>
                  <a:lnTo>
                    <a:pt x="2196021" y="237856"/>
                  </a:lnTo>
                  <a:lnTo>
                    <a:pt x="2214386" y="240306"/>
                  </a:lnTo>
                  <a:lnTo>
                    <a:pt x="2227591" y="246997"/>
                  </a:lnTo>
                  <a:lnTo>
                    <a:pt x="2235566" y="256939"/>
                  </a:lnTo>
                  <a:lnTo>
                    <a:pt x="2238240" y="269143"/>
                  </a:lnTo>
                  <a:lnTo>
                    <a:pt x="2235566" y="280534"/>
                  </a:lnTo>
                  <a:lnTo>
                    <a:pt x="2227591" y="290158"/>
                  </a:lnTo>
                  <a:lnTo>
                    <a:pt x="2214386" y="296814"/>
                  </a:lnTo>
                  <a:lnTo>
                    <a:pt x="2196021" y="299299"/>
                  </a:lnTo>
                  <a:lnTo>
                    <a:pt x="2276530" y="299299"/>
                  </a:lnTo>
                  <a:lnTo>
                    <a:pt x="2279404" y="295665"/>
                  </a:lnTo>
                  <a:lnTo>
                    <a:pt x="2285359" y="269143"/>
                  </a:lnTo>
                  <a:lnTo>
                    <a:pt x="2279510" y="242503"/>
                  </a:lnTo>
                  <a:lnTo>
                    <a:pt x="2275915" y="237856"/>
                  </a:lnTo>
                  <a:close/>
                </a:path>
                <a:path w="2334895" h="343535">
                  <a:moveTo>
                    <a:pt x="2287243" y="7162"/>
                  </a:moveTo>
                  <a:lnTo>
                    <a:pt x="2238993" y="7162"/>
                  </a:lnTo>
                  <a:lnTo>
                    <a:pt x="2238993" y="194507"/>
                  </a:lnTo>
                  <a:lnTo>
                    <a:pt x="2287243" y="194507"/>
                  </a:lnTo>
                  <a:lnTo>
                    <a:pt x="2287243" y="150780"/>
                  </a:lnTo>
                  <a:lnTo>
                    <a:pt x="2334362" y="150780"/>
                  </a:lnTo>
                  <a:lnTo>
                    <a:pt x="2334362" y="110823"/>
                  </a:lnTo>
                  <a:lnTo>
                    <a:pt x="2287243" y="110823"/>
                  </a:lnTo>
                  <a:lnTo>
                    <a:pt x="2287243" y="85191"/>
                  </a:lnTo>
                  <a:lnTo>
                    <a:pt x="2334362" y="85191"/>
                  </a:lnTo>
                  <a:lnTo>
                    <a:pt x="2334362" y="45611"/>
                  </a:lnTo>
                  <a:lnTo>
                    <a:pt x="2287243" y="45611"/>
                  </a:lnTo>
                  <a:lnTo>
                    <a:pt x="2287243" y="7162"/>
                  </a:lnTo>
                  <a:close/>
                </a:path>
              </a:pathLst>
            </a:custGeom>
            <a:solidFill>
              <a:srgbClr val="6B6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85812" y="2198885"/>
              <a:ext cx="3686175" cy="1120775"/>
            </a:xfrm>
            <a:custGeom>
              <a:avLst/>
              <a:gdLst/>
              <a:ahLst/>
              <a:cxnLst/>
              <a:rect l="l" t="t" r="r" b="b"/>
              <a:pathLst>
                <a:path w="3686175" h="1120775">
                  <a:moveTo>
                    <a:pt x="3685751" y="0"/>
                  </a:moveTo>
                  <a:lnTo>
                    <a:pt x="0" y="0"/>
                  </a:lnTo>
                  <a:lnTo>
                    <a:pt x="0" y="1120384"/>
                  </a:lnTo>
                  <a:lnTo>
                    <a:pt x="3685751" y="1120384"/>
                  </a:lnTo>
                  <a:lnTo>
                    <a:pt x="3685751" y="0"/>
                  </a:lnTo>
                  <a:close/>
                </a:path>
              </a:pathLst>
            </a:custGeom>
            <a:solidFill>
              <a:srgbClr val="EC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699879" y="2617511"/>
              <a:ext cx="1619885" cy="330835"/>
            </a:xfrm>
            <a:custGeom>
              <a:avLst/>
              <a:gdLst/>
              <a:ahLst/>
              <a:cxnLst/>
              <a:rect l="l" t="t" r="r" b="b"/>
              <a:pathLst>
                <a:path w="1619885" h="330835">
                  <a:moveTo>
                    <a:pt x="216370" y="3769"/>
                  </a:moveTo>
                  <a:lnTo>
                    <a:pt x="170759" y="3769"/>
                  </a:lnTo>
                  <a:lnTo>
                    <a:pt x="170759" y="91976"/>
                  </a:lnTo>
                  <a:lnTo>
                    <a:pt x="138341" y="91976"/>
                  </a:lnTo>
                  <a:lnTo>
                    <a:pt x="138341" y="131933"/>
                  </a:lnTo>
                  <a:lnTo>
                    <a:pt x="170759" y="131933"/>
                  </a:lnTo>
                  <a:lnTo>
                    <a:pt x="170759" y="301561"/>
                  </a:lnTo>
                  <a:lnTo>
                    <a:pt x="216370" y="301561"/>
                  </a:lnTo>
                  <a:lnTo>
                    <a:pt x="216370" y="3769"/>
                  </a:lnTo>
                  <a:close/>
                </a:path>
                <a:path w="1619885" h="330835">
                  <a:moveTo>
                    <a:pt x="129671" y="25255"/>
                  </a:moveTo>
                  <a:lnTo>
                    <a:pt x="12062" y="25255"/>
                  </a:lnTo>
                  <a:lnTo>
                    <a:pt x="12062" y="64835"/>
                  </a:lnTo>
                  <a:lnTo>
                    <a:pt x="83683" y="64835"/>
                  </a:lnTo>
                  <a:lnTo>
                    <a:pt x="77392" y="99821"/>
                  </a:lnTo>
                  <a:lnTo>
                    <a:pt x="61066" y="135514"/>
                  </a:lnTo>
                  <a:lnTo>
                    <a:pt x="35127" y="168945"/>
                  </a:lnTo>
                  <a:lnTo>
                    <a:pt x="0" y="197145"/>
                  </a:lnTo>
                  <a:lnTo>
                    <a:pt x="26009" y="232202"/>
                  </a:lnTo>
                  <a:lnTo>
                    <a:pt x="43431" y="218973"/>
                  </a:lnTo>
                  <a:lnTo>
                    <a:pt x="59935" y="204119"/>
                  </a:lnTo>
                  <a:lnTo>
                    <a:pt x="75307" y="187568"/>
                  </a:lnTo>
                  <a:lnTo>
                    <a:pt x="89337" y="169251"/>
                  </a:lnTo>
                  <a:lnTo>
                    <a:pt x="145649" y="169251"/>
                  </a:lnTo>
                  <a:lnTo>
                    <a:pt x="109316" y="134948"/>
                  </a:lnTo>
                  <a:lnTo>
                    <a:pt x="117903" y="113521"/>
                  </a:lnTo>
                  <a:lnTo>
                    <a:pt x="124299" y="90468"/>
                  </a:lnTo>
                  <a:lnTo>
                    <a:pt x="128293" y="65719"/>
                  </a:lnTo>
                  <a:lnTo>
                    <a:pt x="129671" y="39203"/>
                  </a:lnTo>
                  <a:lnTo>
                    <a:pt x="129671" y="25255"/>
                  </a:lnTo>
                  <a:close/>
                </a:path>
                <a:path w="1619885" h="330835">
                  <a:moveTo>
                    <a:pt x="145649" y="169251"/>
                  </a:moveTo>
                  <a:lnTo>
                    <a:pt x="89337" y="169251"/>
                  </a:lnTo>
                  <a:lnTo>
                    <a:pt x="139095" y="225040"/>
                  </a:lnTo>
                  <a:lnTo>
                    <a:pt x="170005" y="192245"/>
                  </a:lnTo>
                  <a:lnTo>
                    <a:pt x="145649" y="169251"/>
                  </a:lnTo>
                  <a:close/>
                </a:path>
                <a:path w="1619885" h="330835">
                  <a:moveTo>
                    <a:pt x="284975" y="376"/>
                  </a:moveTo>
                  <a:lnTo>
                    <a:pt x="238987" y="376"/>
                  </a:lnTo>
                  <a:lnTo>
                    <a:pt x="238987" y="315508"/>
                  </a:lnTo>
                  <a:lnTo>
                    <a:pt x="284975" y="315508"/>
                  </a:lnTo>
                  <a:lnTo>
                    <a:pt x="284975" y="376"/>
                  </a:lnTo>
                  <a:close/>
                </a:path>
                <a:path w="1619885" h="330835">
                  <a:moveTo>
                    <a:pt x="570286" y="214862"/>
                  </a:moveTo>
                  <a:lnTo>
                    <a:pt x="369748" y="214862"/>
                  </a:lnTo>
                  <a:lnTo>
                    <a:pt x="369748" y="328702"/>
                  </a:lnTo>
                  <a:lnTo>
                    <a:pt x="570286" y="328702"/>
                  </a:lnTo>
                  <a:lnTo>
                    <a:pt x="570286" y="290629"/>
                  </a:lnTo>
                  <a:lnTo>
                    <a:pt x="418752" y="290629"/>
                  </a:lnTo>
                  <a:lnTo>
                    <a:pt x="418752" y="252557"/>
                  </a:lnTo>
                  <a:lnTo>
                    <a:pt x="570286" y="252557"/>
                  </a:lnTo>
                  <a:lnTo>
                    <a:pt x="570286" y="214862"/>
                  </a:lnTo>
                  <a:close/>
                </a:path>
                <a:path w="1619885" h="330835">
                  <a:moveTo>
                    <a:pt x="570286" y="252557"/>
                  </a:moveTo>
                  <a:lnTo>
                    <a:pt x="521283" y="252557"/>
                  </a:lnTo>
                  <a:lnTo>
                    <a:pt x="521283" y="290629"/>
                  </a:lnTo>
                  <a:lnTo>
                    <a:pt x="570286" y="290629"/>
                  </a:lnTo>
                  <a:lnTo>
                    <a:pt x="570286" y="252557"/>
                  </a:lnTo>
                  <a:close/>
                </a:path>
                <a:path w="1619885" h="330835">
                  <a:moveTo>
                    <a:pt x="494896" y="185083"/>
                  </a:moveTo>
                  <a:lnTo>
                    <a:pt x="445515" y="185083"/>
                  </a:lnTo>
                  <a:lnTo>
                    <a:pt x="445515" y="214862"/>
                  </a:lnTo>
                  <a:lnTo>
                    <a:pt x="494896" y="214862"/>
                  </a:lnTo>
                  <a:lnTo>
                    <a:pt x="494896" y="185083"/>
                  </a:lnTo>
                  <a:close/>
                </a:path>
                <a:path w="1619885" h="330835">
                  <a:moveTo>
                    <a:pt x="620798" y="145880"/>
                  </a:moveTo>
                  <a:lnTo>
                    <a:pt x="319237" y="145880"/>
                  </a:lnTo>
                  <a:lnTo>
                    <a:pt x="319237" y="185083"/>
                  </a:lnTo>
                  <a:lnTo>
                    <a:pt x="620798" y="185083"/>
                  </a:lnTo>
                  <a:lnTo>
                    <a:pt x="620798" y="145880"/>
                  </a:lnTo>
                  <a:close/>
                </a:path>
                <a:path w="1619885" h="330835">
                  <a:moveTo>
                    <a:pt x="575941" y="87829"/>
                  </a:moveTo>
                  <a:lnTo>
                    <a:pt x="364471" y="87829"/>
                  </a:lnTo>
                  <a:lnTo>
                    <a:pt x="364471" y="125148"/>
                  </a:lnTo>
                  <a:lnTo>
                    <a:pt x="575941" y="125148"/>
                  </a:lnTo>
                  <a:lnTo>
                    <a:pt x="575941" y="87829"/>
                  </a:lnTo>
                  <a:close/>
                </a:path>
                <a:path w="1619885" h="330835">
                  <a:moveTo>
                    <a:pt x="445138" y="42972"/>
                  </a:moveTo>
                  <a:lnTo>
                    <a:pt x="396889" y="42972"/>
                  </a:lnTo>
                  <a:lnTo>
                    <a:pt x="396889" y="87829"/>
                  </a:lnTo>
                  <a:lnTo>
                    <a:pt x="445138" y="87829"/>
                  </a:lnTo>
                  <a:lnTo>
                    <a:pt x="445138" y="42972"/>
                  </a:lnTo>
                  <a:close/>
                </a:path>
                <a:path w="1619885" h="330835">
                  <a:moveTo>
                    <a:pt x="542392" y="42972"/>
                  </a:moveTo>
                  <a:lnTo>
                    <a:pt x="494142" y="42972"/>
                  </a:lnTo>
                  <a:lnTo>
                    <a:pt x="494142" y="87829"/>
                  </a:lnTo>
                  <a:lnTo>
                    <a:pt x="542392" y="87829"/>
                  </a:lnTo>
                  <a:lnTo>
                    <a:pt x="542392" y="42972"/>
                  </a:lnTo>
                  <a:close/>
                </a:path>
                <a:path w="1619885" h="330835">
                  <a:moveTo>
                    <a:pt x="576695" y="6031"/>
                  </a:moveTo>
                  <a:lnTo>
                    <a:pt x="363717" y="6031"/>
                  </a:lnTo>
                  <a:lnTo>
                    <a:pt x="363717" y="42972"/>
                  </a:lnTo>
                  <a:lnTo>
                    <a:pt x="576695" y="42972"/>
                  </a:lnTo>
                  <a:lnTo>
                    <a:pt x="576695" y="6031"/>
                  </a:lnTo>
                  <a:close/>
                </a:path>
                <a:path w="1619885" h="330835">
                  <a:moveTo>
                    <a:pt x="984589" y="376"/>
                  </a:moveTo>
                  <a:lnTo>
                    <a:pt x="936339" y="376"/>
                  </a:lnTo>
                  <a:lnTo>
                    <a:pt x="936339" y="315508"/>
                  </a:lnTo>
                  <a:lnTo>
                    <a:pt x="984589" y="315508"/>
                  </a:lnTo>
                  <a:lnTo>
                    <a:pt x="984589" y="376"/>
                  </a:lnTo>
                  <a:close/>
                </a:path>
                <a:path w="1619885" h="330835">
                  <a:moveTo>
                    <a:pt x="881681" y="23371"/>
                  </a:moveTo>
                  <a:lnTo>
                    <a:pt x="731277" y="23371"/>
                  </a:lnTo>
                  <a:lnTo>
                    <a:pt x="731277" y="63327"/>
                  </a:lnTo>
                  <a:lnTo>
                    <a:pt x="834185" y="63327"/>
                  </a:lnTo>
                  <a:lnTo>
                    <a:pt x="825262" y="106512"/>
                  </a:lnTo>
                  <a:lnTo>
                    <a:pt x="801249" y="144466"/>
                  </a:lnTo>
                  <a:lnTo>
                    <a:pt x="766281" y="177190"/>
                  </a:lnTo>
                  <a:lnTo>
                    <a:pt x="724492" y="204684"/>
                  </a:lnTo>
                  <a:lnTo>
                    <a:pt x="750502" y="243510"/>
                  </a:lnTo>
                  <a:lnTo>
                    <a:pt x="789331" y="218565"/>
                  </a:lnTo>
                  <a:lnTo>
                    <a:pt x="825012" y="187613"/>
                  </a:lnTo>
                  <a:lnTo>
                    <a:pt x="854396" y="149984"/>
                  </a:lnTo>
                  <a:lnTo>
                    <a:pt x="874335" y="105009"/>
                  </a:lnTo>
                  <a:lnTo>
                    <a:pt x="881681" y="52019"/>
                  </a:lnTo>
                  <a:lnTo>
                    <a:pt x="881681" y="23371"/>
                  </a:lnTo>
                  <a:close/>
                </a:path>
                <a:path w="1619885" h="330835">
                  <a:moveTo>
                    <a:pt x="1277439" y="191868"/>
                  </a:moveTo>
                  <a:lnTo>
                    <a:pt x="1076901" y="191868"/>
                  </a:lnTo>
                  <a:lnTo>
                    <a:pt x="1076901" y="227302"/>
                  </a:lnTo>
                  <a:lnTo>
                    <a:pt x="1228059" y="227302"/>
                  </a:lnTo>
                  <a:lnTo>
                    <a:pt x="1228059" y="243887"/>
                  </a:lnTo>
                  <a:lnTo>
                    <a:pt x="1076901" y="243887"/>
                  </a:lnTo>
                  <a:lnTo>
                    <a:pt x="1076901" y="330586"/>
                  </a:lnTo>
                  <a:lnTo>
                    <a:pt x="1282717" y="330586"/>
                  </a:lnTo>
                  <a:lnTo>
                    <a:pt x="1282717" y="294399"/>
                  </a:lnTo>
                  <a:lnTo>
                    <a:pt x="1126659" y="294399"/>
                  </a:lnTo>
                  <a:lnTo>
                    <a:pt x="1126659" y="277059"/>
                  </a:lnTo>
                  <a:lnTo>
                    <a:pt x="1277439" y="277059"/>
                  </a:lnTo>
                  <a:lnTo>
                    <a:pt x="1277439" y="191868"/>
                  </a:lnTo>
                  <a:close/>
                </a:path>
                <a:path w="1619885" h="330835">
                  <a:moveTo>
                    <a:pt x="1202049" y="166989"/>
                  </a:moveTo>
                  <a:lnTo>
                    <a:pt x="1152668" y="166989"/>
                  </a:lnTo>
                  <a:lnTo>
                    <a:pt x="1152668" y="191868"/>
                  </a:lnTo>
                  <a:lnTo>
                    <a:pt x="1202049" y="191868"/>
                  </a:lnTo>
                  <a:lnTo>
                    <a:pt x="1202049" y="166989"/>
                  </a:lnTo>
                  <a:close/>
                </a:path>
                <a:path w="1619885" h="330835">
                  <a:moveTo>
                    <a:pt x="1327951" y="130048"/>
                  </a:moveTo>
                  <a:lnTo>
                    <a:pt x="1026389" y="130048"/>
                  </a:lnTo>
                  <a:lnTo>
                    <a:pt x="1026389" y="166989"/>
                  </a:lnTo>
                  <a:lnTo>
                    <a:pt x="1327951" y="166989"/>
                  </a:lnTo>
                  <a:lnTo>
                    <a:pt x="1327951" y="130048"/>
                  </a:lnTo>
                  <a:close/>
                </a:path>
                <a:path w="1619885" h="330835">
                  <a:moveTo>
                    <a:pt x="1153045" y="0"/>
                  </a:moveTo>
                  <a:lnTo>
                    <a:pt x="1153045" y="6785"/>
                  </a:lnTo>
                  <a:lnTo>
                    <a:pt x="1145977" y="33860"/>
                  </a:lnTo>
                  <a:lnTo>
                    <a:pt x="1126187" y="54610"/>
                  </a:lnTo>
                  <a:lnTo>
                    <a:pt x="1095796" y="69918"/>
                  </a:lnTo>
                  <a:lnTo>
                    <a:pt x="1056922" y="80667"/>
                  </a:lnTo>
                  <a:lnTo>
                    <a:pt x="1072378" y="118362"/>
                  </a:lnTo>
                  <a:lnTo>
                    <a:pt x="1102675" y="110994"/>
                  </a:lnTo>
                  <a:lnTo>
                    <a:pt x="1130711" y="100693"/>
                  </a:lnTo>
                  <a:lnTo>
                    <a:pt x="1155495" y="87352"/>
                  </a:lnTo>
                  <a:lnTo>
                    <a:pt x="1176039" y="70866"/>
                  </a:lnTo>
                  <a:lnTo>
                    <a:pt x="1280215" y="70866"/>
                  </a:lnTo>
                  <a:lnTo>
                    <a:pt x="1196018" y="40333"/>
                  </a:lnTo>
                  <a:lnTo>
                    <a:pt x="1198550" y="32836"/>
                  </a:lnTo>
                  <a:lnTo>
                    <a:pt x="1200447" y="25020"/>
                  </a:lnTo>
                  <a:lnTo>
                    <a:pt x="1201637" y="16850"/>
                  </a:lnTo>
                  <a:lnTo>
                    <a:pt x="1202049" y="8292"/>
                  </a:lnTo>
                  <a:lnTo>
                    <a:pt x="1202049" y="753"/>
                  </a:lnTo>
                  <a:lnTo>
                    <a:pt x="1153045" y="0"/>
                  </a:lnTo>
                  <a:close/>
                </a:path>
                <a:path w="1619885" h="330835">
                  <a:moveTo>
                    <a:pt x="1280215" y="70866"/>
                  </a:moveTo>
                  <a:lnTo>
                    <a:pt x="1176039" y="70866"/>
                  </a:lnTo>
                  <a:lnTo>
                    <a:pt x="1280078" y="117985"/>
                  </a:lnTo>
                  <a:lnTo>
                    <a:pt x="1298926" y="77652"/>
                  </a:lnTo>
                  <a:lnTo>
                    <a:pt x="1280215" y="70866"/>
                  </a:lnTo>
                  <a:close/>
                </a:path>
                <a:path w="1619885" h="330835">
                  <a:moveTo>
                    <a:pt x="1619670" y="215616"/>
                  </a:moveTo>
                  <a:lnTo>
                    <a:pt x="1417247" y="215616"/>
                  </a:lnTo>
                  <a:lnTo>
                    <a:pt x="1417247" y="254442"/>
                  </a:lnTo>
                  <a:lnTo>
                    <a:pt x="1571421" y="254442"/>
                  </a:lnTo>
                  <a:lnTo>
                    <a:pt x="1571421" y="324932"/>
                  </a:lnTo>
                  <a:lnTo>
                    <a:pt x="1619670" y="324932"/>
                  </a:lnTo>
                  <a:lnTo>
                    <a:pt x="1619670" y="215616"/>
                  </a:lnTo>
                  <a:close/>
                </a:path>
                <a:path w="1619885" h="330835">
                  <a:moveTo>
                    <a:pt x="1496030" y="11308"/>
                  </a:moveTo>
                  <a:lnTo>
                    <a:pt x="1357689" y="11308"/>
                  </a:lnTo>
                  <a:lnTo>
                    <a:pt x="1357689" y="50511"/>
                  </a:lnTo>
                  <a:lnTo>
                    <a:pt x="1448534" y="50511"/>
                  </a:lnTo>
                  <a:lnTo>
                    <a:pt x="1448534" y="80290"/>
                  </a:lnTo>
                  <a:lnTo>
                    <a:pt x="1357689" y="80290"/>
                  </a:lnTo>
                  <a:lnTo>
                    <a:pt x="1357689" y="189606"/>
                  </a:lnTo>
                  <a:lnTo>
                    <a:pt x="1378044" y="189606"/>
                  </a:lnTo>
                  <a:lnTo>
                    <a:pt x="1416446" y="188958"/>
                  </a:lnTo>
                  <a:lnTo>
                    <a:pt x="1452304" y="186968"/>
                  </a:lnTo>
                  <a:lnTo>
                    <a:pt x="1485334" y="183563"/>
                  </a:lnTo>
                  <a:lnTo>
                    <a:pt x="1515255" y="178675"/>
                  </a:lnTo>
                  <a:lnTo>
                    <a:pt x="1511917" y="150026"/>
                  </a:lnTo>
                  <a:lnTo>
                    <a:pt x="1405185" y="150026"/>
                  </a:lnTo>
                  <a:lnTo>
                    <a:pt x="1405185" y="117232"/>
                  </a:lnTo>
                  <a:lnTo>
                    <a:pt x="1496030" y="117232"/>
                  </a:lnTo>
                  <a:lnTo>
                    <a:pt x="1496030" y="11308"/>
                  </a:lnTo>
                  <a:close/>
                </a:path>
                <a:path w="1619885" h="330835">
                  <a:moveTo>
                    <a:pt x="1510731" y="139849"/>
                  </a:moveTo>
                  <a:lnTo>
                    <a:pt x="1484963" y="144460"/>
                  </a:lnTo>
                  <a:lnTo>
                    <a:pt x="1457251" y="147623"/>
                  </a:lnTo>
                  <a:lnTo>
                    <a:pt x="1429893" y="149443"/>
                  </a:lnTo>
                  <a:lnTo>
                    <a:pt x="1405185" y="150026"/>
                  </a:lnTo>
                  <a:lnTo>
                    <a:pt x="1511917" y="150026"/>
                  </a:lnTo>
                  <a:lnTo>
                    <a:pt x="1510731" y="139849"/>
                  </a:lnTo>
                  <a:close/>
                </a:path>
                <a:path w="1619885" h="330835">
                  <a:moveTo>
                    <a:pt x="1619670" y="376"/>
                  </a:moveTo>
                  <a:lnTo>
                    <a:pt x="1571421" y="376"/>
                  </a:lnTo>
                  <a:lnTo>
                    <a:pt x="1571421" y="38826"/>
                  </a:lnTo>
                  <a:lnTo>
                    <a:pt x="1522040" y="38826"/>
                  </a:lnTo>
                  <a:lnTo>
                    <a:pt x="1522040" y="77652"/>
                  </a:lnTo>
                  <a:lnTo>
                    <a:pt x="1571421" y="77652"/>
                  </a:lnTo>
                  <a:lnTo>
                    <a:pt x="1571421" y="105169"/>
                  </a:lnTo>
                  <a:lnTo>
                    <a:pt x="1522040" y="105169"/>
                  </a:lnTo>
                  <a:lnTo>
                    <a:pt x="1522040" y="143618"/>
                  </a:lnTo>
                  <a:lnTo>
                    <a:pt x="1571421" y="143618"/>
                  </a:lnTo>
                  <a:lnTo>
                    <a:pt x="1571421" y="198276"/>
                  </a:lnTo>
                  <a:lnTo>
                    <a:pt x="1619670" y="198276"/>
                  </a:lnTo>
                  <a:lnTo>
                    <a:pt x="1619670" y="376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85812" y="6858429"/>
              <a:ext cx="3686175" cy="3508375"/>
            </a:xfrm>
            <a:custGeom>
              <a:avLst/>
              <a:gdLst/>
              <a:ahLst/>
              <a:cxnLst/>
              <a:rect l="l" t="t" r="r" b="b"/>
              <a:pathLst>
                <a:path w="3686175" h="3508375">
                  <a:moveTo>
                    <a:pt x="3685751" y="0"/>
                  </a:moveTo>
                  <a:lnTo>
                    <a:pt x="0" y="0"/>
                  </a:lnTo>
                  <a:lnTo>
                    <a:pt x="0" y="3507746"/>
                  </a:lnTo>
                  <a:lnTo>
                    <a:pt x="3685751" y="3507746"/>
                  </a:lnTo>
                  <a:lnTo>
                    <a:pt x="3685751" y="0"/>
                  </a:lnTo>
                  <a:close/>
                </a:path>
              </a:pathLst>
            </a:custGeom>
            <a:solidFill>
              <a:srgbClr val="EC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746514" y="8083691"/>
              <a:ext cx="1529715" cy="315595"/>
            </a:xfrm>
            <a:custGeom>
              <a:avLst/>
              <a:gdLst/>
              <a:ahLst/>
              <a:cxnLst/>
              <a:rect l="l" t="t" r="r" b="b"/>
              <a:pathLst>
                <a:path w="1529714" h="315595">
                  <a:moveTo>
                    <a:pt x="123640" y="16208"/>
                  </a:moveTo>
                  <a:lnTo>
                    <a:pt x="75390" y="16208"/>
                  </a:lnTo>
                  <a:lnTo>
                    <a:pt x="75390" y="51265"/>
                  </a:lnTo>
                  <a:lnTo>
                    <a:pt x="71243" y="95198"/>
                  </a:lnTo>
                  <a:lnTo>
                    <a:pt x="58050" y="132451"/>
                  </a:lnTo>
                  <a:lnTo>
                    <a:pt x="34679" y="165393"/>
                  </a:lnTo>
                  <a:lnTo>
                    <a:pt x="0" y="196391"/>
                  </a:lnTo>
                  <a:lnTo>
                    <a:pt x="31663" y="231448"/>
                  </a:lnTo>
                  <a:lnTo>
                    <a:pt x="51636" y="215045"/>
                  </a:lnTo>
                  <a:lnTo>
                    <a:pt x="69594" y="197758"/>
                  </a:lnTo>
                  <a:lnTo>
                    <a:pt x="85361" y="179128"/>
                  </a:lnTo>
                  <a:lnTo>
                    <a:pt x="98761" y="158696"/>
                  </a:lnTo>
                  <a:lnTo>
                    <a:pt x="164135" y="158696"/>
                  </a:lnTo>
                  <a:lnTo>
                    <a:pt x="115724" y="117232"/>
                  </a:lnTo>
                  <a:lnTo>
                    <a:pt x="119028" y="102654"/>
                  </a:lnTo>
                  <a:lnTo>
                    <a:pt x="121519" y="87123"/>
                  </a:lnTo>
                  <a:lnTo>
                    <a:pt x="123092" y="70531"/>
                  </a:lnTo>
                  <a:lnTo>
                    <a:pt x="123640" y="52773"/>
                  </a:lnTo>
                  <a:lnTo>
                    <a:pt x="123640" y="16208"/>
                  </a:lnTo>
                  <a:close/>
                </a:path>
                <a:path w="1529714" h="315595">
                  <a:moveTo>
                    <a:pt x="164135" y="158696"/>
                  </a:moveTo>
                  <a:lnTo>
                    <a:pt x="98761" y="158696"/>
                  </a:lnTo>
                  <a:lnTo>
                    <a:pt x="165481" y="224663"/>
                  </a:lnTo>
                  <a:lnTo>
                    <a:pt x="199784" y="189229"/>
                  </a:lnTo>
                  <a:lnTo>
                    <a:pt x="164135" y="158696"/>
                  </a:lnTo>
                  <a:close/>
                </a:path>
                <a:path w="1529714" h="315595">
                  <a:moveTo>
                    <a:pt x="271028" y="0"/>
                  </a:moveTo>
                  <a:lnTo>
                    <a:pt x="222778" y="0"/>
                  </a:lnTo>
                  <a:lnTo>
                    <a:pt x="222778" y="315131"/>
                  </a:lnTo>
                  <a:lnTo>
                    <a:pt x="271028" y="315131"/>
                  </a:lnTo>
                  <a:lnTo>
                    <a:pt x="271028" y="0"/>
                  </a:lnTo>
                  <a:close/>
                </a:path>
                <a:path w="1529714" h="315595">
                  <a:moveTo>
                    <a:pt x="377664" y="19601"/>
                  </a:moveTo>
                  <a:lnTo>
                    <a:pt x="330168" y="19601"/>
                  </a:lnTo>
                  <a:lnTo>
                    <a:pt x="330168" y="214485"/>
                  </a:lnTo>
                  <a:lnTo>
                    <a:pt x="350147" y="214485"/>
                  </a:lnTo>
                  <a:lnTo>
                    <a:pt x="391800" y="213890"/>
                  </a:lnTo>
                  <a:lnTo>
                    <a:pt x="431757" y="211988"/>
                  </a:lnTo>
                  <a:lnTo>
                    <a:pt x="468886" y="208601"/>
                  </a:lnTo>
                  <a:lnTo>
                    <a:pt x="502058" y="203554"/>
                  </a:lnTo>
                  <a:lnTo>
                    <a:pt x="498720" y="174905"/>
                  </a:lnTo>
                  <a:lnTo>
                    <a:pt x="377664" y="174905"/>
                  </a:lnTo>
                  <a:lnTo>
                    <a:pt x="377664" y="19601"/>
                  </a:lnTo>
                  <a:close/>
                </a:path>
                <a:path w="1529714" h="315595">
                  <a:moveTo>
                    <a:pt x="497535" y="164727"/>
                  </a:moveTo>
                  <a:lnTo>
                    <a:pt x="468680" y="169339"/>
                  </a:lnTo>
                  <a:lnTo>
                    <a:pt x="436893" y="172502"/>
                  </a:lnTo>
                  <a:lnTo>
                    <a:pt x="405458" y="174322"/>
                  </a:lnTo>
                  <a:lnTo>
                    <a:pt x="377664" y="174905"/>
                  </a:lnTo>
                  <a:lnTo>
                    <a:pt x="498720" y="174905"/>
                  </a:lnTo>
                  <a:lnTo>
                    <a:pt x="497535" y="164727"/>
                  </a:lnTo>
                  <a:close/>
                </a:path>
                <a:path w="1529714" h="315595">
                  <a:moveTo>
                    <a:pt x="569533" y="0"/>
                  </a:moveTo>
                  <a:lnTo>
                    <a:pt x="521283" y="0"/>
                  </a:lnTo>
                  <a:lnTo>
                    <a:pt x="521283" y="315131"/>
                  </a:lnTo>
                  <a:lnTo>
                    <a:pt x="569533" y="315131"/>
                  </a:lnTo>
                  <a:lnTo>
                    <a:pt x="569533" y="144749"/>
                  </a:lnTo>
                  <a:lnTo>
                    <a:pt x="618536" y="144749"/>
                  </a:lnTo>
                  <a:lnTo>
                    <a:pt x="618536" y="103284"/>
                  </a:lnTo>
                  <a:lnTo>
                    <a:pt x="569533" y="103284"/>
                  </a:lnTo>
                  <a:lnTo>
                    <a:pt x="569533" y="0"/>
                  </a:lnTo>
                  <a:close/>
                </a:path>
                <a:path w="1529714" h="315595">
                  <a:moveTo>
                    <a:pt x="902717" y="0"/>
                  </a:moveTo>
                  <a:lnTo>
                    <a:pt x="854467" y="0"/>
                  </a:lnTo>
                  <a:lnTo>
                    <a:pt x="854467" y="315131"/>
                  </a:lnTo>
                  <a:lnTo>
                    <a:pt x="902717" y="315131"/>
                  </a:lnTo>
                  <a:lnTo>
                    <a:pt x="902717" y="0"/>
                  </a:lnTo>
                  <a:close/>
                </a:path>
                <a:path w="1529714" h="315595">
                  <a:moveTo>
                    <a:pt x="799809" y="21486"/>
                  </a:moveTo>
                  <a:lnTo>
                    <a:pt x="649405" y="21486"/>
                  </a:lnTo>
                  <a:lnTo>
                    <a:pt x="649405" y="60689"/>
                  </a:lnTo>
                  <a:lnTo>
                    <a:pt x="752313" y="60689"/>
                  </a:lnTo>
                  <a:lnTo>
                    <a:pt x="752313" y="102530"/>
                  </a:lnTo>
                  <a:lnTo>
                    <a:pt x="649405" y="102530"/>
                  </a:lnTo>
                  <a:lnTo>
                    <a:pt x="649405" y="224663"/>
                  </a:lnTo>
                  <a:lnTo>
                    <a:pt x="668253" y="224663"/>
                  </a:lnTo>
                  <a:lnTo>
                    <a:pt x="711467" y="224127"/>
                  </a:lnTo>
                  <a:lnTo>
                    <a:pt x="755564" y="222354"/>
                  </a:lnTo>
                  <a:lnTo>
                    <a:pt x="796905" y="219097"/>
                  </a:lnTo>
                  <a:lnTo>
                    <a:pt x="831850" y="214108"/>
                  </a:lnTo>
                  <a:lnTo>
                    <a:pt x="828512" y="185460"/>
                  </a:lnTo>
                  <a:lnTo>
                    <a:pt x="696901" y="185460"/>
                  </a:lnTo>
                  <a:lnTo>
                    <a:pt x="696901" y="139472"/>
                  </a:lnTo>
                  <a:lnTo>
                    <a:pt x="799809" y="139472"/>
                  </a:lnTo>
                  <a:lnTo>
                    <a:pt x="799809" y="21486"/>
                  </a:lnTo>
                  <a:close/>
                </a:path>
                <a:path w="1529714" h="315595">
                  <a:moveTo>
                    <a:pt x="827326" y="175282"/>
                  </a:moveTo>
                  <a:lnTo>
                    <a:pt x="795710" y="180053"/>
                  </a:lnTo>
                  <a:lnTo>
                    <a:pt x="760700" y="183198"/>
                  </a:lnTo>
                  <a:lnTo>
                    <a:pt x="726398" y="184930"/>
                  </a:lnTo>
                  <a:lnTo>
                    <a:pt x="696901" y="185460"/>
                  </a:lnTo>
                  <a:lnTo>
                    <a:pt x="828512" y="185460"/>
                  </a:lnTo>
                  <a:lnTo>
                    <a:pt x="827326" y="175282"/>
                  </a:lnTo>
                  <a:close/>
                </a:path>
                <a:path w="1529714" h="315595">
                  <a:moveTo>
                    <a:pt x="1245702" y="227301"/>
                  </a:moveTo>
                  <a:lnTo>
                    <a:pt x="944894" y="227301"/>
                  </a:lnTo>
                  <a:lnTo>
                    <a:pt x="944894" y="267258"/>
                  </a:lnTo>
                  <a:lnTo>
                    <a:pt x="1245702" y="267258"/>
                  </a:lnTo>
                  <a:lnTo>
                    <a:pt x="1245702" y="227301"/>
                  </a:lnTo>
                  <a:close/>
                </a:path>
                <a:path w="1529714" h="315595">
                  <a:moveTo>
                    <a:pt x="1094921" y="7915"/>
                  </a:moveTo>
                  <a:lnTo>
                    <a:pt x="1052685" y="14512"/>
                  </a:lnTo>
                  <a:lnTo>
                    <a:pt x="1019672" y="32700"/>
                  </a:lnTo>
                  <a:lnTo>
                    <a:pt x="998180" y="60076"/>
                  </a:lnTo>
                  <a:lnTo>
                    <a:pt x="990505" y="94237"/>
                  </a:lnTo>
                  <a:lnTo>
                    <a:pt x="996213" y="124235"/>
                  </a:lnTo>
                  <a:lnTo>
                    <a:pt x="1012416" y="149320"/>
                  </a:lnTo>
                  <a:lnTo>
                    <a:pt x="1037736" y="167973"/>
                  </a:lnTo>
                  <a:lnTo>
                    <a:pt x="1070796" y="178675"/>
                  </a:lnTo>
                  <a:lnTo>
                    <a:pt x="1070796" y="227301"/>
                  </a:lnTo>
                  <a:lnTo>
                    <a:pt x="1119800" y="227301"/>
                  </a:lnTo>
                  <a:lnTo>
                    <a:pt x="1119800" y="178675"/>
                  </a:lnTo>
                  <a:lnTo>
                    <a:pt x="1152483" y="167973"/>
                  </a:lnTo>
                  <a:lnTo>
                    <a:pt x="1177709" y="149320"/>
                  </a:lnTo>
                  <a:lnTo>
                    <a:pt x="1183112" y="140980"/>
                  </a:lnTo>
                  <a:lnTo>
                    <a:pt x="1094921" y="140980"/>
                  </a:lnTo>
                  <a:lnTo>
                    <a:pt x="1071951" y="137440"/>
                  </a:lnTo>
                  <a:lnTo>
                    <a:pt x="1054493" y="127645"/>
                  </a:lnTo>
                  <a:lnTo>
                    <a:pt x="1043396" y="112832"/>
                  </a:lnTo>
                  <a:lnTo>
                    <a:pt x="1039509" y="94237"/>
                  </a:lnTo>
                  <a:lnTo>
                    <a:pt x="1043396" y="75643"/>
                  </a:lnTo>
                  <a:lnTo>
                    <a:pt x="1054493" y="60830"/>
                  </a:lnTo>
                  <a:lnTo>
                    <a:pt x="1071951" y="51035"/>
                  </a:lnTo>
                  <a:lnTo>
                    <a:pt x="1094921" y="47495"/>
                  </a:lnTo>
                  <a:lnTo>
                    <a:pt x="1182231" y="47495"/>
                  </a:lnTo>
                  <a:lnTo>
                    <a:pt x="1170641" y="32700"/>
                  </a:lnTo>
                  <a:lnTo>
                    <a:pt x="1137534" y="14512"/>
                  </a:lnTo>
                  <a:lnTo>
                    <a:pt x="1094921" y="7915"/>
                  </a:lnTo>
                  <a:close/>
                </a:path>
                <a:path w="1529714" h="315595">
                  <a:moveTo>
                    <a:pt x="1182231" y="47495"/>
                  </a:moveTo>
                  <a:lnTo>
                    <a:pt x="1094921" y="47495"/>
                  </a:lnTo>
                  <a:lnTo>
                    <a:pt x="1118109" y="51035"/>
                  </a:lnTo>
                  <a:lnTo>
                    <a:pt x="1135679" y="60830"/>
                  </a:lnTo>
                  <a:lnTo>
                    <a:pt x="1146817" y="75643"/>
                  </a:lnTo>
                  <a:lnTo>
                    <a:pt x="1150710" y="94237"/>
                  </a:lnTo>
                  <a:lnTo>
                    <a:pt x="1146817" y="112832"/>
                  </a:lnTo>
                  <a:lnTo>
                    <a:pt x="1135679" y="127645"/>
                  </a:lnTo>
                  <a:lnTo>
                    <a:pt x="1118109" y="137440"/>
                  </a:lnTo>
                  <a:lnTo>
                    <a:pt x="1094921" y="140980"/>
                  </a:lnTo>
                  <a:lnTo>
                    <a:pt x="1183112" y="140980"/>
                  </a:lnTo>
                  <a:lnTo>
                    <a:pt x="1193959" y="124235"/>
                  </a:lnTo>
                  <a:lnTo>
                    <a:pt x="1199714" y="94237"/>
                  </a:lnTo>
                  <a:lnTo>
                    <a:pt x="1192086" y="60076"/>
                  </a:lnTo>
                  <a:lnTo>
                    <a:pt x="1182231" y="47495"/>
                  </a:lnTo>
                  <a:close/>
                </a:path>
                <a:path w="1529714" h="315595">
                  <a:moveTo>
                    <a:pt x="1514989" y="64081"/>
                  </a:moveTo>
                  <a:lnTo>
                    <a:pt x="1431195" y="64081"/>
                  </a:lnTo>
                  <a:lnTo>
                    <a:pt x="1450949" y="66932"/>
                  </a:lnTo>
                  <a:lnTo>
                    <a:pt x="1464272" y="74730"/>
                  </a:lnTo>
                  <a:lnTo>
                    <a:pt x="1471799" y="86345"/>
                  </a:lnTo>
                  <a:lnTo>
                    <a:pt x="1474167" y="100646"/>
                  </a:lnTo>
                  <a:lnTo>
                    <a:pt x="1472288" y="115417"/>
                  </a:lnTo>
                  <a:lnTo>
                    <a:pt x="1466487" y="128634"/>
                  </a:lnTo>
                  <a:lnTo>
                    <a:pt x="1456515" y="141993"/>
                  </a:lnTo>
                  <a:lnTo>
                    <a:pt x="1442126" y="157188"/>
                  </a:lnTo>
                  <a:lnTo>
                    <a:pt x="1349019" y="251426"/>
                  </a:lnTo>
                  <a:lnTo>
                    <a:pt x="1358066" y="287237"/>
                  </a:lnTo>
                  <a:lnTo>
                    <a:pt x="1529202" y="287237"/>
                  </a:lnTo>
                  <a:lnTo>
                    <a:pt x="1529202" y="244641"/>
                  </a:lnTo>
                  <a:lnTo>
                    <a:pt x="1417624" y="244641"/>
                  </a:lnTo>
                  <a:lnTo>
                    <a:pt x="1479444" y="181313"/>
                  </a:lnTo>
                  <a:lnTo>
                    <a:pt x="1497090" y="162236"/>
                  </a:lnTo>
                  <a:lnTo>
                    <a:pt x="1510920" y="143194"/>
                  </a:lnTo>
                  <a:lnTo>
                    <a:pt x="1519943" y="122102"/>
                  </a:lnTo>
                  <a:lnTo>
                    <a:pt x="1523171" y="96876"/>
                  </a:lnTo>
                  <a:lnTo>
                    <a:pt x="1517740" y="68222"/>
                  </a:lnTo>
                  <a:lnTo>
                    <a:pt x="1514989" y="64081"/>
                  </a:lnTo>
                  <a:close/>
                </a:path>
                <a:path w="1529714" h="315595">
                  <a:moveTo>
                    <a:pt x="1436849" y="20355"/>
                  </a:moveTo>
                  <a:lnTo>
                    <a:pt x="1405238" y="24195"/>
                  </a:lnTo>
                  <a:lnTo>
                    <a:pt x="1379882" y="33831"/>
                  </a:lnTo>
                  <a:lnTo>
                    <a:pt x="1360675" y="46435"/>
                  </a:lnTo>
                  <a:lnTo>
                    <a:pt x="1347511" y="59181"/>
                  </a:lnTo>
                  <a:lnTo>
                    <a:pt x="1373144" y="90468"/>
                  </a:lnTo>
                  <a:lnTo>
                    <a:pt x="1385342" y="80143"/>
                  </a:lnTo>
                  <a:lnTo>
                    <a:pt x="1398918" y="71762"/>
                  </a:lnTo>
                  <a:lnTo>
                    <a:pt x="1414120" y="66137"/>
                  </a:lnTo>
                  <a:lnTo>
                    <a:pt x="1431195" y="64081"/>
                  </a:lnTo>
                  <a:lnTo>
                    <a:pt x="1514989" y="64081"/>
                  </a:lnTo>
                  <a:lnTo>
                    <a:pt x="1501496" y="43773"/>
                  </a:lnTo>
                  <a:lnTo>
                    <a:pt x="1474509" y="26745"/>
                  </a:lnTo>
                  <a:lnTo>
                    <a:pt x="1436849" y="20355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359915" y="8683840"/>
              <a:ext cx="2331720" cy="343535"/>
            </a:xfrm>
            <a:custGeom>
              <a:avLst/>
              <a:gdLst/>
              <a:ahLst/>
              <a:cxnLst/>
              <a:rect l="l" t="t" r="r" b="b"/>
              <a:pathLst>
                <a:path w="2331720" h="343534">
                  <a:moveTo>
                    <a:pt x="150780" y="30156"/>
                  </a:moveTo>
                  <a:lnTo>
                    <a:pt x="0" y="30156"/>
                  </a:lnTo>
                  <a:lnTo>
                    <a:pt x="0" y="225040"/>
                  </a:lnTo>
                  <a:lnTo>
                    <a:pt x="150780" y="225040"/>
                  </a:lnTo>
                  <a:lnTo>
                    <a:pt x="150780" y="186968"/>
                  </a:lnTo>
                  <a:lnTo>
                    <a:pt x="47495" y="186968"/>
                  </a:lnTo>
                  <a:lnTo>
                    <a:pt x="47495" y="67851"/>
                  </a:lnTo>
                  <a:lnTo>
                    <a:pt x="150780" y="67851"/>
                  </a:lnTo>
                  <a:lnTo>
                    <a:pt x="150780" y="30156"/>
                  </a:lnTo>
                  <a:close/>
                </a:path>
                <a:path w="2331720" h="343534">
                  <a:moveTo>
                    <a:pt x="150780" y="67851"/>
                  </a:moveTo>
                  <a:lnTo>
                    <a:pt x="103284" y="67851"/>
                  </a:lnTo>
                  <a:lnTo>
                    <a:pt x="103284" y="186968"/>
                  </a:lnTo>
                  <a:lnTo>
                    <a:pt x="150780" y="186968"/>
                  </a:lnTo>
                  <a:lnTo>
                    <a:pt x="150780" y="67851"/>
                  </a:lnTo>
                  <a:close/>
                </a:path>
                <a:path w="2331720" h="343534">
                  <a:moveTo>
                    <a:pt x="241249" y="7162"/>
                  </a:moveTo>
                  <a:lnTo>
                    <a:pt x="192999" y="7162"/>
                  </a:lnTo>
                  <a:lnTo>
                    <a:pt x="192999" y="322293"/>
                  </a:lnTo>
                  <a:lnTo>
                    <a:pt x="241249" y="322293"/>
                  </a:lnTo>
                  <a:lnTo>
                    <a:pt x="241249" y="153796"/>
                  </a:lnTo>
                  <a:lnTo>
                    <a:pt x="290252" y="153796"/>
                  </a:lnTo>
                  <a:lnTo>
                    <a:pt x="290252" y="112331"/>
                  </a:lnTo>
                  <a:lnTo>
                    <a:pt x="241249" y="112331"/>
                  </a:lnTo>
                  <a:lnTo>
                    <a:pt x="241249" y="7162"/>
                  </a:lnTo>
                  <a:close/>
                </a:path>
                <a:path w="2331720" h="343534">
                  <a:moveTo>
                    <a:pt x="427045" y="17716"/>
                  </a:moveTo>
                  <a:lnTo>
                    <a:pt x="427045" y="43349"/>
                  </a:lnTo>
                  <a:lnTo>
                    <a:pt x="419659" y="77298"/>
                  </a:lnTo>
                  <a:lnTo>
                    <a:pt x="399056" y="106865"/>
                  </a:lnTo>
                  <a:lnTo>
                    <a:pt x="367569" y="130496"/>
                  </a:lnTo>
                  <a:lnTo>
                    <a:pt x="327529" y="146634"/>
                  </a:lnTo>
                  <a:lnTo>
                    <a:pt x="347131" y="187722"/>
                  </a:lnTo>
                  <a:lnTo>
                    <a:pt x="377405" y="177544"/>
                  </a:lnTo>
                  <a:lnTo>
                    <a:pt x="404993" y="163125"/>
                  </a:lnTo>
                  <a:lnTo>
                    <a:pt x="429189" y="144890"/>
                  </a:lnTo>
                  <a:lnTo>
                    <a:pt x="449285" y="123263"/>
                  </a:lnTo>
                  <a:lnTo>
                    <a:pt x="536648" y="123263"/>
                  </a:lnTo>
                  <a:lnTo>
                    <a:pt x="467379" y="89714"/>
                  </a:lnTo>
                  <a:lnTo>
                    <a:pt x="470960" y="79048"/>
                  </a:lnTo>
                  <a:lnTo>
                    <a:pt x="473693" y="67992"/>
                  </a:lnTo>
                  <a:lnTo>
                    <a:pt x="475436" y="56584"/>
                  </a:lnTo>
                  <a:lnTo>
                    <a:pt x="476048" y="44857"/>
                  </a:lnTo>
                  <a:lnTo>
                    <a:pt x="476048" y="18470"/>
                  </a:lnTo>
                  <a:lnTo>
                    <a:pt x="427045" y="17716"/>
                  </a:lnTo>
                  <a:close/>
                </a:path>
                <a:path w="2331720" h="343534">
                  <a:moveTo>
                    <a:pt x="536648" y="123263"/>
                  </a:moveTo>
                  <a:lnTo>
                    <a:pt x="449285" y="123263"/>
                  </a:lnTo>
                  <a:lnTo>
                    <a:pt x="552947" y="187345"/>
                  </a:lnTo>
                  <a:lnTo>
                    <a:pt x="575564" y="142110"/>
                  </a:lnTo>
                  <a:lnTo>
                    <a:pt x="536648" y="123263"/>
                  </a:lnTo>
                  <a:close/>
                </a:path>
                <a:path w="2331720" h="343534">
                  <a:moveTo>
                    <a:pt x="601950" y="233333"/>
                  </a:moveTo>
                  <a:lnTo>
                    <a:pt x="300389" y="233333"/>
                  </a:lnTo>
                  <a:lnTo>
                    <a:pt x="300389" y="272536"/>
                  </a:lnTo>
                  <a:lnTo>
                    <a:pt x="601950" y="272536"/>
                  </a:lnTo>
                  <a:lnTo>
                    <a:pt x="601950" y="233333"/>
                  </a:lnTo>
                  <a:close/>
                </a:path>
                <a:path w="2331720" h="343534">
                  <a:moveTo>
                    <a:pt x="870299" y="26763"/>
                  </a:moveTo>
                  <a:lnTo>
                    <a:pt x="665614" y="26763"/>
                  </a:lnTo>
                  <a:lnTo>
                    <a:pt x="665614" y="65966"/>
                  </a:lnTo>
                  <a:lnTo>
                    <a:pt x="820918" y="65966"/>
                  </a:lnTo>
                  <a:lnTo>
                    <a:pt x="820824" y="85096"/>
                  </a:lnTo>
                  <a:lnTo>
                    <a:pt x="820600" y="97559"/>
                  </a:lnTo>
                  <a:lnTo>
                    <a:pt x="820164" y="111577"/>
                  </a:lnTo>
                  <a:lnTo>
                    <a:pt x="658452" y="111577"/>
                  </a:lnTo>
                  <a:lnTo>
                    <a:pt x="658452" y="150026"/>
                  </a:lnTo>
                  <a:lnTo>
                    <a:pt x="817526" y="150026"/>
                  </a:lnTo>
                  <a:lnTo>
                    <a:pt x="815959" y="164828"/>
                  </a:lnTo>
                  <a:lnTo>
                    <a:pt x="814039" y="179664"/>
                  </a:lnTo>
                  <a:lnTo>
                    <a:pt x="811695" y="194289"/>
                  </a:lnTo>
                  <a:lnTo>
                    <a:pt x="808856" y="208454"/>
                  </a:lnTo>
                  <a:lnTo>
                    <a:pt x="857106" y="214485"/>
                  </a:lnTo>
                  <a:lnTo>
                    <a:pt x="864097" y="172237"/>
                  </a:lnTo>
                  <a:lnTo>
                    <a:pt x="868084" y="129247"/>
                  </a:lnTo>
                  <a:lnTo>
                    <a:pt x="869881" y="89861"/>
                  </a:lnTo>
                  <a:lnTo>
                    <a:pt x="870199" y="65966"/>
                  </a:lnTo>
                  <a:lnTo>
                    <a:pt x="870299" y="26763"/>
                  </a:lnTo>
                  <a:close/>
                </a:path>
                <a:path w="2331720" h="343534">
                  <a:moveTo>
                    <a:pt x="917418" y="231825"/>
                  </a:moveTo>
                  <a:lnTo>
                    <a:pt x="615856" y="231825"/>
                  </a:lnTo>
                  <a:lnTo>
                    <a:pt x="615856" y="271028"/>
                  </a:lnTo>
                  <a:lnTo>
                    <a:pt x="917418" y="271028"/>
                  </a:lnTo>
                  <a:lnTo>
                    <a:pt x="917418" y="231825"/>
                  </a:lnTo>
                  <a:close/>
                </a:path>
                <a:path w="2331720" h="343534">
                  <a:moveTo>
                    <a:pt x="1284978" y="7162"/>
                  </a:moveTo>
                  <a:lnTo>
                    <a:pt x="1236729" y="7162"/>
                  </a:lnTo>
                  <a:lnTo>
                    <a:pt x="1236729" y="111577"/>
                  </a:lnTo>
                  <a:lnTo>
                    <a:pt x="1180186" y="111577"/>
                  </a:lnTo>
                  <a:lnTo>
                    <a:pt x="1180186" y="151534"/>
                  </a:lnTo>
                  <a:lnTo>
                    <a:pt x="1236729" y="151534"/>
                  </a:lnTo>
                  <a:lnTo>
                    <a:pt x="1236729" y="322293"/>
                  </a:lnTo>
                  <a:lnTo>
                    <a:pt x="1284978" y="322293"/>
                  </a:lnTo>
                  <a:lnTo>
                    <a:pt x="1284978" y="7162"/>
                  </a:lnTo>
                  <a:close/>
                </a:path>
                <a:path w="2331720" h="343534">
                  <a:moveTo>
                    <a:pt x="1175285" y="30156"/>
                  </a:moveTo>
                  <a:lnTo>
                    <a:pt x="1026766" y="30156"/>
                  </a:lnTo>
                  <a:lnTo>
                    <a:pt x="1026766" y="70113"/>
                  </a:lnTo>
                  <a:lnTo>
                    <a:pt x="1127789" y="70113"/>
                  </a:lnTo>
                  <a:lnTo>
                    <a:pt x="1119155" y="113297"/>
                  </a:lnTo>
                  <a:lnTo>
                    <a:pt x="1095749" y="151251"/>
                  </a:lnTo>
                  <a:lnTo>
                    <a:pt x="1061316" y="183976"/>
                  </a:lnTo>
                  <a:lnTo>
                    <a:pt x="1019604" y="211470"/>
                  </a:lnTo>
                  <a:lnTo>
                    <a:pt x="1045614" y="250296"/>
                  </a:lnTo>
                  <a:lnTo>
                    <a:pt x="1084286" y="225314"/>
                  </a:lnTo>
                  <a:lnTo>
                    <a:pt x="1119593" y="194290"/>
                  </a:lnTo>
                  <a:lnTo>
                    <a:pt x="1148531" y="156606"/>
                  </a:lnTo>
                  <a:lnTo>
                    <a:pt x="1168096" y="111650"/>
                  </a:lnTo>
                  <a:lnTo>
                    <a:pt x="1175285" y="58804"/>
                  </a:lnTo>
                  <a:lnTo>
                    <a:pt x="1175285" y="30156"/>
                  </a:lnTo>
                  <a:close/>
                </a:path>
                <a:path w="2331720" h="343534">
                  <a:moveTo>
                    <a:pt x="1481706" y="18847"/>
                  </a:moveTo>
                  <a:lnTo>
                    <a:pt x="1340726" y="18847"/>
                  </a:lnTo>
                  <a:lnTo>
                    <a:pt x="1340726" y="58427"/>
                  </a:lnTo>
                  <a:lnTo>
                    <a:pt x="1433456" y="58427"/>
                  </a:lnTo>
                  <a:lnTo>
                    <a:pt x="1421188" y="89425"/>
                  </a:lnTo>
                  <a:lnTo>
                    <a:pt x="1398070" y="116713"/>
                  </a:lnTo>
                  <a:lnTo>
                    <a:pt x="1365976" y="140114"/>
                  </a:lnTo>
                  <a:lnTo>
                    <a:pt x="1326779" y="159450"/>
                  </a:lnTo>
                  <a:lnTo>
                    <a:pt x="1347134" y="197145"/>
                  </a:lnTo>
                  <a:lnTo>
                    <a:pt x="1374133" y="184523"/>
                  </a:lnTo>
                  <a:lnTo>
                    <a:pt x="1398023" y="170523"/>
                  </a:lnTo>
                  <a:lnTo>
                    <a:pt x="1418802" y="155321"/>
                  </a:lnTo>
                  <a:lnTo>
                    <a:pt x="1436472" y="139095"/>
                  </a:lnTo>
                  <a:lnTo>
                    <a:pt x="1506744" y="139095"/>
                  </a:lnTo>
                  <a:lnTo>
                    <a:pt x="1459089" y="110446"/>
                  </a:lnTo>
                  <a:lnTo>
                    <a:pt x="1469143" y="91740"/>
                  </a:lnTo>
                  <a:lnTo>
                    <a:pt x="1476193" y="72469"/>
                  </a:lnTo>
                  <a:lnTo>
                    <a:pt x="1480345" y="52773"/>
                  </a:lnTo>
                  <a:lnTo>
                    <a:pt x="1481706" y="32794"/>
                  </a:lnTo>
                  <a:lnTo>
                    <a:pt x="1481706" y="18847"/>
                  </a:lnTo>
                  <a:close/>
                </a:path>
                <a:path w="2331720" h="343534">
                  <a:moveTo>
                    <a:pt x="1506744" y="139095"/>
                  </a:moveTo>
                  <a:lnTo>
                    <a:pt x="1436472" y="139095"/>
                  </a:lnTo>
                  <a:lnTo>
                    <a:pt x="1497538" y="186591"/>
                  </a:lnTo>
                  <a:lnTo>
                    <a:pt x="1524302" y="149649"/>
                  </a:lnTo>
                  <a:lnTo>
                    <a:pt x="1506744" y="139095"/>
                  </a:lnTo>
                  <a:close/>
                </a:path>
                <a:path w="2331720" h="343534">
                  <a:moveTo>
                    <a:pt x="1472659" y="201292"/>
                  </a:moveTo>
                  <a:lnTo>
                    <a:pt x="1472659" y="209962"/>
                  </a:lnTo>
                  <a:lnTo>
                    <a:pt x="1467894" y="234204"/>
                  </a:lnTo>
                  <a:lnTo>
                    <a:pt x="1452068" y="256892"/>
                  </a:lnTo>
                  <a:lnTo>
                    <a:pt x="1422884" y="276753"/>
                  </a:lnTo>
                  <a:lnTo>
                    <a:pt x="1378044" y="292514"/>
                  </a:lnTo>
                  <a:lnTo>
                    <a:pt x="1393876" y="332471"/>
                  </a:lnTo>
                  <a:lnTo>
                    <a:pt x="1424209" y="323348"/>
                  </a:lnTo>
                  <a:lnTo>
                    <a:pt x="1450231" y="312351"/>
                  </a:lnTo>
                  <a:lnTo>
                    <a:pt x="1472011" y="299447"/>
                  </a:lnTo>
                  <a:lnTo>
                    <a:pt x="1489622" y="284598"/>
                  </a:lnTo>
                  <a:lnTo>
                    <a:pt x="1599184" y="284598"/>
                  </a:lnTo>
                  <a:lnTo>
                    <a:pt x="1510731" y="252934"/>
                  </a:lnTo>
                  <a:lnTo>
                    <a:pt x="1514195" y="243039"/>
                  </a:lnTo>
                  <a:lnTo>
                    <a:pt x="1516668" y="232579"/>
                  </a:lnTo>
                  <a:lnTo>
                    <a:pt x="1518153" y="221553"/>
                  </a:lnTo>
                  <a:lnTo>
                    <a:pt x="1518647" y="209962"/>
                  </a:lnTo>
                  <a:lnTo>
                    <a:pt x="1518647" y="201669"/>
                  </a:lnTo>
                  <a:lnTo>
                    <a:pt x="1472659" y="201292"/>
                  </a:lnTo>
                  <a:close/>
                </a:path>
                <a:path w="2331720" h="343534">
                  <a:moveTo>
                    <a:pt x="1599184" y="284598"/>
                  </a:moveTo>
                  <a:lnTo>
                    <a:pt x="1489622" y="284598"/>
                  </a:lnTo>
                  <a:lnTo>
                    <a:pt x="1586122" y="332471"/>
                  </a:lnTo>
                  <a:lnTo>
                    <a:pt x="1607608" y="287614"/>
                  </a:lnTo>
                  <a:lnTo>
                    <a:pt x="1599184" y="284598"/>
                  </a:lnTo>
                  <a:close/>
                </a:path>
                <a:path w="2331720" h="343534">
                  <a:moveTo>
                    <a:pt x="1597430" y="7162"/>
                  </a:moveTo>
                  <a:lnTo>
                    <a:pt x="1549180" y="7162"/>
                  </a:lnTo>
                  <a:lnTo>
                    <a:pt x="1549180" y="213354"/>
                  </a:lnTo>
                  <a:lnTo>
                    <a:pt x="1597430" y="213354"/>
                  </a:lnTo>
                  <a:lnTo>
                    <a:pt x="1597430" y="7162"/>
                  </a:lnTo>
                  <a:close/>
                </a:path>
                <a:path w="2331720" h="343534">
                  <a:moveTo>
                    <a:pt x="1869622" y="36941"/>
                  </a:moveTo>
                  <a:lnTo>
                    <a:pt x="1726757" y="36941"/>
                  </a:lnTo>
                  <a:lnTo>
                    <a:pt x="1726757" y="76144"/>
                  </a:lnTo>
                  <a:lnTo>
                    <a:pt x="1820995" y="76144"/>
                  </a:lnTo>
                  <a:lnTo>
                    <a:pt x="1811088" y="98867"/>
                  </a:lnTo>
                  <a:lnTo>
                    <a:pt x="1788106" y="121661"/>
                  </a:lnTo>
                  <a:lnTo>
                    <a:pt x="1754522" y="141769"/>
                  </a:lnTo>
                  <a:lnTo>
                    <a:pt x="1712810" y="156435"/>
                  </a:lnTo>
                  <a:lnTo>
                    <a:pt x="1730527" y="197145"/>
                  </a:lnTo>
                  <a:lnTo>
                    <a:pt x="1758963" y="187922"/>
                  </a:lnTo>
                  <a:lnTo>
                    <a:pt x="1783865" y="176790"/>
                  </a:lnTo>
                  <a:lnTo>
                    <a:pt x="1805375" y="163962"/>
                  </a:lnTo>
                  <a:lnTo>
                    <a:pt x="1823634" y="149649"/>
                  </a:lnTo>
                  <a:lnTo>
                    <a:pt x="1903866" y="149649"/>
                  </a:lnTo>
                  <a:lnTo>
                    <a:pt x="1847759" y="122132"/>
                  </a:lnTo>
                  <a:lnTo>
                    <a:pt x="1857536" y="105128"/>
                  </a:lnTo>
                  <a:lnTo>
                    <a:pt x="1864345" y="87594"/>
                  </a:lnTo>
                  <a:lnTo>
                    <a:pt x="1868326" y="69706"/>
                  </a:lnTo>
                  <a:lnTo>
                    <a:pt x="1869622" y="51642"/>
                  </a:lnTo>
                  <a:lnTo>
                    <a:pt x="1869622" y="36941"/>
                  </a:lnTo>
                  <a:close/>
                </a:path>
                <a:path w="2331720" h="343534">
                  <a:moveTo>
                    <a:pt x="1903866" y="149649"/>
                  </a:moveTo>
                  <a:lnTo>
                    <a:pt x="1823634" y="149649"/>
                  </a:lnTo>
                  <a:lnTo>
                    <a:pt x="1883569" y="189983"/>
                  </a:lnTo>
                  <a:lnTo>
                    <a:pt x="1906940" y="151157"/>
                  </a:lnTo>
                  <a:lnTo>
                    <a:pt x="1903866" y="149649"/>
                  </a:lnTo>
                  <a:close/>
                </a:path>
                <a:path w="2331720" h="343534">
                  <a:moveTo>
                    <a:pt x="1822880" y="0"/>
                  </a:moveTo>
                  <a:lnTo>
                    <a:pt x="1776138" y="0"/>
                  </a:lnTo>
                  <a:lnTo>
                    <a:pt x="1776138" y="36941"/>
                  </a:lnTo>
                  <a:lnTo>
                    <a:pt x="1822880" y="36941"/>
                  </a:lnTo>
                  <a:lnTo>
                    <a:pt x="1822880" y="0"/>
                  </a:lnTo>
                  <a:close/>
                </a:path>
                <a:path w="2331720" h="343534">
                  <a:moveTo>
                    <a:pt x="1971399" y="216370"/>
                  </a:moveTo>
                  <a:lnTo>
                    <a:pt x="1772368" y="216370"/>
                  </a:lnTo>
                  <a:lnTo>
                    <a:pt x="1772368" y="255196"/>
                  </a:lnTo>
                  <a:lnTo>
                    <a:pt x="1923149" y="255196"/>
                  </a:lnTo>
                  <a:lnTo>
                    <a:pt x="1923149" y="331717"/>
                  </a:lnTo>
                  <a:lnTo>
                    <a:pt x="1971399" y="331717"/>
                  </a:lnTo>
                  <a:lnTo>
                    <a:pt x="1971399" y="216370"/>
                  </a:lnTo>
                  <a:close/>
                </a:path>
                <a:path w="2331720" h="343534">
                  <a:moveTo>
                    <a:pt x="1971399" y="7162"/>
                  </a:moveTo>
                  <a:lnTo>
                    <a:pt x="1923149" y="7162"/>
                  </a:lnTo>
                  <a:lnTo>
                    <a:pt x="1923149" y="199030"/>
                  </a:lnTo>
                  <a:lnTo>
                    <a:pt x="1971399" y="199030"/>
                  </a:lnTo>
                  <a:lnTo>
                    <a:pt x="1971399" y="121755"/>
                  </a:lnTo>
                  <a:lnTo>
                    <a:pt x="2020403" y="121755"/>
                  </a:lnTo>
                  <a:lnTo>
                    <a:pt x="2020403" y="80290"/>
                  </a:lnTo>
                  <a:lnTo>
                    <a:pt x="1971399" y="80290"/>
                  </a:lnTo>
                  <a:lnTo>
                    <a:pt x="1971399" y="7162"/>
                  </a:lnTo>
                  <a:close/>
                </a:path>
                <a:path w="2331720" h="343534">
                  <a:moveTo>
                    <a:pt x="2331724" y="158696"/>
                  </a:moveTo>
                  <a:lnTo>
                    <a:pt x="2030916" y="158696"/>
                  </a:lnTo>
                  <a:lnTo>
                    <a:pt x="2030916" y="198653"/>
                  </a:lnTo>
                  <a:lnTo>
                    <a:pt x="2331724" y="198653"/>
                  </a:lnTo>
                  <a:lnTo>
                    <a:pt x="2331724" y="158696"/>
                  </a:lnTo>
                  <a:close/>
                </a:path>
                <a:path w="2331720" h="343534">
                  <a:moveTo>
                    <a:pt x="2180943" y="6031"/>
                  </a:moveTo>
                  <a:lnTo>
                    <a:pt x="2141328" y="11149"/>
                  </a:lnTo>
                  <a:lnTo>
                    <a:pt x="2112243" y="25208"/>
                  </a:lnTo>
                  <a:lnTo>
                    <a:pt x="2094326" y="46264"/>
                  </a:lnTo>
                  <a:lnTo>
                    <a:pt x="2088213" y="72374"/>
                  </a:lnTo>
                  <a:lnTo>
                    <a:pt x="2089639" y="85768"/>
                  </a:lnTo>
                  <a:lnTo>
                    <a:pt x="2093820" y="97960"/>
                  </a:lnTo>
                  <a:lnTo>
                    <a:pt x="2100776" y="109003"/>
                  </a:lnTo>
                  <a:lnTo>
                    <a:pt x="2110453" y="118739"/>
                  </a:lnTo>
                  <a:lnTo>
                    <a:pt x="2110453" y="158696"/>
                  </a:lnTo>
                  <a:lnTo>
                    <a:pt x="2158703" y="158696"/>
                  </a:lnTo>
                  <a:lnTo>
                    <a:pt x="2158703" y="137210"/>
                  </a:lnTo>
                  <a:lnTo>
                    <a:pt x="2252187" y="137210"/>
                  </a:lnTo>
                  <a:lnTo>
                    <a:pt x="2252187" y="118739"/>
                  </a:lnTo>
                  <a:lnTo>
                    <a:pt x="2261982" y="109162"/>
                  </a:lnTo>
                  <a:lnTo>
                    <a:pt x="2267783" y="100269"/>
                  </a:lnTo>
                  <a:lnTo>
                    <a:pt x="2180943" y="100269"/>
                  </a:lnTo>
                  <a:lnTo>
                    <a:pt x="2161807" y="98243"/>
                  </a:lnTo>
                  <a:lnTo>
                    <a:pt x="2148007" y="92541"/>
                  </a:lnTo>
                  <a:lnTo>
                    <a:pt x="2139649" y="83730"/>
                  </a:lnTo>
                  <a:lnTo>
                    <a:pt x="2136840" y="72374"/>
                  </a:lnTo>
                  <a:lnTo>
                    <a:pt x="2139649" y="60860"/>
                  </a:lnTo>
                  <a:lnTo>
                    <a:pt x="2148007" y="52066"/>
                  </a:lnTo>
                  <a:lnTo>
                    <a:pt x="2161807" y="46453"/>
                  </a:lnTo>
                  <a:lnTo>
                    <a:pt x="2180943" y="44480"/>
                  </a:lnTo>
                  <a:lnTo>
                    <a:pt x="2267330" y="44480"/>
                  </a:lnTo>
                  <a:lnTo>
                    <a:pt x="2250538" y="25208"/>
                  </a:lnTo>
                  <a:lnTo>
                    <a:pt x="2220953" y="11149"/>
                  </a:lnTo>
                  <a:lnTo>
                    <a:pt x="2180943" y="6031"/>
                  </a:lnTo>
                  <a:close/>
                </a:path>
                <a:path w="2331720" h="343534">
                  <a:moveTo>
                    <a:pt x="2252187" y="137210"/>
                  </a:moveTo>
                  <a:lnTo>
                    <a:pt x="2203560" y="137210"/>
                  </a:lnTo>
                  <a:lnTo>
                    <a:pt x="2203560" y="158696"/>
                  </a:lnTo>
                  <a:lnTo>
                    <a:pt x="2252187" y="158696"/>
                  </a:lnTo>
                  <a:lnTo>
                    <a:pt x="2252187" y="137210"/>
                  </a:lnTo>
                  <a:close/>
                </a:path>
                <a:path w="2331720" h="343534">
                  <a:moveTo>
                    <a:pt x="2203560" y="137210"/>
                  </a:moveTo>
                  <a:lnTo>
                    <a:pt x="2158703" y="137210"/>
                  </a:lnTo>
                  <a:lnTo>
                    <a:pt x="2165865" y="138341"/>
                  </a:lnTo>
                  <a:lnTo>
                    <a:pt x="2173027" y="138718"/>
                  </a:lnTo>
                  <a:lnTo>
                    <a:pt x="2188859" y="138718"/>
                  </a:lnTo>
                  <a:lnTo>
                    <a:pt x="2196398" y="138341"/>
                  </a:lnTo>
                  <a:lnTo>
                    <a:pt x="2203560" y="137210"/>
                  </a:lnTo>
                  <a:close/>
                </a:path>
                <a:path w="2331720" h="343534">
                  <a:moveTo>
                    <a:pt x="2267330" y="44480"/>
                  </a:moveTo>
                  <a:lnTo>
                    <a:pt x="2180943" y="44480"/>
                  </a:lnTo>
                  <a:lnTo>
                    <a:pt x="2200574" y="46453"/>
                  </a:lnTo>
                  <a:lnTo>
                    <a:pt x="2214727" y="52066"/>
                  </a:lnTo>
                  <a:lnTo>
                    <a:pt x="2223297" y="60860"/>
                  </a:lnTo>
                  <a:lnTo>
                    <a:pt x="2226177" y="72374"/>
                  </a:lnTo>
                  <a:lnTo>
                    <a:pt x="2223297" y="83730"/>
                  </a:lnTo>
                  <a:lnTo>
                    <a:pt x="2214727" y="92541"/>
                  </a:lnTo>
                  <a:lnTo>
                    <a:pt x="2200574" y="98243"/>
                  </a:lnTo>
                  <a:lnTo>
                    <a:pt x="2180943" y="100269"/>
                  </a:lnTo>
                  <a:lnTo>
                    <a:pt x="2267783" y="100269"/>
                  </a:lnTo>
                  <a:lnTo>
                    <a:pt x="2269197" y="98101"/>
                  </a:lnTo>
                  <a:lnTo>
                    <a:pt x="2273661" y="85715"/>
                  </a:lnTo>
                  <a:lnTo>
                    <a:pt x="2275181" y="72374"/>
                  </a:lnTo>
                  <a:lnTo>
                    <a:pt x="2268885" y="46264"/>
                  </a:lnTo>
                  <a:lnTo>
                    <a:pt x="2267330" y="44480"/>
                  </a:lnTo>
                  <a:close/>
                </a:path>
                <a:path w="2331720" h="343534">
                  <a:moveTo>
                    <a:pt x="2180943" y="209208"/>
                  </a:moveTo>
                  <a:lnTo>
                    <a:pt x="2142082" y="214226"/>
                  </a:lnTo>
                  <a:lnTo>
                    <a:pt x="2113186" y="228150"/>
                  </a:lnTo>
                  <a:lnTo>
                    <a:pt x="2095175" y="249283"/>
                  </a:lnTo>
                  <a:lnTo>
                    <a:pt x="2088967" y="275928"/>
                  </a:lnTo>
                  <a:lnTo>
                    <a:pt x="2095175" y="303110"/>
                  </a:lnTo>
                  <a:lnTo>
                    <a:pt x="2113186" y="324319"/>
                  </a:lnTo>
                  <a:lnTo>
                    <a:pt x="2142082" y="338108"/>
                  </a:lnTo>
                  <a:lnTo>
                    <a:pt x="2180943" y="343026"/>
                  </a:lnTo>
                  <a:lnTo>
                    <a:pt x="2220358" y="338108"/>
                  </a:lnTo>
                  <a:lnTo>
                    <a:pt x="2249737" y="324319"/>
                  </a:lnTo>
                  <a:lnTo>
                    <a:pt x="2266494" y="304954"/>
                  </a:lnTo>
                  <a:lnTo>
                    <a:pt x="2180943" y="304954"/>
                  </a:lnTo>
                  <a:lnTo>
                    <a:pt x="2161925" y="302698"/>
                  </a:lnTo>
                  <a:lnTo>
                    <a:pt x="2148384" y="296519"/>
                  </a:lnTo>
                  <a:lnTo>
                    <a:pt x="2140285" y="287302"/>
                  </a:lnTo>
                  <a:lnTo>
                    <a:pt x="2137593" y="275928"/>
                  </a:lnTo>
                  <a:lnTo>
                    <a:pt x="2140285" y="264773"/>
                  </a:lnTo>
                  <a:lnTo>
                    <a:pt x="2148384" y="255667"/>
                  </a:lnTo>
                  <a:lnTo>
                    <a:pt x="2161925" y="249530"/>
                  </a:lnTo>
                  <a:lnTo>
                    <a:pt x="2180943" y="247280"/>
                  </a:lnTo>
                  <a:lnTo>
                    <a:pt x="2266350" y="247280"/>
                  </a:lnTo>
                  <a:lnTo>
                    <a:pt x="2249737" y="228150"/>
                  </a:lnTo>
                  <a:lnTo>
                    <a:pt x="2220358" y="214226"/>
                  </a:lnTo>
                  <a:lnTo>
                    <a:pt x="2180943" y="209208"/>
                  </a:lnTo>
                  <a:close/>
                </a:path>
                <a:path w="2331720" h="343534">
                  <a:moveTo>
                    <a:pt x="2266350" y="247280"/>
                  </a:moveTo>
                  <a:lnTo>
                    <a:pt x="2180943" y="247280"/>
                  </a:lnTo>
                  <a:lnTo>
                    <a:pt x="2200456" y="249530"/>
                  </a:lnTo>
                  <a:lnTo>
                    <a:pt x="2214350" y="255667"/>
                  </a:lnTo>
                  <a:lnTo>
                    <a:pt x="2222661" y="264773"/>
                  </a:lnTo>
                  <a:lnTo>
                    <a:pt x="2225423" y="275928"/>
                  </a:lnTo>
                  <a:lnTo>
                    <a:pt x="2222661" y="287302"/>
                  </a:lnTo>
                  <a:lnTo>
                    <a:pt x="2214350" y="296519"/>
                  </a:lnTo>
                  <a:lnTo>
                    <a:pt x="2200456" y="302698"/>
                  </a:lnTo>
                  <a:lnTo>
                    <a:pt x="2180943" y="304954"/>
                  </a:lnTo>
                  <a:lnTo>
                    <a:pt x="2266494" y="304954"/>
                  </a:lnTo>
                  <a:lnTo>
                    <a:pt x="2268089" y="303110"/>
                  </a:lnTo>
                  <a:lnTo>
                    <a:pt x="2274427" y="275928"/>
                  </a:lnTo>
                  <a:lnTo>
                    <a:pt x="2268089" y="249283"/>
                  </a:lnTo>
                  <a:lnTo>
                    <a:pt x="2266350" y="247280"/>
                  </a:lnTo>
                  <a:close/>
                </a:path>
              </a:pathLst>
            </a:custGeom>
            <a:solidFill>
              <a:srgbClr val="6B6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371564" y="3319270"/>
              <a:ext cx="6523990" cy="3539490"/>
            </a:xfrm>
            <a:custGeom>
              <a:avLst/>
              <a:gdLst/>
              <a:ahLst/>
              <a:cxnLst/>
              <a:rect l="l" t="t" r="r" b="b"/>
              <a:pathLst>
                <a:path w="6523990" h="3539490">
                  <a:moveTo>
                    <a:pt x="6523361" y="0"/>
                  </a:moveTo>
                  <a:lnTo>
                    <a:pt x="0" y="0"/>
                  </a:lnTo>
                  <a:lnTo>
                    <a:pt x="0" y="3539159"/>
                  </a:lnTo>
                  <a:lnTo>
                    <a:pt x="6523361" y="3539159"/>
                  </a:lnTo>
                  <a:lnTo>
                    <a:pt x="6523361" y="0"/>
                  </a:lnTo>
                  <a:close/>
                </a:path>
              </a:pathLst>
            </a:custGeom>
            <a:solidFill>
              <a:srgbClr val="D9D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020759" y="3622926"/>
              <a:ext cx="2303594" cy="242924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140807" y="6348958"/>
              <a:ext cx="2061845" cy="210185"/>
            </a:xfrm>
            <a:custGeom>
              <a:avLst/>
              <a:gdLst/>
              <a:ahLst/>
              <a:cxnLst/>
              <a:rect l="l" t="t" r="r" b="b"/>
              <a:pathLst>
                <a:path w="2061845" h="210184">
                  <a:moveTo>
                    <a:pt x="97253" y="10303"/>
                  </a:moveTo>
                  <a:lnTo>
                    <a:pt x="56291" y="10303"/>
                  </a:lnTo>
                  <a:lnTo>
                    <a:pt x="0" y="188224"/>
                  </a:lnTo>
                  <a:lnTo>
                    <a:pt x="37946" y="188224"/>
                  </a:lnTo>
                  <a:lnTo>
                    <a:pt x="47998" y="147262"/>
                  </a:lnTo>
                  <a:lnTo>
                    <a:pt x="140778" y="147262"/>
                  </a:lnTo>
                  <a:lnTo>
                    <a:pt x="132313" y="120624"/>
                  </a:lnTo>
                  <a:lnTo>
                    <a:pt x="54783" y="120624"/>
                  </a:lnTo>
                  <a:lnTo>
                    <a:pt x="76144" y="38700"/>
                  </a:lnTo>
                  <a:lnTo>
                    <a:pt x="106278" y="38700"/>
                  </a:lnTo>
                  <a:lnTo>
                    <a:pt x="97253" y="10303"/>
                  </a:lnTo>
                  <a:close/>
                </a:path>
                <a:path w="2061845" h="210184">
                  <a:moveTo>
                    <a:pt x="140778" y="147262"/>
                  </a:moveTo>
                  <a:lnTo>
                    <a:pt x="104290" y="147262"/>
                  </a:lnTo>
                  <a:lnTo>
                    <a:pt x="114593" y="188224"/>
                  </a:lnTo>
                  <a:lnTo>
                    <a:pt x="153796" y="188224"/>
                  </a:lnTo>
                  <a:lnTo>
                    <a:pt x="140778" y="147262"/>
                  </a:lnTo>
                  <a:close/>
                </a:path>
                <a:path w="2061845" h="210184">
                  <a:moveTo>
                    <a:pt x="106278" y="38700"/>
                  </a:moveTo>
                  <a:lnTo>
                    <a:pt x="76144" y="38700"/>
                  </a:lnTo>
                  <a:lnTo>
                    <a:pt x="97253" y="120624"/>
                  </a:lnTo>
                  <a:lnTo>
                    <a:pt x="132313" y="120624"/>
                  </a:lnTo>
                  <a:lnTo>
                    <a:pt x="106278" y="38700"/>
                  </a:lnTo>
                  <a:close/>
                </a:path>
                <a:path w="2061845" h="210184">
                  <a:moveTo>
                    <a:pt x="217836" y="10303"/>
                  </a:moveTo>
                  <a:lnTo>
                    <a:pt x="180895" y="10303"/>
                  </a:lnTo>
                  <a:lnTo>
                    <a:pt x="180895" y="188224"/>
                  </a:lnTo>
                  <a:lnTo>
                    <a:pt x="217836" y="188224"/>
                  </a:lnTo>
                  <a:lnTo>
                    <a:pt x="217836" y="112582"/>
                  </a:lnTo>
                  <a:lnTo>
                    <a:pt x="318106" y="112582"/>
                  </a:lnTo>
                  <a:lnTo>
                    <a:pt x="318106" y="83432"/>
                  </a:lnTo>
                  <a:lnTo>
                    <a:pt x="217836" y="83432"/>
                  </a:lnTo>
                  <a:lnTo>
                    <a:pt x="217836" y="10303"/>
                  </a:lnTo>
                  <a:close/>
                </a:path>
                <a:path w="2061845" h="210184">
                  <a:moveTo>
                    <a:pt x="318106" y="112582"/>
                  </a:moveTo>
                  <a:lnTo>
                    <a:pt x="281416" y="112582"/>
                  </a:lnTo>
                  <a:lnTo>
                    <a:pt x="281416" y="188224"/>
                  </a:lnTo>
                  <a:lnTo>
                    <a:pt x="318106" y="188224"/>
                  </a:lnTo>
                  <a:lnTo>
                    <a:pt x="318106" y="112582"/>
                  </a:lnTo>
                  <a:close/>
                </a:path>
                <a:path w="2061845" h="210184">
                  <a:moveTo>
                    <a:pt x="318106" y="10303"/>
                  </a:moveTo>
                  <a:lnTo>
                    <a:pt x="281416" y="10303"/>
                  </a:lnTo>
                  <a:lnTo>
                    <a:pt x="281416" y="83432"/>
                  </a:lnTo>
                  <a:lnTo>
                    <a:pt x="318106" y="83432"/>
                  </a:lnTo>
                  <a:lnTo>
                    <a:pt x="318106" y="10303"/>
                  </a:lnTo>
                  <a:close/>
                </a:path>
                <a:path w="2061845" h="210184">
                  <a:moveTo>
                    <a:pt x="442537" y="10303"/>
                  </a:moveTo>
                  <a:lnTo>
                    <a:pt x="401575" y="10303"/>
                  </a:lnTo>
                  <a:lnTo>
                    <a:pt x="345283" y="188224"/>
                  </a:lnTo>
                  <a:lnTo>
                    <a:pt x="383230" y="188224"/>
                  </a:lnTo>
                  <a:lnTo>
                    <a:pt x="393282" y="147262"/>
                  </a:lnTo>
                  <a:lnTo>
                    <a:pt x="486062" y="147262"/>
                  </a:lnTo>
                  <a:lnTo>
                    <a:pt x="477597" y="120624"/>
                  </a:lnTo>
                  <a:lnTo>
                    <a:pt x="400067" y="120624"/>
                  </a:lnTo>
                  <a:lnTo>
                    <a:pt x="421428" y="38700"/>
                  </a:lnTo>
                  <a:lnTo>
                    <a:pt x="451562" y="38700"/>
                  </a:lnTo>
                  <a:lnTo>
                    <a:pt x="442537" y="10303"/>
                  </a:lnTo>
                  <a:close/>
                </a:path>
                <a:path w="2061845" h="210184">
                  <a:moveTo>
                    <a:pt x="486062" y="147262"/>
                  </a:moveTo>
                  <a:lnTo>
                    <a:pt x="449574" y="147262"/>
                  </a:lnTo>
                  <a:lnTo>
                    <a:pt x="459877" y="188224"/>
                  </a:lnTo>
                  <a:lnTo>
                    <a:pt x="499080" y="188224"/>
                  </a:lnTo>
                  <a:lnTo>
                    <a:pt x="486062" y="147262"/>
                  </a:lnTo>
                  <a:close/>
                </a:path>
                <a:path w="2061845" h="210184">
                  <a:moveTo>
                    <a:pt x="451562" y="38700"/>
                  </a:moveTo>
                  <a:lnTo>
                    <a:pt x="421428" y="38700"/>
                  </a:lnTo>
                  <a:lnTo>
                    <a:pt x="442537" y="120624"/>
                  </a:lnTo>
                  <a:lnTo>
                    <a:pt x="477597" y="120624"/>
                  </a:lnTo>
                  <a:lnTo>
                    <a:pt x="451562" y="38700"/>
                  </a:lnTo>
                  <a:close/>
                </a:path>
                <a:path w="2061845" h="210184">
                  <a:moveTo>
                    <a:pt x="682489" y="0"/>
                  </a:moveTo>
                  <a:lnTo>
                    <a:pt x="650322" y="0"/>
                  </a:lnTo>
                  <a:lnTo>
                    <a:pt x="650322" y="210087"/>
                  </a:lnTo>
                  <a:lnTo>
                    <a:pt x="682489" y="210087"/>
                  </a:lnTo>
                  <a:lnTo>
                    <a:pt x="682489" y="98761"/>
                  </a:lnTo>
                  <a:lnTo>
                    <a:pt x="715158" y="98761"/>
                  </a:lnTo>
                  <a:lnTo>
                    <a:pt x="715158" y="71369"/>
                  </a:lnTo>
                  <a:lnTo>
                    <a:pt x="682489" y="71369"/>
                  </a:lnTo>
                  <a:lnTo>
                    <a:pt x="682489" y="0"/>
                  </a:lnTo>
                  <a:close/>
                </a:path>
                <a:path w="2061845" h="210184">
                  <a:moveTo>
                    <a:pt x="590010" y="10805"/>
                  </a:moveTo>
                  <a:lnTo>
                    <a:pt x="557843" y="10805"/>
                  </a:lnTo>
                  <a:lnTo>
                    <a:pt x="557760" y="35182"/>
                  </a:lnTo>
                  <a:lnTo>
                    <a:pt x="555432" y="63465"/>
                  </a:lnTo>
                  <a:lnTo>
                    <a:pt x="547414" y="88300"/>
                  </a:lnTo>
                  <a:lnTo>
                    <a:pt x="532611" y="110262"/>
                  </a:lnTo>
                  <a:lnTo>
                    <a:pt x="509845" y="130927"/>
                  </a:lnTo>
                  <a:lnTo>
                    <a:pt x="530954" y="154298"/>
                  </a:lnTo>
                  <a:lnTo>
                    <a:pt x="544073" y="143512"/>
                  </a:lnTo>
                  <a:lnTo>
                    <a:pt x="555801" y="132090"/>
                  </a:lnTo>
                  <a:lnTo>
                    <a:pt x="565975" y="119772"/>
                  </a:lnTo>
                  <a:lnTo>
                    <a:pt x="574429" y="106300"/>
                  </a:lnTo>
                  <a:lnTo>
                    <a:pt x="616601" y="106300"/>
                  </a:lnTo>
                  <a:lnTo>
                    <a:pt x="584984" y="77652"/>
                  </a:lnTo>
                  <a:lnTo>
                    <a:pt x="587147" y="68118"/>
                  </a:lnTo>
                  <a:lnTo>
                    <a:pt x="588722" y="57924"/>
                  </a:lnTo>
                  <a:lnTo>
                    <a:pt x="589684" y="46977"/>
                  </a:lnTo>
                  <a:lnTo>
                    <a:pt x="590010" y="35182"/>
                  </a:lnTo>
                  <a:lnTo>
                    <a:pt x="590010" y="10805"/>
                  </a:lnTo>
                  <a:close/>
                </a:path>
                <a:path w="2061845" h="210184">
                  <a:moveTo>
                    <a:pt x="616601" y="106300"/>
                  </a:moveTo>
                  <a:lnTo>
                    <a:pt x="574429" y="106300"/>
                  </a:lnTo>
                  <a:lnTo>
                    <a:pt x="615642" y="149775"/>
                  </a:lnTo>
                  <a:lnTo>
                    <a:pt x="638511" y="126153"/>
                  </a:lnTo>
                  <a:lnTo>
                    <a:pt x="616601" y="106300"/>
                  </a:lnTo>
                  <a:close/>
                </a:path>
                <a:path w="2061845" h="210184">
                  <a:moveTo>
                    <a:pt x="799567" y="6282"/>
                  </a:moveTo>
                  <a:lnTo>
                    <a:pt x="775309" y="10519"/>
                  </a:lnTo>
                  <a:lnTo>
                    <a:pt x="757223" y="21894"/>
                  </a:lnTo>
                  <a:lnTo>
                    <a:pt x="745922" y="38405"/>
                  </a:lnTo>
                  <a:lnTo>
                    <a:pt x="742019" y="58050"/>
                  </a:lnTo>
                  <a:lnTo>
                    <a:pt x="745922" y="77801"/>
                  </a:lnTo>
                  <a:lnTo>
                    <a:pt x="757223" y="94300"/>
                  </a:lnTo>
                  <a:lnTo>
                    <a:pt x="775309" y="105617"/>
                  </a:lnTo>
                  <a:lnTo>
                    <a:pt x="799567" y="109818"/>
                  </a:lnTo>
                  <a:lnTo>
                    <a:pt x="823932" y="105617"/>
                  </a:lnTo>
                  <a:lnTo>
                    <a:pt x="842006" y="94300"/>
                  </a:lnTo>
                  <a:lnTo>
                    <a:pt x="849240" y="83683"/>
                  </a:lnTo>
                  <a:lnTo>
                    <a:pt x="799567" y="83683"/>
                  </a:lnTo>
                  <a:lnTo>
                    <a:pt x="789374" y="81763"/>
                  </a:lnTo>
                  <a:lnTo>
                    <a:pt x="781160" y="76426"/>
                  </a:lnTo>
                  <a:lnTo>
                    <a:pt x="775678" y="68310"/>
                  </a:lnTo>
                  <a:lnTo>
                    <a:pt x="773683" y="58050"/>
                  </a:lnTo>
                  <a:lnTo>
                    <a:pt x="775678" y="47684"/>
                  </a:lnTo>
                  <a:lnTo>
                    <a:pt x="781160" y="39579"/>
                  </a:lnTo>
                  <a:lnTo>
                    <a:pt x="789374" y="34302"/>
                  </a:lnTo>
                  <a:lnTo>
                    <a:pt x="799567" y="32417"/>
                  </a:lnTo>
                  <a:lnTo>
                    <a:pt x="849171" y="32417"/>
                  </a:lnTo>
                  <a:lnTo>
                    <a:pt x="842006" y="21894"/>
                  </a:lnTo>
                  <a:lnTo>
                    <a:pt x="823932" y="10519"/>
                  </a:lnTo>
                  <a:lnTo>
                    <a:pt x="799567" y="6282"/>
                  </a:lnTo>
                  <a:close/>
                </a:path>
                <a:path w="2061845" h="210184">
                  <a:moveTo>
                    <a:pt x="849171" y="32417"/>
                  </a:moveTo>
                  <a:lnTo>
                    <a:pt x="799567" y="32417"/>
                  </a:lnTo>
                  <a:lnTo>
                    <a:pt x="809867" y="34302"/>
                  </a:lnTo>
                  <a:lnTo>
                    <a:pt x="818069" y="39579"/>
                  </a:lnTo>
                  <a:lnTo>
                    <a:pt x="823492" y="47684"/>
                  </a:lnTo>
                  <a:lnTo>
                    <a:pt x="825451" y="58050"/>
                  </a:lnTo>
                  <a:lnTo>
                    <a:pt x="823492" y="68310"/>
                  </a:lnTo>
                  <a:lnTo>
                    <a:pt x="818069" y="76426"/>
                  </a:lnTo>
                  <a:lnTo>
                    <a:pt x="809867" y="81763"/>
                  </a:lnTo>
                  <a:lnTo>
                    <a:pt x="799567" y="83683"/>
                  </a:lnTo>
                  <a:lnTo>
                    <a:pt x="849240" y="83683"/>
                  </a:lnTo>
                  <a:lnTo>
                    <a:pt x="853248" y="77801"/>
                  </a:lnTo>
                  <a:lnTo>
                    <a:pt x="857115" y="58050"/>
                  </a:lnTo>
                  <a:lnTo>
                    <a:pt x="853248" y="38405"/>
                  </a:lnTo>
                  <a:lnTo>
                    <a:pt x="849171" y="32417"/>
                  </a:lnTo>
                  <a:close/>
                </a:path>
                <a:path w="2061845" h="210184">
                  <a:moveTo>
                    <a:pt x="910391" y="0"/>
                  </a:moveTo>
                  <a:lnTo>
                    <a:pt x="878476" y="0"/>
                  </a:lnTo>
                  <a:lnTo>
                    <a:pt x="878476" y="210087"/>
                  </a:lnTo>
                  <a:lnTo>
                    <a:pt x="910391" y="210087"/>
                  </a:lnTo>
                  <a:lnTo>
                    <a:pt x="910391" y="0"/>
                  </a:lnTo>
                  <a:close/>
                </a:path>
                <a:path w="2061845" h="210184">
                  <a:moveTo>
                    <a:pt x="730711" y="133943"/>
                  </a:moveTo>
                  <a:lnTo>
                    <a:pt x="730711" y="160078"/>
                  </a:lnTo>
                  <a:lnTo>
                    <a:pt x="765485" y="159890"/>
                  </a:lnTo>
                  <a:lnTo>
                    <a:pt x="801201" y="158759"/>
                  </a:lnTo>
                  <a:lnTo>
                    <a:pt x="836163" y="156403"/>
                  </a:lnTo>
                  <a:lnTo>
                    <a:pt x="868675" y="152539"/>
                  </a:lnTo>
                  <a:lnTo>
                    <a:pt x="867021" y="133978"/>
                  </a:lnTo>
                  <a:lnTo>
                    <a:pt x="764743" y="133978"/>
                  </a:lnTo>
                  <a:lnTo>
                    <a:pt x="730711" y="133943"/>
                  </a:lnTo>
                  <a:close/>
                </a:path>
                <a:path w="2061845" h="210184">
                  <a:moveTo>
                    <a:pt x="866414" y="127158"/>
                  </a:moveTo>
                  <a:lnTo>
                    <a:pt x="833937" y="130939"/>
                  </a:lnTo>
                  <a:lnTo>
                    <a:pt x="799599" y="133095"/>
                  </a:lnTo>
                  <a:lnTo>
                    <a:pt x="764743" y="133978"/>
                  </a:lnTo>
                  <a:lnTo>
                    <a:pt x="867021" y="133978"/>
                  </a:lnTo>
                  <a:lnTo>
                    <a:pt x="866414" y="127158"/>
                  </a:lnTo>
                  <a:close/>
                </a:path>
                <a:path w="2061845" h="210184">
                  <a:moveTo>
                    <a:pt x="1082303" y="7036"/>
                  </a:moveTo>
                  <a:lnTo>
                    <a:pt x="1082303" y="24124"/>
                  </a:lnTo>
                  <a:lnTo>
                    <a:pt x="1077379" y="46757"/>
                  </a:lnTo>
                  <a:lnTo>
                    <a:pt x="1063644" y="66469"/>
                  </a:lnTo>
                  <a:lnTo>
                    <a:pt x="1042652" y="82222"/>
                  </a:lnTo>
                  <a:lnTo>
                    <a:pt x="1015959" y="92981"/>
                  </a:lnTo>
                  <a:lnTo>
                    <a:pt x="1029027" y="120373"/>
                  </a:lnTo>
                  <a:lnTo>
                    <a:pt x="1049210" y="113588"/>
                  </a:lnTo>
                  <a:lnTo>
                    <a:pt x="1067602" y="103975"/>
                  </a:lnTo>
                  <a:lnTo>
                    <a:pt x="1083732" y="91819"/>
                  </a:lnTo>
                  <a:lnTo>
                    <a:pt x="1097130" y="77400"/>
                  </a:lnTo>
                  <a:lnTo>
                    <a:pt x="1155372" y="77400"/>
                  </a:lnTo>
                  <a:lnTo>
                    <a:pt x="1109192" y="55034"/>
                  </a:lnTo>
                  <a:lnTo>
                    <a:pt x="1111579" y="47923"/>
                  </a:lnTo>
                  <a:lnTo>
                    <a:pt x="1113401" y="40553"/>
                  </a:lnTo>
                  <a:lnTo>
                    <a:pt x="1114564" y="32947"/>
                  </a:lnTo>
                  <a:lnTo>
                    <a:pt x="1114972" y="25130"/>
                  </a:lnTo>
                  <a:lnTo>
                    <a:pt x="1114972" y="7539"/>
                  </a:lnTo>
                  <a:lnTo>
                    <a:pt x="1082303" y="7036"/>
                  </a:lnTo>
                  <a:close/>
                </a:path>
                <a:path w="2061845" h="210184">
                  <a:moveTo>
                    <a:pt x="1155372" y="77400"/>
                  </a:moveTo>
                  <a:lnTo>
                    <a:pt x="1097130" y="77400"/>
                  </a:lnTo>
                  <a:lnTo>
                    <a:pt x="1166237" y="120121"/>
                  </a:lnTo>
                  <a:lnTo>
                    <a:pt x="1181316" y="89965"/>
                  </a:lnTo>
                  <a:lnTo>
                    <a:pt x="1155372" y="77400"/>
                  </a:lnTo>
                  <a:close/>
                </a:path>
                <a:path w="2061845" h="210184">
                  <a:moveTo>
                    <a:pt x="1198907" y="150780"/>
                  </a:moveTo>
                  <a:lnTo>
                    <a:pt x="997866" y="150780"/>
                  </a:lnTo>
                  <a:lnTo>
                    <a:pt x="997866" y="176916"/>
                  </a:lnTo>
                  <a:lnTo>
                    <a:pt x="1198907" y="176916"/>
                  </a:lnTo>
                  <a:lnTo>
                    <a:pt x="1198907" y="150780"/>
                  </a:lnTo>
                  <a:close/>
                </a:path>
                <a:path w="2061845" h="210184">
                  <a:moveTo>
                    <a:pt x="1324279" y="15329"/>
                  </a:moveTo>
                  <a:lnTo>
                    <a:pt x="1223758" y="15329"/>
                  </a:lnTo>
                  <a:lnTo>
                    <a:pt x="1223758" y="145252"/>
                  </a:lnTo>
                  <a:lnTo>
                    <a:pt x="1324279" y="145252"/>
                  </a:lnTo>
                  <a:lnTo>
                    <a:pt x="1324279" y="119870"/>
                  </a:lnTo>
                  <a:lnTo>
                    <a:pt x="1255422" y="119870"/>
                  </a:lnTo>
                  <a:lnTo>
                    <a:pt x="1255422" y="40459"/>
                  </a:lnTo>
                  <a:lnTo>
                    <a:pt x="1324279" y="40459"/>
                  </a:lnTo>
                  <a:lnTo>
                    <a:pt x="1324279" y="15329"/>
                  </a:lnTo>
                  <a:close/>
                </a:path>
                <a:path w="2061845" h="210184">
                  <a:moveTo>
                    <a:pt x="1324279" y="40459"/>
                  </a:moveTo>
                  <a:lnTo>
                    <a:pt x="1292615" y="40459"/>
                  </a:lnTo>
                  <a:lnTo>
                    <a:pt x="1292615" y="119870"/>
                  </a:lnTo>
                  <a:lnTo>
                    <a:pt x="1324279" y="119870"/>
                  </a:lnTo>
                  <a:lnTo>
                    <a:pt x="1324279" y="40459"/>
                  </a:lnTo>
                  <a:close/>
                </a:path>
                <a:path w="2061845" h="210184">
                  <a:moveTo>
                    <a:pt x="1384591" y="0"/>
                  </a:moveTo>
                  <a:lnTo>
                    <a:pt x="1352424" y="0"/>
                  </a:lnTo>
                  <a:lnTo>
                    <a:pt x="1352424" y="210087"/>
                  </a:lnTo>
                  <a:lnTo>
                    <a:pt x="1384591" y="210087"/>
                  </a:lnTo>
                  <a:lnTo>
                    <a:pt x="1384591" y="97756"/>
                  </a:lnTo>
                  <a:lnTo>
                    <a:pt x="1417260" y="97756"/>
                  </a:lnTo>
                  <a:lnTo>
                    <a:pt x="1417260" y="70113"/>
                  </a:lnTo>
                  <a:lnTo>
                    <a:pt x="1384591" y="70113"/>
                  </a:lnTo>
                  <a:lnTo>
                    <a:pt x="1384591" y="0"/>
                  </a:lnTo>
                  <a:close/>
                </a:path>
                <a:path w="2061845" h="210184">
                  <a:moveTo>
                    <a:pt x="1630085" y="150780"/>
                  </a:moveTo>
                  <a:lnTo>
                    <a:pt x="1429044" y="150780"/>
                  </a:lnTo>
                  <a:lnTo>
                    <a:pt x="1429044" y="176916"/>
                  </a:lnTo>
                  <a:lnTo>
                    <a:pt x="1630085" y="176916"/>
                  </a:lnTo>
                  <a:lnTo>
                    <a:pt x="1630085" y="150780"/>
                  </a:lnTo>
                  <a:close/>
                </a:path>
                <a:path w="2061845" h="210184">
                  <a:moveTo>
                    <a:pt x="1596410" y="11057"/>
                  </a:moveTo>
                  <a:lnTo>
                    <a:pt x="1462467" y="11057"/>
                  </a:lnTo>
                  <a:lnTo>
                    <a:pt x="1462467" y="123891"/>
                  </a:lnTo>
                  <a:lnTo>
                    <a:pt x="1598672" y="123891"/>
                  </a:lnTo>
                  <a:lnTo>
                    <a:pt x="1598672" y="98510"/>
                  </a:lnTo>
                  <a:lnTo>
                    <a:pt x="1495639" y="98510"/>
                  </a:lnTo>
                  <a:lnTo>
                    <a:pt x="1495639" y="79411"/>
                  </a:lnTo>
                  <a:lnTo>
                    <a:pt x="1589374" y="79411"/>
                  </a:lnTo>
                  <a:lnTo>
                    <a:pt x="1589374" y="55537"/>
                  </a:lnTo>
                  <a:lnTo>
                    <a:pt x="1495639" y="55537"/>
                  </a:lnTo>
                  <a:lnTo>
                    <a:pt x="1495639" y="36438"/>
                  </a:lnTo>
                  <a:lnTo>
                    <a:pt x="1596410" y="36438"/>
                  </a:lnTo>
                  <a:lnTo>
                    <a:pt x="1596410" y="11057"/>
                  </a:lnTo>
                  <a:close/>
                </a:path>
                <a:path w="2061845" h="210184">
                  <a:moveTo>
                    <a:pt x="1832355" y="97756"/>
                  </a:moveTo>
                  <a:lnTo>
                    <a:pt x="1801696" y="97756"/>
                  </a:lnTo>
                  <a:lnTo>
                    <a:pt x="1801696" y="210087"/>
                  </a:lnTo>
                  <a:lnTo>
                    <a:pt x="1832355" y="210087"/>
                  </a:lnTo>
                  <a:lnTo>
                    <a:pt x="1832355" y="97756"/>
                  </a:lnTo>
                  <a:close/>
                </a:path>
                <a:path w="2061845" h="210184">
                  <a:moveTo>
                    <a:pt x="1785864" y="2261"/>
                  </a:moveTo>
                  <a:lnTo>
                    <a:pt x="1755708" y="2261"/>
                  </a:lnTo>
                  <a:lnTo>
                    <a:pt x="1755708" y="200789"/>
                  </a:lnTo>
                  <a:lnTo>
                    <a:pt x="1785864" y="200789"/>
                  </a:lnTo>
                  <a:lnTo>
                    <a:pt x="1785864" y="97756"/>
                  </a:lnTo>
                  <a:lnTo>
                    <a:pt x="1832355" y="97756"/>
                  </a:lnTo>
                  <a:lnTo>
                    <a:pt x="1832355" y="71369"/>
                  </a:lnTo>
                  <a:lnTo>
                    <a:pt x="1785864" y="71369"/>
                  </a:lnTo>
                  <a:lnTo>
                    <a:pt x="1785864" y="2261"/>
                  </a:lnTo>
                  <a:close/>
                </a:path>
                <a:path w="2061845" h="210184">
                  <a:moveTo>
                    <a:pt x="1832355" y="0"/>
                  </a:moveTo>
                  <a:lnTo>
                    <a:pt x="1801696" y="0"/>
                  </a:lnTo>
                  <a:lnTo>
                    <a:pt x="1801696" y="71369"/>
                  </a:lnTo>
                  <a:lnTo>
                    <a:pt x="1832355" y="71369"/>
                  </a:lnTo>
                  <a:lnTo>
                    <a:pt x="1832355" y="0"/>
                  </a:lnTo>
                  <a:close/>
                </a:path>
                <a:path w="2061845" h="210184">
                  <a:moveTo>
                    <a:pt x="1687354" y="41213"/>
                  </a:moveTo>
                  <a:lnTo>
                    <a:pt x="1659208" y="41213"/>
                  </a:lnTo>
                  <a:lnTo>
                    <a:pt x="1659208" y="122635"/>
                  </a:lnTo>
                  <a:lnTo>
                    <a:pt x="1645135" y="122635"/>
                  </a:lnTo>
                  <a:lnTo>
                    <a:pt x="1645135" y="147513"/>
                  </a:lnTo>
                  <a:lnTo>
                    <a:pt x="1671400" y="147380"/>
                  </a:lnTo>
                  <a:lnTo>
                    <a:pt x="1699008" y="146634"/>
                  </a:lnTo>
                  <a:lnTo>
                    <a:pt x="1725815" y="144757"/>
                  </a:lnTo>
                  <a:lnTo>
                    <a:pt x="1749677" y="141231"/>
                  </a:lnTo>
                  <a:lnTo>
                    <a:pt x="1746899" y="122383"/>
                  </a:lnTo>
                  <a:lnTo>
                    <a:pt x="1687354" y="122383"/>
                  </a:lnTo>
                  <a:lnTo>
                    <a:pt x="1687354" y="41213"/>
                  </a:lnTo>
                  <a:close/>
                </a:path>
                <a:path w="2061845" h="210184">
                  <a:moveTo>
                    <a:pt x="1731834" y="41213"/>
                  </a:moveTo>
                  <a:lnTo>
                    <a:pt x="1703689" y="41213"/>
                  </a:lnTo>
                  <a:lnTo>
                    <a:pt x="1703689" y="121629"/>
                  </a:lnTo>
                  <a:lnTo>
                    <a:pt x="1687354" y="122383"/>
                  </a:lnTo>
                  <a:lnTo>
                    <a:pt x="1746899" y="122383"/>
                  </a:lnTo>
                  <a:lnTo>
                    <a:pt x="1746455" y="119368"/>
                  </a:lnTo>
                  <a:lnTo>
                    <a:pt x="1731834" y="119368"/>
                  </a:lnTo>
                  <a:lnTo>
                    <a:pt x="1731834" y="41213"/>
                  </a:lnTo>
                  <a:close/>
                </a:path>
                <a:path w="2061845" h="210184">
                  <a:moveTo>
                    <a:pt x="1746159" y="117357"/>
                  </a:moveTo>
                  <a:lnTo>
                    <a:pt x="1736860" y="118865"/>
                  </a:lnTo>
                  <a:lnTo>
                    <a:pt x="1731834" y="119368"/>
                  </a:lnTo>
                  <a:lnTo>
                    <a:pt x="1746455" y="119368"/>
                  </a:lnTo>
                  <a:lnTo>
                    <a:pt x="1746159" y="117357"/>
                  </a:lnTo>
                  <a:close/>
                </a:path>
                <a:path w="2061845" h="210184">
                  <a:moveTo>
                    <a:pt x="1743646" y="16585"/>
                  </a:moveTo>
                  <a:lnTo>
                    <a:pt x="1647397" y="16585"/>
                  </a:lnTo>
                  <a:lnTo>
                    <a:pt x="1647397" y="41213"/>
                  </a:lnTo>
                  <a:lnTo>
                    <a:pt x="1743646" y="41213"/>
                  </a:lnTo>
                  <a:lnTo>
                    <a:pt x="1743646" y="16585"/>
                  </a:lnTo>
                  <a:close/>
                </a:path>
                <a:path w="2061845" h="210184">
                  <a:moveTo>
                    <a:pt x="1944659" y="7036"/>
                  </a:moveTo>
                  <a:lnTo>
                    <a:pt x="1944659" y="24124"/>
                  </a:lnTo>
                  <a:lnTo>
                    <a:pt x="1939735" y="46757"/>
                  </a:lnTo>
                  <a:lnTo>
                    <a:pt x="1926000" y="66469"/>
                  </a:lnTo>
                  <a:lnTo>
                    <a:pt x="1905008" y="82222"/>
                  </a:lnTo>
                  <a:lnTo>
                    <a:pt x="1878315" y="92981"/>
                  </a:lnTo>
                  <a:lnTo>
                    <a:pt x="1891383" y="120373"/>
                  </a:lnTo>
                  <a:lnTo>
                    <a:pt x="1911566" y="113588"/>
                  </a:lnTo>
                  <a:lnTo>
                    <a:pt x="1929958" y="103975"/>
                  </a:lnTo>
                  <a:lnTo>
                    <a:pt x="1946088" y="91819"/>
                  </a:lnTo>
                  <a:lnTo>
                    <a:pt x="1959486" y="77400"/>
                  </a:lnTo>
                  <a:lnTo>
                    <a:pt x="2017728" y="77400"/>
                  </a:lnTo>
                  <a:lnTo>
                    <a:pt x="1971548" y="55034"/>
                  </a:lnTo>
                  <a:lnTo>
                    <a:pt x="1973935" y="47923"/>
                  </a:lnTo>
                  <a:lnTo>
                    <a:pt x="1975757" y="40553"/>
                  </a:lnTo>
                  <a:lnTo>
                    <a:pt x="1976920" y="32947"/>
                  </a:lnTo>
                  <a:lnTo>
                    <a:pt x="1977328" y="25130"/>
                  </a:lnTo>
                  <a:lnTo>
                    <a:pt x="1977328" y="7539"/>
                  </a:lnTo>
                  <a:lnTo>
                    <a:pt x="1944659" y="7036"/>
                  </a:lnTo>
                  <a:close/>
                </a:path>
                <a:path w="2061845" h="210184">
                  <a:moveTo>
                    <a:pt x="2017728" y="77400"/>
                  </a:moveTo>
                  <a:lnTo>
                    <a:pt x="1959486" y="77400"/>
                  </a:lnTo>
                  <a:lnTo>
                    <a:pt x="2028593" y="120121"/>
                  </a:lnTo>
                  <a:lnTo>
                    <a:pt x="2043672" y="89965"/>
                  </a:lnTo>
                  <a:lnTo>
                    <a:pt x="2017728" y="77400"/>
                  </a:lnTo>
                  <a:close/>
                </a:path>
                <a:path w="2061845" h="210184">
                  <a:moveTo>
                    <a:pt x="2061263" y="150780"/>
                  </a:moveTo>
                  <a:lnTo>
                    <a:pt x="1860222" y="150780"/>
                  </a:lnTo>
                  <a:lnTo>
                    <a:pt x="1860222" y="176916"/>
                  </a:lnTo>
                  <a:lnTo>
                    <a:pt x="2061263" y="176916"/>
                  </a:lnTo>
                  <a:lnTo>
                    <a:pt x="2061263" y="15078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952607" y="3622926"/>
              <a:ext cx="2303594" cy="242924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468173" y="6355492"/>
              <a:ext cx="1271270" cy="186055"/>
            </a:xfrm>
            <a:custGeom>
              <a:avLst/>
              <a:gdLst/>
              <a:ahLst/>
              <a:cxnLst/>
              <a:rect l="l" t="t" r="r" b="b"/>
              <a:pathLst>
                <a:path w="1271270" h="186054">
                  <a:moveTo>
                    <a:pt x="11559" y="142739"/>
                  </a:moveTo>
                  <a:lnTo>
                    <a:pt x="30124" y="181502"/>
                  </a:lnTo>
                  <a:lnTo>
                    <a:pt x="62322" y="185460"/>
                  </a:lnTo>
                  <a:lnTo>
                    <a:pt x="90829" y="181624"/>
                  </a:lnTo>
                  <a:lnTo>
                    <a:pt x="111891" y="170602"/>
                  </a:lnTo>
                  <a:lnTo>
                    <a:pt x="123504" y="155052"/>
                  </a:lnTo>
                  <a:lnTo>
                    <a:pt x="61317" y="155052"/>
                  </a:lnTo>
                  <a:lnTo>
                    <a:pt x="49726" y="154401"/>
                  </a:lnTo>
                  <a:lnTo>
                    <a:pt x="37569" y="152288"/>
                  </a:lnTo>
                  <a:lnTo>
                    <a:pt x="24847" y="148479"/>
                  </a:lnTo>
                  <a:lnTo>
                    <a:pt x="11559" y="142739"/>
                  </a:lnTo>
                  <a:close/>
                </a:path>
                <a:path w="1271270" h="186054">
                  <a:moveTo>
                    <a:pt x="72123" y="0"/>
                  </a:moveTo>
                  <a:lnTo>
                    <a:pt x="45677" y="3600"/>
                  </a:lnTo>
                  <a:lnTo>
                    <a:pt x="25475" y="13915"/>
                  </a:lnTo>
                  <a:lnTo>
                    <a:pt x="12576" y="30215"/>
                  </a:lnTo>
                  <a:lnTo>
                    <a:pt x="8041" y="51768"/>
                  </a:lnTo>
                  <a:lnTo>
                    <a:pt x="10790" y="71412"/>
                  </a:lnTo>
                  <a:lnTo>
                    <a:pt x="19287" y="86604"/>
                  </a:lnTo>
                  <a:lnTo>
                    <a:pt x="33909" y="97885"/>
                  </a:lnTo>
                  <a:lnTo>
                    <a:pt x="55034" y="105797"/>
                  </a:lnTo>
                  <a:lnTo>
                    <a:pt x="73438" y="111518"/>
                  </a:lnTo>
                  <a:lnTo>
                    <a:pt x="84280" y="117263"/>
                  </a:lnTo>
                  <a:lnTo>
                    <a:pt x="89420" y="123997"/>
                  </a:lnTo>
                  <a:lnTo>
                    <a:pt x="90719" y="132687"/>
                  </a:lnTo>
                  <a:lnTo>
                    <a:pt x="88846" y="142330"/>
                  </a:lnTo>
                  <a:lnTo>
                    <a:pt x="83274" y="149335"/>
                  </a:lnTo>
                  <a:lnTo>
                    <a:pt x="74074" y="153607"/>
                  </a:lnTo>
                  <a:lnTo>
                    <a:pt x="61317" y="155052"/>
                  </a:lnTo>
                  <a:lnTo>
                    <a:pt x="123504" y="155052"/>
                  </a:lnTo>
                  <a:lnTo>
                    <a:pt x="124943" y="153124"/>
                  </a:lnTo>
                  <a:lnTo>
                    <a:pt x="129420" y="129922"/>
                  </a:lnTo>
                  <a:lnTo>
                    <a:pt x="127460" y="112704"/>
                  </a:lnTo>
                  <a:lnTo>
                    <a:pt x="120341" y="98101"/>
                  </a:lnTo>
                  <a:lnTo>
                    <a:pt x="106202" y="86278"/>
                  </a:lnTo>
                  <a:lnTo>
                    <a:pt x="83180" y="77400"/>
                  </a:lnTo>
                  <a:lnTo>
                    <a:pt x="65601" y="71856"/>
                  </a:lnTo>
                  <a:lnTo>
                    <a:pt x="54124" y="65840"/>
                  </a:lnTo>
                  <a:lnTo>
                    <a:pt x="47876" y="58883"/>
                  </a:lnTo>
                  <a:lnTo>
                    <a:pt x="45988" y="50511"/>
                  </a:lnTo>
                  <a:lnTo>
                    <a:pt x="47982" y="42018"/>
                  </a:lnTo>
                  <a:lnTo>
                    <a:pt x="53841" y="35339"/>
                  </a:lnTo>
                  <a:lnTo>
                    <a:pt x="63375" y="30968"/>
                  </a:lnTo>
                  <a:lnTo>
                    <a:pt x="76395" y="29402"/>
                  </a:lnTo>
                  <a:lnTo>
                    <a:pt x="121885" y="29402"/>
                  </a:lnTo>
                  <a:lnTo>
                    <a:pt x="128163" y="14072"/>
                  </a:lnTo>
                  <a:lnTo>
                    <a:pt x="118170" y="8693"/>
                  </a:lnTo>
                  <a:lnTo>
                    <a:pt x="105892" y="4209"/>
                  </a:lnTo>
                  <a:lnTo>
                    <a:pt x="90739" y="1138"/>
                  </a:lnTo>
                  <a:lnTo>
                    <a:pt x="72123" y="0"/>
                  </a:lnTo>
                  <a:close/>
                </a:path>
                <a:path w="1271270" h="186054">
                  <a:moveTo>
                    <a:pt x="121885" y="29402"/>
                  </a:moveTo>
                  <a:lnTo>
                    <a:pt x="76395" y="29402"/>
                  </a:lnTo>
                  <a:lnTo>
                    <a:pt x="87283" y="30175"/>
                  </a:lnTo>
                  <a:lnTo>
                    <a:pt x="97913" y="32386"/>
                  </a:lnTo>
                  <a:lnTo>
                    <a:pt x="108024" y="35869"/>
                  </a:lnTo>
                  <a:lnTo>
                    <a:pt x="117357" y="40459"/>
                  </a:lnTo>
                  <a:lnTo>
                    <a:pt x="121885" y="29402"/>
                  </a:lnTo>
                  <a:close/>
                </a:path>
                <a:path w="1271270" h="186054">
                  <a:moveTo>
                    <a:pt x="245189" y="3769"/>
                  </a:moveTo>
                  <a:lnTo>
                    <a:pt x="204227" y="3769"/>
                  </a:lnTo>
                  <a:lnTo>
                    <a:pt x="147935" y="181690"/>
                  </a:lnTo>
                  <a:lnTo>
                    <a:pt x="185882" y="181690"/>
                  </a:lnTo>
                  <a:lnTo>
                    <a:pt x="195934" y="140728"/>
                  </a:lnTo>
                  <a:lnTo>
                    <a:pt x="288714" y="140728"/>
                  </a:lnTo>
                  <a:lnTo>
                    <a:pt x="280249" y="114090"/>
                  </a:lnTo>
                  <a:lnTo>
                    <a:pt x="202719" y="114090"/>
                  </a:lnTo>
                  <a:lnTo>
                    <a:pt x="224080" y="32166"/>
                  </a:lnTo>
                  <a:lnTo>
                    <a:pt x="254214" y="32166"/>
                  </a:lnTo>
                  <a:lnTo>
                    <a:pt x="245189" y="3769"/>
                  </a:lnTo>
                  <a:close/>
                </a:path>
                <a:path w="1271270" h="186054">
                  <a:moveTo>
                    <a:pt x="288714" y="140728"/>
                  </a:moveTo>
                  <a:lnTo>
                    <a:pt x="252225" y="140728"/>
                  </a:lnTo>
                  <a:lnTo>
                    <a:pt x="262529" y="181690"/>
                  </a:lnTo>
                  <a:lnTo>
                    <a:pt x="301732" y="181690"/>
                  </a:lnTo>
                  <a:lnTo>
                    <a:pt x="288714" y="140728"/>
                  </a:lnTo>
                  <a:close/>
                </a:path>
                <a:path w="1271270" h="186054">
                  <a:moveTo>
                    <a:pt x="254214" y="32166"/>
                  </a:moveTo>
                  <a:lnTo>
                    <a:pt x="224080" y="32166"/>
                  </a:lnTo>
                  <a:lnTo>
                    <a:pt x="245189" y="114090"/>
                  </a:lnTo>
                  <a:lnTo>
                    <a:pt x="280249" y="114090"/>
                  </a:lnTo>
                  <a:lnTo>
                    <a:pt x="254214" y="32166"/>
                  </a:lnTo>
                  <a:close/>
                </a:path>
                <a:path w="1271270" h="186054">
                  <a:moveTo>
                    <a:pt x="439152" y="3769"/>
                  </a:moveTo>
                  <a:lnTo>
                    <a:pt x="328831" y="3769"/>
                  </a:lnTo>
                  <a:lnTo>
                    <a:pt x="328831" y="181690"/>
                  </a:lnTo>
                  <a:lnTo>
                    <a:pt x="365772" y="181690"/>
                  </a:lnTo>
                  <a:lnTo>
                    <a:pt x="365772" y="109316"/>
                  </a:lnTo>
                  <a:lnTo>
                    <a:pt x="433121" y="109316"/>
                  </a:lnTo>
                  <a:lnTo>
                    <a:pt x="433121" y="80416"/>
                  </a:lnTo>
                  <a:lnTo>
                    <a:pt x="365772" y="80416"/>
                  </a:lnTo>
                  <a:lnTo>
                    <a:pt x="365772" y="33171"/>
                  </a:lnTo>
                  <a:lnTo>
                    <a:pt x="439152" y="33171"/>
                  </a:lnTo>
                  <a:lnTo>
                    <a:pt x="439152" y="3769"/>
                  </a:lnTo>
                  <a:close/>
                </a:path>
                <a:path w="1271270" h="186054">
                  <a:moveTo>
                    <a:pt x="587516" y="3769"/>
                  </a:moveTo>
                  <a:lnTo>
                    <a:pt x="476441" y="3769"/>
                  </a:lnTo>
                  <a:lnTo>
                    <a:pt x="476441" y="181690"/>
                  </a:lnTo>
                  <a:lnTo>
                    <a:pt x="589275" y="181690"/>
                  </a:lnTo>
                  <a:lnTo>
                    <a:pt x="589275" y="152037"/>
                  </a:lnTo>
                  <a:lnTo>
                    <a:pt x="513382" y="152037"/>
                  </a:lnTo>
                  <a:lnTo>
                    <a:pt x="513382" y="105295"/>
                  </a:lnTo>
                  <a:lnTo>
                    <a:pt x="581485" y="105295"/>
                  </a:lnTo>
                  <a:lnTo>
                    <a:pt x="581485" y="76898"/>
                  </a:lnTo>
                  <a:lnTo>
                    <a:pt x="513382" y="76898"/>
                  </a:lnTo>
                  <a:lnTo>
                    <a:pt x="513382" y="32669"/>
                  </a:lnTo>
                  <a:lnTo>
                    <a:pt x="587516" y="32669"/>
                  </a:lnTo>
                  <a:lnTo>
                    <a:pt x="587516" y="3769"/>
                  </a:lnTo>
                  <a:close/>
                </a:path>
                <a:path w="1271270" h="186054">
                  <a:moveTo>
                    <a:pt x="735560" y="3769"/>
                  </a:moveTo>
                  <a:lnTo>
                    <a:pt x="684295" y="3769"/>
                  </a:lnTo>
                  <a:lnTo>
                    <a:pt x="684295" y="181690"/>
                  </a:lnTo>
                  <a:lnTo>
                    <a:pt x="721236" y="181690"/>
                  </a:lnTo>
                  <a:lnTo>
                    <a:pt x="721236" y="127661"/>
                  </a:lnTo>
                  <a:lnTo>
                    <a:pt x="733047" y="127661"/>
                  </a:lnTo>
                  <a:lnTo>
                    <a:pt x="762214" y="124704"/>
                  </a:lnTo>
                  <a:lnTo>
                    <a:pt x="786197" y="114561"/>
                  </a:lnTo>
                  <a:lnTo>
                    <a:pt x="799550" y="98761"/>
                  </a:lnTo>
                  <a:lnTo>
                    <a:pt x="721236" y="98761"/>
                  </a:lnTo>
                  <a:lnTo>
                    <a:pt x="721236" y="32669"/>
                  </a:lnTo>
                  <a:lnTo>
                    <a:pt x="799294" y="32669"/>
                  </a:lnTo>
                  <a:lnTo>
                    <a:pt x="791318" y="20763"/>
                  </a:lnTo>
                  <a:lnTo>
                    <a:pt x="768681" y="8226"/>
                  </a:lnTo>
                  <a:lnTo>
                    <a:pt x="735560" y="3769"/>
                  </a:lnTo>
                  <a:close/>
                </a:path>
                <a:path w="1271270" h="186054">
                  <a:moveTo>
                    <a:pt x="799294" y="32669"/>
                  </a:moveTo>
                  <a:lnTo>
                    <a:pt x="738073" y="32669"/>
                  </a:lnTo>
                  <a:lnTo>
                    <a:pt x="752256" y="34836"/>
                  </a:lnTo>
                  <a:lnTo>
                    <a:pt x="762387" y="41150"/>
                  </a:lnTo>
                  <a:lnTo>
                    <a:pt x="768465" y="51328"/>
                  </a:lnTo>
                  <a:lnTo>
                    <a:pt x="770491" y="65087"/>
                  </a:lnTo>
                  <a:lnTo>
                    <a:pt x="767782" y="81374"/>
                  </a:lnTo>
                  <a:lnTo>
                    <a:pt x="760125" y="91724"/>
                  </a:lnTo>
                  <a:lnTo>
                    <a:pt x="748227" y="97175"/>
                  </a:lnTo>
                  <a:lnTo>
                    <a:pt x="732796" y="98761"/>
                  </a:lnTo>
                  <a:lnTo>
                    <a:pt x="799550" y="98761"/>
                  </a:lnTo>
                  <a:lnTo>
                    <a:pt x="802454" y="95325"/>
                  </a:lnTo>
                  <a:lnTo>
                    <a:pt x="808438" y="65087"/>
                  </a:lnTo>
                  <a:lnTo>
                    <a:pt x="804295" y="40133"/>
                  </a:lnTo>
                  <a:lnTo>
                    <a:pt x="799294" y="32669"/>
                  </a:lnTo>
                  <a:close/>
                </a:path>
                <a:path w="1271270" h="186054">
                  <a:moveTo>
                    <a:pt x="913052" y="3769"/>
                  </a:moveTo>
                  <a:lnTo>
                    <a:pt x="872089" y="3769"/>
                  </a:lnTo>
                  <a:lnTo>
                    <a:pt x="815798" y="181690"/>
                  </a:lnTo>
                  <a:lnTo>
                    <a:pt x="853744" y="181690"/>
                  </a:lnTo>
                  <a:lnTo>
                    <a:pt x="863796" y="140728"/>
                  </a:lnTo>
                  <a:lnTo>
                    <a:pt x="956577" y="140728"/>
                  </a:lnTo>
                  <a:lnTo>
                    <a:pt x="948111" y="114090"/>
                  </a:lnTo>
                  <a:lnTo>
                    <a:pt x="870582" y="114090"/>
                  </a:lnTo>
                  <a:lnTo>
                    <a:pt x="891942" y="32166"/>
                  </a:lnTo>
                  <a:lnTo>
                    <a:pt x="922076" y="32166"/>
                  </a:lnTo>
                  <a:lnTo>
                    <a:pt x="913052" y="3769"/>
                  </a:lnTo>
                  <a:close/>
                </a:path>
                <a:path w="1271270" h="186054">
                  <a:moveTo>
                    <a:pt x="956577" y="140728"/>
                  </a:moveTo>
                  <a:lnTo>
                    <a:pt x="920088" y="140728"/>
                  </a:lnTo>
                  <a:lnTo>
                    <a:pt x="930391" y="181690"/>
                  </a:lnTo>
                  <a:lnTo>
                    <a:pt x="969594" y="181690"/>
                  </a:lnTo>
                  <a:lnTo>
                    <a:pt x="956577" y="140728"/>
                  </a:lnTo>
                  <a:close/>
                </a:path>
                <a:path w="1271270" h="186054">
                  <a:moveTo>
                    <a:pt x="922076" y="32166"/>
                  </a:moveTo>
                  <a:lnTo>
                    <a:pt x="891942" y="32166"/>
                  </a:lnTo>
                  <a:lnTo>
                    <a:pt x="913052" y="114090"/>
                  </a:lnTo>
                  <a:lnTo>
                    <a:pt x="948111" y="114090"/>
                  </a:lnTo>
                  <a:lnTo>
                    <a:pt x="922076" y="32166"/>
                  </a:lnTo>
                  <a:close/>
                </a:path>
                <a:path w="1271270" h="186054">
                  <a:moveTo>
                    <a:pt x="998201" y="142739"/>
                  </a:moveTo>
                  <a:lnTo>
                    <a:pt x="1016766" y="181502"/>
                  </a:lnTo>
                  <a:lnTo>
                    <a:pt x="1048964" y="185460"/>
                  </a:lnTo>
                  <a:lnTo>
                    <a:pt x="1077471" y="181624"/>
                  </a:lnTo>
                  <a:lnTo>
                    <a:pt x="1098533" y="170602"/>
                  </a:lnTo>
                  <a:lnTo>
                    <a:pt x="1110146" y="155052"/>
                  </a:lnTo>
                  <a:lnTo>
                    <a:pt x="1047959" y="155052"/>
                  </a:lnTo>
                  <a:lnTo>
                    <a:pt x="1036368" y="154401"/>
                  </a:lnTo>
                  <a:lnTo>
                    <a:pt x="1024211" y="152288"/>
                  </a:lnTo>
                  <a:lnTo>
                    <a:pt x="1011489" y="148479"/>
                  </a:lnTo>
                  <a:lnTo>
                    <a:pt x="998201" y="142739"/>
                  </a:lnTo>
                  <a:close/>
                </a:path>
                <a:path w="1271270" h="186054">
                  <a:moveTo>
                    <a:pt x="1058765" y="0"/>
                  </a:moveTo>
                  <a:lnTo>
                    <a:pt x="1032320" y="3600"/>
                  </a:lnTo>
                  <a:lnTo>
                    <a:pt x="1012117" y="13915"/>
                  </a:lnTo>
                  <a:lnTo>
                    <a:pt x="999218" y="30215"/>
                  </a:lnTo>
                  <a:lnTo>
                    <a:pt x="994683" y="51768"/>
                  </a:lnTo>
                  <a:lnTo>
                    <a:pt x="997432" y="71412"/>
                  </a:lnTo>
                  <a:lnTo>
                    <a:pt x="1005929" y="86604"/>
                  </a:lnTo>
                  <a:lnTo>
                    <a:pt x="1020552" y="97885"/>
                  </a:lnTo>
                  <a:lnTo>
                    <a:pt x="1041677" y="105797"/>
                  </a:lnTo>
                  <a:lnTo>
                    <a:pt x="1060080" y="111518"/>
                  </a:lnTo>
                  <a:lnTo>
                    <a:pt x="1070922" y="117263"/>
                  </a:lnTo>
                  <a:lnTo>
                    <a:pt x="1076062" y="123997"/>
                  </a:lnTo>
                  <a:lnTo>
                    <a:pt x="1077361" y="132687"/>
                  </a:lnTo>
                  <a:lnTo>
                    <a:pt x="1075488" y="142330"/>
                  </a:lnTo>
                  <a:lnTo>
                    <a:pt x="1069917" y="149335"/>
                  </a:lnTo>
                  <a:lnTo>
                    <a:pt x="1060717" y="153607"/>
                  </a:lnTo>
                  <a:lnTo>
                    <a:pt x="1047959" y="155052"/>
                  </a:lnTo>
                  <a:lnTo>
                    <a:pt x="1110146" y="155052"/>
                  </a:lnTo>
                  <a:lnTo>
                    <a:pt x="1111585" y="153124"/>
                  </a:lnTo>
                  <a:lnTo>
                    <a:pt x="1116062" y="129922"/>
                  </a:lnTo>
                  <a:lnTo>
                    <a:pt x="1114102" y="112704"/>
                  </a:lnTo>
                  <a:lnTo>
                    <a:pt x="1106983" y="98101"/>
                  </a:lnTo>
                  <a:lnTo>
                    <a:pt x="1092844" y="86278"/>
                  </a:lnTo>
                  <a:lnTo>
                    <a:pt x="1069822" y="77400"/>
                  </a:lnTo>
                  <a:lnTo>
                    <a:pt x="1052243" y="71856"/>
                  </a:lnTo>
                  <a:lnTo>
                    <a:pt x="1040766" y="65840"/>
                  </a:lnTo>
                  <a:lnTo>
                    <a:pt x="1034518" y="58883"/>
                  </a:lnTo>
                  <a:lnTo>
                    <a:pt x="1032630" y="50511"/>
                  </a:lnTo>
                  <a:lnTo>
                    <a:pt x="1034624" y="42018"/>
                  </a:lnTo>
                  <a:lnTo>
                    <a:pt x="1040483" y="35339"/>
                  </a:lnTo>
                  <a:lnTo>
                    <a:pt x="1050017" y="30968"/>
                  </a:lnTo>
                  <a:lnTo>
                    <a:pt x="1063037" y="29402"/>
                  </a:lnTo>
                  <a:lnTo>
                    <a:pt x="1108527" y="29402"/>
                  </a:lnTo>
                  <a:lnTo>
                    <a:pt x="1114805" y="14072"/>
                  </a:lnTo>
                  <a:lnTo>
                    <a:pt x="1104812" y="8693"/>
                  </a:lnTo>
                  <a:lnTo>
                    <a:pt x="1092534" y="4209"/>
                  </a:lnTo>
                  <a:lnTo>
                    <a:pt x="1077381" y="1138"/>
                  </a:lnTo>
                  <a:lnTo>
                    <a:pt x="1058765" y="0"/>
                  </a:lnTo>
                  <a:close/>
                </a:path>
                <a:path w="1271270" h="186054">
                  <a:moveTo>
                    <a:pt x="1108527" y="29402"/>
                  </a:moveTo>
                  <a:lnTo>
                    <a:pt x="1063037" y="29402"/>
                  </a:lnTo>
                  <a:lnTo>
                    <a:pt x="1073926" y="30175"/>
                  </a:lnTo>
                  <a:lnTo>
                    <a:pt x="1084555" y="32386"/>
                  </a:lnTo>
                  <a:lnTo>
                    <a:pt x="1094666" y="35869"/>
                  </a:lnTo>
                  <a:lnTo>
                    <a:pt x="1103999" y="40459"/>
                  </a:lnTo>
                  <a:lnTo>
                    <a:pt x="1108527" y="29402"/>
                  </a:lnTo>
                  <a:close/>
                </a:path>
                <a:path w="1271270" h="186054">
                  <a:moveTo>
                    <a:pt x="1153174" y="142739"/>
                  </a:moveTo>
                  <a:lnTo>
                    <a:pt x="1171739" y="181502"/>
                  </a:lnTo>
                  <a:lnTo>
                    <a:pt x="1203937" y="185460"/>
                  </a:lnTo>
                  <a:lnTo>
                    <a:pt x="1232444" y="181624"/>
                  </a:lnTo>
                  <a:lnTo>
                    <a:pt x="1253506" y="170602"/>
                  </a:lnTo>
                  <a:lnTo>
                    <a:pt x="1265118" y="155052"/>
                  </a:lnTo>
                  <a:lnTo>
                    <a:pt x="1202931" y="155052"/>
                  </a:lnTo>
                  <a:lnTo>
                    <a:pt x="1191340" y="154401"/>
                  </a:lnTo>
                  <a:lnTo>
                    <a:pt x="1179183" y="152288"/>
                  </a:lnTo>
                  <a:lnTo>
                    <a:pt x="1166461" y="148479"/>
                  </a:lnTo>
                  <a:lnTo>
                    <a:pt x="1153174" y="142739"/>
                  </a:lnTo>
                  <a:close/>
                </a:path>
                <a:path w="1271270" h="186054">
                  <a:moveTo>
                    <a:pt x="1213737" y="0"/>
                  </a:moveTo>
                  <a:lnTo>
                    <a:pt x="1187292" y="3600"/>
                  </a:lnTo>
                  <a:lnTo>
                    <a:pt x="1167090" y="13915"/>
                  </a:lnTo>
                  <a:lnTo>
                    <a:pt x="1154191" y="30215"/>
                  </a:lnTo>
                  <a:lnTo>
                    <a:pt x="1149656" y="51768"/>
                  </a:lnTo>
                  <a:lnTo>
                    <a:pt x="1152404" y="71412"/>
                  </a:lnTo>
                  <a:lnTo>
                    <a:pt x="1160901" y="86604"/>
                  </a:lnTo>
                  <a:lnTo>
                    <a:pt x="1175524" y="97885"/>
                  </a:lnTo>
                  <a:lnTo>
                    <a:pt x="1196649" y="105797"/>
                  </a:lnTo>
                  <a:lnTo>
                    <a:pt x="1215053" y="111518"/>
                  </a:lnTo>
                  <a:lnTo>
                    <a:pt x="1225894" y="117263"/>
                  </a:lnTo>
                  <a:lnTo>
                    <a:pt x="1231034" y="123997"/>
                  </a:lnTo>
                  <a:lnTo>
                    <a:pt x="1232334" y="132687"/>
                  </a:lnTo>
                  <a:lnTo>
                    <a:pt x="1230461" y="142330"/>
                  </a:lnTo>
                  <a:lnTo>
                    <a:pt x="1224889" y="149335"/>
                  </a:lnTo>
                  <a:lnTo>
                    <a:pt x="1215689" y="153607"/>
                  </a:lnTo>
                  <a:lnTo>
                    <a:pt x="1202931" y="155052"/>
                  </a:lnTo>
                  <a:lnTo>
                    <a:pt x="1265118" y="155052"/>
                  </a:lnTo>
                  <a:lnTo>
                    <a:pt x="1266558" y="153124"/>
                  </a:lnTo>
                  <a:lnTo>
                    <a:pt x="1271034" y="129922"/>
                  </a:lnTo>
                  <a:lnTo>
                    <a:pt x="1269075" y="112704"/>
                  </a:lnTo>
                  <a:lnTo>
                    <a:pt x="1261956" y="98101"/>
                  </a:lnTo>
                  <a:lnTo>
                    <a:pt x="1247816" y="86278"/>
                  </a:lnTo>
                  <a:lnTo>
                    <a:pt x="1224795" y="77400"/>
                  </a:lnTo>
                  <a:lnTo>
                    <a:pt x="1207215" y="71856"/>
                  </a:lnTo>
                  <a:lnTo>
                    <a:pt x="1195738" y="65840"/>
                  </a:lnTo>
                  <a:lnTo>
                    <a:pt x="1189491" y="58883"/>
                  </a:lnTo>
                  <a:lnTo>
                    <a:pt x="1187602" y="50511"/>
                  </a:lnTo>
                  <a:lnTo>
                    <a:pt x="1189597" y="42018"/>
                  </a:lnTo>
                  <a:lnTo>
                    <a:pt x="1195455" y="35339"/>
                  </a:lnTo>
                  <a:lnTo>
                    <a:pt x="1204989" y="30968"/>
                  </a:lnTo>
                  <a:lnTo>
                    <a:pt x="1218009" y="29402"/>
                  </a:lnTo>
                  <a:lnTo>
                    <a:pt x="1263500" y="29402"/>
                  </a:lnTo>
                  <a:lnTo>
                    <a:pt x="1269778" y="14072"/>
                  </a:lnTo>
                  <a:lnTo>
                    <a:pt x="1259784" y="8693"/>
                  </a:lnTo>
                  <a:lnTo>
                    <a:pt x="1247506" y="4209"/>
                  </a:lnTo>
                  <a:lnTo>
                    <a:pt x="1232353" y="1138"/>
                  </a:lnTo>
                  <a:lnTo>
                    <a:pt x="1213737" y="0"/>
                  </a:lnTo>
                  <a:close/>
                </a:path>
                <a:path w="1271270" h="186054">
                  <a:moveTo>
                    <a:pt x="1263500" y="29402"/>
                  </a:moveTo>
                  <a:lnTo>
                    <a:pt x="1218009" y="29402"/>
                  </a:lnTo>
                  <a:lnTo>
                    <a:pt x="1228898" y="30175"/>
                  </a:lnTo>
                  <a:lnTo>
                    <a:pt x="1239527" y="32386"/>
                  </a:lnTo>
                  <a:lnTo>
                    <a:pt x="1249638" y="35869"/>
                  </a:lnTo>
                  <a:lnTo>
                    <a:pt x="1258972" y="40459"/>
                  </a:lnTo>
                  <a:lnTo>
                    <a:pt x="1263500" y="29402"/>
                  </a:lnTo>
                  <a:close/>
                </a:path>
              </a:pathLst>
            </a:custGeom>
            <a:solidFill>
              <a:srgbClr val="6B6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371564" y="2198885"/>
              <a:ext cx="6523990" cy="1120775"/>
            </a:xfrm>
            <a:custGeom>
              <a:avLst/>
              <a:gdLst/>
              <a:ahLst/>
              <a:cxnLst/>
              <a:rect l="l" t="t" r="r" b="b"/>
              <a:pathLst>
                <a:path w="6523990" h="1120775">
                  <a:moveTo>
                    <a:pt x="6523361" y="0"/>
                  </a:moveTo>
                  <a:lnTo>
                    <a:pt x="0" y="0"/>
                  </a:lnTo>
                  <a:lnTo>
                    <a:pt x="0" y="1120384"/>
                  </a:lnTo>
                  <a:lnTo>
                    <a:pt x="6523361" y="1120384"/>
                  </a:lnTo>
                  <a:lnTo>
                    <a:pt x="6523361" y="0"/>
                  </a:lnTo>
                  <a:close/>
                </a:path>
              </a:pathLst>
            </a:custGeom>
            <a:solidFill>
              <a:srgbClr val="D9D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304999" y="2617888"/>
              <a:ext cx="2630805" cy="331470"/>
            </a:xfrm>
            <a:custGeom>
              <a:avLst/>
              <a:gdLst/>
              <a:ahLst/>
              <a:cxnLst/>
              <a:rect l="l" t="t" r="r" b="b"/>
              <a:pathLst>
                <a:path w="2630804" h="331469">
                  <a:moveTo>
                    <a:pt x="177544" y="181690"/>
                  </a:moveTo>
                  <a:lnTo>
                    <a:pt x="139254" y="187951"/>
                  </a:lnTo>
                  <a:lnTo>
                    <a:pt x="111247" y="204637"/>
                  </a:lnTo>
                  <a:lnTo>
                    <a:pt x="94055" y="228603"/>
                  </a:lnTo>
                  <a:lnTo>
                    <a:pt x="88206" y="256704"/>
                  </a:lnTo>
                  <a:lnTo>
                    <a:pt x="94055" y="284687"/>
                  </a:lnTo>
                  <a:lnTo>
                    <a:pt x="111247" y="308393"/>
                  </a:lnTo>
                  <a:lnTo>
                    <a:pt x="139254" y="324820"/>
                  </a:lnTo>
                  <a:lnTo>
                    <a:pt x="177544" y="330963"/>
                  </a:lnTo>
                  <a:lnTo>
                    <a:pt x="215516" y="324820"/>
                  </a:lnTo>
                  <a:lnTo>
                    <a:pt x="243558" y="308393"/>
                  </a:lnTo>
                  <a:lnTo>
                    <a:pt x="255468" y="292137"/>
                  </a:lnTo>
                  <a:lnTo>
                    <a:pt x="177544" y="292137"/>
                  </a:lnTo>
                  <a:lnTo>
                    <a:pt x="159179" y="288986"/>
                  </a:lnTo>
                  <a:lnTo>
                    <a:pt x="145974" y="280782"/>
                  </a:lnTo>
                  <a:lnTo>
                    <a:pt x="137999" y="269396"/>
                  </a:lnTo>
                  <a:lnTo>
                    <a:pt x="135325" y="256704"/>
                  </a:lnTo>
                  <a:lnTo>
                    <a:pt x="137999" y="243257"/>
                  </a:lnTo>
                  <a:lnTo>
                    <a:pt x="145974" y="231684"/>
                  </a:lnTo>
                  <a:lnTo>
                    <a:pt x="159179" y="223573"/>
                  </a:lnTo>
                  <a:lnTo>
                    <a:pt x="177544" y="220516"/>
                  </a:lnTo>
                  <a:lnTo>
                    <a:pt x="255232" y="220516"/>
                  </a:lnTo>
                  <a:lnTo>
                    <a:pt x="243840" y="204637"/>
                  </a:lnTo>
                  <a:lnTo>
                    <a:pt x="215834" y="187951"/>
                  </a:lnTo>
                  <a:lnTo>
                    <a:pt x="177544" y="181690"/>
                  </a:lnTo>
                  <a:close/>
                </a:path>
                <a:path w="2630804" h="331469">
                  <a:moveTo>
                    <a:pt x="255232" y="220516"/>
                  </a:moveTo>
                  <a:lnTo>
                    <a:pt x="177544" y="220516"/>
                  </a:lnTo>
                  <a:lnTo>
                    <a:pt x="196067" y="223573"/>
                  </a:lnTo>
                  <a:lnTo>
                    <a:pt x="209255" y="231684"/>
                  </a:lnTo>
                  <a:lnTo>
                    <a:pt x="217141" y="243257"/>
                  </a:lnTo>
                  <a:lnTo>
                    <a:pt x="219762" y="256704"/>
                  </a:lnTo>
                  <a:lnTo>
                    <a:pt x="217141" y="269396"/>
                  </a:lnTo>
                  <a:lnTo>
                    <a:pt x="209255" y="280782"/>
                  </a:lnTo>
                  <a:lnTo>
                    <a:pt x="196067" y="288986"/>
                  </a:lnTo>
                  <a:lnTo>
                    <a:pt x="177544" y="292137"/>
                  </a:lnTo>
                  <a:lnTo>
                    <a:pt x="255468" y="292137"/>
                  </a:lnTo>
                  <a:lnTo>
                    <a:pt x="260927" y="284687"/>
                  </a:lnTo>
                  <a:lnTo>
                    <a:pt x="266881" y="256704"/>
                  </a:lnTo>
                  <a:lnTo>
                    <a:pt x="261033" y="228603"/>
                  </a:lnTo>
                  <a:lnTo>
                    <a:pt x="255232" y="220516"/>
                  </a:lnTo>
                  <a:close/>
                </a:path>
                <a:path w="2630804" h="331469">
                  <a:moveTo>
                    <a:pt x="155681" y="12439"/>
                  </a:moveTo>
                  <a:lnTo>
                    <a:pt x="6785" y="12439"/>
                  </a:lnTo>
                  <a:lnTo>
                    <a:pt x="6785" y="51265"/>
                  </a:lnTo>
                  <a:lnTo>
                    <a:pt x="106677" y="51265"/>
                  </a:lnTo>
                  <a:lnTo>
                    <a:pt x="97377" y="80066"/>
                  </a:lnTo>
                  <a:lnTo>
                    <a:pt x="74683" y="107808"/>
                  </a:lnTo>
                  <a:lnTo>
                    <a:pt x="41317" y="132156"/>
                  </a:lnTo>
                  <a:lnTo>
                    <a:pt x="0" y="150780"/>
                  </a:lnTo>
                  <a:lnTo>
                    <a:pt x="18093" y="190737"/>
                  </a:lnTo>
                  <a:lnTo>
                    <a:pt x="59615" y="172438"/>
                  </a:lnTo>
                  <a:lnTo>
                    <a:pt x="97138" y="147210"/>
                  </a:lnTo>
                  <a:lnTo>
                    <a:pt x="127660" y="115449"/>
                  </a:lnTo>
                  <a:lnTo>
                    <a:pt x="148175" y="77555"/>
                  </a:lnTo>
                  <a:lnTo>
                    <a:pt x="155681" y="33925"/>
                  </a:lnTo>
                  <a:lnTo>
                    <a:pt x="155681" y="12439"/>
                  </a:lnTo>
                  <a:close/>
                </a:path>
                <a:path w="2630804" h="331469">
                  <a:moveTo>
                    <a:pt x="268766" y="0"/>
                  </a:moveTo>
                  <a:lnTo>
                    <a:pt x="220516" y="0"/>
                  </a:lnTo>
                  <a:lnTo>
                    <a:pt x="220516" y="38826"/>
                  </a:lnTo>
                  <a:lnTo>
                    <a:pt x="167366" y="38826"/>
                  </a:lnTo>
                  <a:lnTo>
                    <a:pt x="167366" y="78029"/>
                  </a:lnTo>
                  <a:lnTo>
                    <a:pt x="220516" y="78029"/>
                  </a:lnTo>
                  <a:lnTo>
                    <a:pt x="220516" y="105923"/>
                  </a:lnTo>
                  <a:lnTo>
                    <a:pt x="153419" y="105923"/>
                  </a:lnTo>
                  <a:lnTo>
                    <a:pt x="153419" y="145126"/>
                  </a:lnTo>
                  <a:lnTo>
                    <a:pt x="220516" y="145126"/>
                  </a:lnTo>
                  <a:lnTo>
                    <a:pt x="220516" y="175659"/>
                  </a:lnTo>
                  <a:lnTo>
                    <a:pt x="268766" y="175659"/>
                  </a:lnTo>
                  <a:lnTo>
                    <a:pt x="268766" y="0"/>
                  </a:lnTo>
                  <a:close/>
                </a:path>
                <a:path w="2630804" h="331469">
                  <a:moveTo>
                    <a:pt x="494142" y="191491"/>
                  </a:moveTo>
                  <a:lnTo>
                    <a:pt x="455558" y="196986"/>
                  </a:lnTo>
                  <a:lnTo>
                    <a:pt x="426903" y="211988"/>
                  </a:lnTo>
                  <a:lnTo>
                    <a:pt x="409063" y="234269"/>
                  </a:lnTo>
                  <a:lnTo>
                    <a:pt x="402920" y="261604"/>
                  </a:lnTo>
                  <a:lnTo>
                    <a:pt x="409063" y="288821"/>
                  </a:lnTo>
                  <a:lnTo>
                    <a:pt x="426903" y="310843"/>
                  </a:lnTo>
                  <a:lnTo>
                    <a:pt x="455558" y="325586"/>
                  </a:lnTo>
                  <a:lnTo>
                    <a:pt x="494142" y="330963"/>
                  </a:lnTo>
                  <a:lnTo>
                    <a:pt x="532409" y="325586"/>
                  </a:lnTo>
                  <a:lnTo>
                    <a:pt x="561098" y="310843"/>
                  </a:lnTo>
                  <a:lnTo>
                    <a:pt x="576402" y="292137"/>
                  </a:lnTo>
                  <a:lnTo>
                    <a:pt x="494142" y="292137"/>
                  </a:lnTo>
                  <a:lnTo>
                    <a:pt x="475324" y="289752"/>
                  </a:lnTo>
                  <a:lnTo>
                    <a:pt x="461489" y="283232"/>
                  </a:lnTo>
                  <a:lnTo>
                    <a:pt x="452954" y="273531"/>
                  </a:lnTo>
                  <a:lnTo>
                    <a:pt x="450039" y="261604"/>
                  </a:lnTo>
                  <a:lnTo>
                    <a:pt x="452954" y="248864"/>
                  </a:lnTo>
                  <a:lnTo>
                    <a:pt x="461489" y="238846"/>
                  </a:lnTo>
                  <a:lnTo>
                    <a:pt x="475324" y="232290"/>
                  </a:lnTo>
                  <a:lnTo>
                    <a:pt x="494142" y="229940"/>
                  </a:lnTo>
                  <a:lnTo>
                    <a:pt x="575755" y="229940"/>
                  </a:lnTo>
                  <a:lnTo>
                    <a:pt x="561381" y="211988"/>
                  </a:lnTo>
                  <a:lnTo>
                    <a:pt x="532727" y="196986"/>
                  </a:lnTo>
                  <a:lnTo>
                    <a:pt x="494142" y="191491"/>
                  </a:lnTo>
                  <a:close/>
                </a:path>
                <a:path w="2630804" h="331469">
                  <a:moveTo>
                    <a:pt x="575755" y="229940"/>
                  </a:moveTo>
                  <a:lnTo>
                    <a:pt x="494142" y="229940"/>
                  </a:lnTo>
                  <a:lnTo>
                    <a:pt x="512801" y="232290"/>
                  </a:lnTo>
                  <a:lnTo>
                    <a:pt x="526654" y="238846"/>
                  </a:lnTo>
                  <a:lnTo>
                    <a:pt x="535277" y="248864"/>
                  </a:lnTo>
                  <a:lnTo>
                    <a:pt x="538246" y="261604"/>
                  </a:lnTo>
                  <a:lnTo>
                    <a:pt x="535277" y="273531"/>
                  </a:lnTo>
                  <a:lnTo>
                    <a:pt x="526654" y="283232"/>
                  </a:lnTo>
                  <a:lnTo>
                    <a:pt x="512801" y="289752"/>
                  </a:lnTo>
                  <a:lnTo>
                    <a:pt x="494142" y="292137"/>
                  </a:lnTo>
                  <a:lnTo>
                    <a:pt x="576402" y="292137"/>
                  </a:lnTo>
                  <a:lnTo>
                    <a:pt x="579115" y="288821"/>
                  </a:lnTo>
                  <a:lnTo>
                    <a:pt x="585365" y="261604"/>
                  </a:lnTo>
                  <a:lnTo>
                    <a:pt x="579221" y="234269"/>
                  </a:lnTo>
                  <a:lnTo>
                    <a:pt x="575755" y="229940"/>
                  </a:lnTo>
                  <a:close/>
                </a:path>
                <a:path w="2630804" h="331469">
                  <a:moveTo>
                    <a:pt x="588757" y="107054"/>
                  </a:moveTo>
                  <a:lnTo>
                    <a:pt x="542769" y="107054"/>
                  </a:lnTo>
                  <a:lnTo>
                    <a:pt x="542769" y="186214"/>
                  </a:lnTo>
                  <a:lnTo>
                    <a:pt x="588757" y="186214"/>
                  </a:lnTo>
                  <a:lnTo>
                    <a:pt x="588757" y="107054"/>
                  </a:lnTo>
                  <a:close/>
                </a:path>
                <a:path w="2630804" h="331469">
                  <a:moveTo>
                    <a:pt x="517513" y="3392"/>
                  </a:moveTo>
                  <a:lnTo>
                    <a:pt x="471902" y="3392"/>
                  </a:lnTo>
                  <a:lnTo>
                    <a:pt x="471902" y="177544"/>
                  </a:lnTo>
                  <a:lnTo>
                    <a:pt x="517513" y="177544"/>
                  </a:lnTo>
                  <a:lnTo>
                    <a:pt x="517513" y="107054"/>
                  </a:lnTo>
                  <a:lnTo>
                    <a:pt x="588757" y="107054"/>
                  </a:lnTo>
                  <a:lnTo>
                    <a:pt x="588757" y="67097"/>
                  </a:lnTo>
                  <a:lnTo>
                    <a:pt x="517513" y="67097"/>
                  </a:lnTo>
                  <a:lnTo>
                    <a:pt x="517513" y="3392"/>
                  </a:lnTo>
                  <a:close/>
                </a:path>
                <a:path w="2630804" h="331469">
                  <a:moveTo>
                    <a:pt x="588757" y="0"/>
                  </a:moveTo>
                  <a:lnTo>
                    <a:pt x="542769" y="0"/>
                  </a:lnTo>
                  <a:lnTo>
                    <a:pt x="542769" y="67097"/>
                  </a:lnTo>
                  <a:lnTo>
                    <a:pt x="588757" y="67097"/>
                  </a:lnTo>
                  <a:lnTo>
                    <a:pt x="588757" y="0"/>
                  </a:lnTo>
                  <a:close/>
                </a:path>
                <a:path w="2630804" h="331469">
                  <a:moveTo>
                    <a:pt x="431945" y="13193"/>
                  </a:moveTo>
                  <a:lnTo>
                    <a:pt x="315844" y="13193"/>
                  </a:lnTo>
                  <a:lnTo>
                    <a:pt x="315844" y="52773"/>
                  </a:lnTo>
                  <a:lnTo>
                    <a:pt x="386334" y="52773"/>
                  </a:lnTo>
                  <a:lnTo>
                    <a:pt x="379372" y="76597"/>
                  </a:lnTo>
                  <a:lnTo>
                    <a:pt x="362586" y="101729"/>
                  </a:lnTo>
                  <a:lnTo>
                    <a:pt x="337036" y="126508"/>
                  </a:lnTo>
                  <a:lnTo>
                    <a:pt x="303781" y="149272"/>
                  </a:lnTo>
                  <a:lnTo>
                    <a:pt x="326399" y="184329"/>
                  </a:lnTo>
                  <a:lnTo>
                    <a:pt x="344321" y="173232"/>
                  </a:lnTo>
                  <a:lnTo>
                    <a:pt x="362068" y="160298"/>
                  </a:lnTo>
                  <a:lnTo>
                    <a:pt x="379036" y="145526"/>
                  </a:lnTo>
                  <a:lnTo>
                    <a:pt x="394627" y="128917"/>
                  </a:lnTo>
                  <a:lnTo>
                    <a:pt x="458249" y="128917"/>
                  </a:lnTo>
                  <a:lnTo>
                    <a:pt x="415359" y="97253"/>
                  </a:lnTo>
                  <a:lnTo>
                    <a:pt x="422404" y="81692"/>
                  </a:lnTo>
                  <a:lnTo>
                    <a:pt x="427610" y="64929"/>
                  </a:lnTo>
                  <a:lnTo>
                    <a:pt x="430838" y="46895"/>
                  </a:lnTo>
                  <a:lnTo>
                    <a:pt x="431945" y="27517"/>
                  </a:lnTo>
                  <a:lnTo>
                    <a:pt x="431945" y="13193"/>
                  </a:lnTo>
                  <a:close/>
                </a:path>
                <a:path w="2630804" h="331469">
                  <a:moveTo>
                    <a:pt x="458249" y="128917"/>
                  </a:moveTo>
                  <a:lnTo>
                    <a:pt x="394627" y="128917"/>
                  </a:lnTo>
                  <a:lnTo>
                    <a:pt x="441746" y="174151"/>
                  </a:lnTo>
                  <a:lnTo>
                    <a:pt x="471525" y="138718"/>
                  </a:lnTo>
                  <a:lnTo>
                    <a:pt x="458249" y="128917"/>
                  </a:lnTo>
                  <a:close/>
                </a:path>
                <a:path w="2630804" h="331469">
                  <a:moveTo>
                    <a:pt x="879723" y="0"/>
                  </a:moveTo>
                  <a:lnTo>
                    <a:pt x="831473" y="0"/>
                  </a:lnTo>
                  <a:lnTo>
                    <a:pt x="831473" y="315131"/>
                  </a:lnTo>
                  <a:lnTo>
                    <a:pt x="879723" y="315131"/>
                  </a:lnTo>
                  <a:lnTo>
                    <a:pt x="879723" y="148142"/>
                  </a:lnTo>
                  <a:lnTo>
                    <a:pt x="928727" y="148142"/>
                  </a:lnTo>
                  <a:lnTo>
                    <a:pt x="928727" y="107054"/>
                  </a:lnTo>
                  <a:lnTo>
                    <a:pt x="879723" y="107054"/>
                  </a:lnTo>
                  <a:lnTo>
                    <a:pt x="879723" y="0"/>
                  </a:lnTo>
                  <a:close/>
                </a:path>
                <a:path w="2630804" h="331469">
                  <a:moveTo>
                    <a:pt x="741004" y="16208"/>
                  </a:moveTo>
                  <a:lnTo>
                    <a:pt x="692755" y="16208"/>
                  </a:lnTo>
                  <a:lnTo>
                    <a:pt x="692630" y="52773"/>
                  </a:lnTo>
                  <a:lnTo>
                    <a:pt x="689138" y="95198"/>
                  </a:lnTo>
                  <a:lnTo>
                    <a:pt x="677111" y="132451"/>
                  </a:lnTo>
                  <a:lnTo>
                    <a:pt x="654906" y="165393"/>
                  </a:lnTo>
                  <a:lnTo>
                    <a:pt x="620757" y="196391"/>
                  </a:lnTo>
                  <a:lnTo>
                    <a:pt x="652421" y="231448"/>
                  </a:lnTo>
                  <a:lnTo>
                    <a:pt x="672099" y="215268"/>
                  </a:lnTo>
                  <a:lnTo>
                    <a:pt x="689692" y="198135"/>
                  </a:lnTo>
                  <a:lnTo>
                    <a:pt x="704953" y="179658"/>
                  </a:lnTo>
                  <a:lnTo>
                    <a:pt x="717633" y="159450"/>
                  </a:lnTo>
                  <a:lnTo>
                    <a:pt x="780891" y="159450"/>
                  </a:lnTo>
                  <a:lnTo>
                    <a:pt x="733465" y="116478"/>
                  </a:lnTo>
                  <a:lnTo>
                    <a:pt x="736711" y="102177"/>
                  </a:lnTo>
                  <a:lnTo>
                    <a:pt x="739073" y="86887"/>
                  </a:lnTo>
                  <a:lnTo>
                    <a:pt x="740516" y="70466"/>
                  </a:lnTo>
                  <a:lnTo>
                    <a:pt x="741004" y="52773"/>
                  </a:lnTo>
                  <a:lnTo>
                    <a:pt x="741004" y="16208"/>
                  </a:lnTo>
                  <a:close/>
                </a:path>
                <a:path w="2630804" h="331469">
                  <a:moveTo>
                    <a:pt x="780891" y="159450"/>
                  </a:moveTo>
                  <a:lnTo>
                    <a:pt x="717633" y="159450"/>
                  </a:lnTo>
                  <a:lnTo>
                    <a:pt x="779454" y="224663"/>
                  </a:lnTo>
                  <a:lnTo>
                    <a:pt x="813756" y="189229"/>
                  </a:lnTo>
                  <a:lnTo>
                    <a:pt x="780891" y="159450"/>
                  </a:lnTo>
                  <a:close/>
                </a:path>
                <a:path w="2630804" h="331469">
                  <a:moveTo>
                    <a:pt x="1295910" y="145880"/>
                  </a:moveTo>
                  <a:lnTo>
                    <a:pt x="1249922" y="145880"/>
                  </a:lnTo>
                  <a:lnTo>
                    <a:pt x="1249922" y="315131"/>
                  </a:lnTo>
                  <a:lnTo>
                    <a:pt x="1295910" y="315131"/>
                  </a:lnTo>
                  <a:lnTo>
                    <a:pt x="1295910" y="145880"/>
                  </a:lnTo>
                  <a:close/>
                </a:path>
                <a:path w="2630804" h="331469">
                  <a:moveTo>
                    <a:pt x="1222781" y="3392"/>
                  </a:moveTo>
                  <a:lnTo>
                    <a:pt x="1177170" y="3392"/>
                  </a:lnTo>
                  <a:lnTo>
                    <a:pt x="1177170" y="301184"/>
                  </a:lnTo>
                  <a:lnTo>
                    <a:pt x="1222781" y="301184"/>
                  </a:lnTo>
                  <a:lnTo>
                    <a:pt x="1222781" y="145880"/>
                  </a:lnTo>
                  <a:lnTo>
                    <a:pt x="1295910" y="145880"/>
                  </a:lnTo>
                  <a:lnTo>
                    <a:pt x="1295910" y="105923"/>
                  </a:lnTo>
                  <a:lnTo>
                    <a:pt x="1222781" y="105923"/>
                  </a:lnTo>
                  <a:lnTo>
                    <a:pt x="1222781" y="3392"/>
                  </a:lnTo>
                  <a:close/>
                </a:path>
                <a:path w="2630804" h="331469">
                  <a:moveTo>
                    <a:pt x="1295910" y="0"/>
                  </a:moveTo>
                  <a:lnTo>
                    <a:pt x="1249922" y="0"/>
                  </a:lnTo>
                  <a:lnTo>
                    <a:pt x="1249922" y="105923"/>
                  </a:lnTo>
                  <a:lnTo>
                    <a:pt x="1295910" y="105923"/>
                  </a:lnTo>
                  <a:lnTo>
                    <a:pt x="1295910" y="0"/>
                  </a:lnTo>
                  <a:close/>
                </a:path>
                <a:path w="2630804" h="331469">
                  <a:moveTo>
                    <a:pt x="1149653" y="24878"/>
                  </a:moveTo>
                  <a:lnTo>
                    <a:pt x="1026389" y="24878"/>
                  </a:lnTo>
                  <a:lnTo>
                    <a:pt x="1026389" y="215993"/>
                  </a:lnTo>
                  <a:lnTo>
                    <a:pt x="1046745" y="215993"/>
                  </a:lnTo>
                  <a:lnTo>
                    <a:pt x="1080617" y="215404"/>
                  </a:lnTo>
                  <a:lnTo>
                    <a:pt x="1109931" y="213543"/>
                  </a:lnTo>
                  <a:lnTo>
                    <a:pt x="1136489" y="210268"/>
                  </a:lnTo>
                  <a:lnTo>
                    <a:pt x="1162092" y="205438"/>
                  </a:lnTo>
                  <a:lnTo>
                    <a:pt x="1158754" y="176790"/>
                  </a:lnTo>
                  <a:lnTo>
                    <a:pt x="1073131" y="176790"/>
                  </a:lnTo>
                  <a:lnTo>
                    <a:pt x="1073131" y="64081"/>
                  </a:lnTo>
                  <a:lnTo>
                    <a:pt x="1149653" y="64081"/>
                  </a:lnTo>
                  <a:lnTo>
                    <a:pt x="1149653" y="24878"/>
                  </a:lnTo>
                  <a:close/>
                </a:path>
                <a:path w="2630804" h="331469">
                  <a:moveTo>
                    <a:pt x="1157569" y="166612"/>
                  </a:moveTo>
                  <a:lnTo>
                    <a:pt x="1136159" y="171065"/>
                  </a:lnTo>
                  <a:lnTo>
                    <a:pt x="1114643" y="174246"/>
                  </a:lnTo>
                  <a:lnTo>
                    <a:pt x="1093481" y="176154"/>
                  </a:lnTo>
                  <a:lnTo>
                    <a:pt x="1073131" y="176790"/>
                  </a:lnTo>
                  <a:lnTo>
                    <a:pt x="1158754" y="176790"/>
                  </a:lnTo>
                  <a:lnTo>
                    <a:pt x="1157569" y="166612"/>
                  </a:lnTo>
                  <a:close/>
                </a:path>
                <a:path w="2630804" h="331469">
                  <a:moveTo>
                    <a:pt x="1604215" y="0"/>
                  </a:moveTo>
                  <a:lnTo>
                    <a:pt x="1555966" y="0"/>
                  </a:lnTo>
                  <a:lnTo>
                    <a:pt x="1555966" y="315131"/>
                  </a:lnTo>
                  <a:lnTo>
                    <a:pt x="1604215" y="315131"/>
                  </a:lnTo>
                  <a:lnTo>
                    <a:pt x="1604215" y="0"/>
                  </a:lnTo>
                  <a:close/>
                </a:path>
                <a:path w="2630804" h="331469">
                  <a:moveTo>
                    <a:pt x="1398400" y="21109"/>
                  </a:moveTo>
                  <a:lnTo>
                    <a:pt x="1350904" y="21109"/>
                  </a:lnTo>
                  <a:lnTo>
                    <a:pt x="1350904" y="221270"/>
                  </a:lnTo>
                  <a:lnTo>
                    <a:pt x="1505077" y="221270"/>
                  </a:lnTo>
                  <a:lnTo>
                    <a:pt x="1505077" y="183198"/>
                  </a:lnTo>
                  <a:lnTo>
                    <a:pt x="1398400" y="183198"/>
                  </a:lnTo>
                  <a:lnTo>
                    <a:pt x="1398400" y="120247"/>
                  </a:lnTo>
                  <a:lnTo>
                    <a:pt x="1505077" y="120247"/>
                  </a:lnTo>
                  <a:lnTo>
                    <a:pt x="1505077" y="82552"/>
                  </a:lnTo>
                  <a:lnTo>
                    <a:pt x="1398400" y="82552"/>
                  </a:lnTo>
                  <a:lnTo>
                    <a:pt x="1398400" y="21109"/>
                  </a:lnTo>
                  <a:close/>
                </a:path>
                <a:path w="2630804" h="331469">
                  <a:moveTo>
                    <a:pt x="1505077" y="120247"/>
                  </a:moveTo>
                  <a:lnTo>
                    <a:pt x="1457581" y="120247"/>
                  </a:lnTo>
                  <a:lnTo>
                    <a:pt x="1457581" y="183198"/>
                  </a:lnTo>
                  <a:lnTo>
                    <a:pt x="1505077" y="183198"/>
                  </a:lnTo>
                  <a:lnTo>
                    <a:pt x="1505077" y="120247"/>
                  </a:lnTo>
                  <a:close/>
                </a:path>
                <a:path w="2630804" h="331469">
                  <a:moveTo>
                    <a:pt x="1505077" y="21109"/>
                  </a:moveTo>
                  <a:lnTo>
                    <a:pt x="1457581" y="21109"/>
                  </a:lnTo>
                  <a:lnTo>
                    <a:pt x="1457581" y="82552"/>
                  </a:lnTo>
                  <a:lnTo>
                    <a:pt x="1505077" y="82552"/>
                  </a:lnTo>
                  <a:lnTo>
                    <a:pt x="1505077" y="21109"/>
                  </a:lnTo>
                  <a:close/>
                </a:path>
                <a:path w="2630804" h="331469">
                  <a:moveTo>
                    <a:pt x="1896762" y="219009"/>
                  </a:moveTo>
                  <a:lnTo>
                    <a:pt x="1847759" y="219009"/>
                  </a:lnTo>
                  <a:lnTo>
                    <a:pt x="1847759" y="318524"/>
                  </a:lnTo>
                  <a:lnTo>
                    <a:pt x="1896762" y="318524"/>
                  </a:lnTo>
                  <a:lnTo>
                    <a:pt x="1896762" y="219009"/>
                  </a:lnTo>
                  <a:close/>
                </a:path>
                <a:path w="2630804" h="331469">
                  <a:moveTo>
                    <a:pt x="2022664" y="179429"/>
                  </a:moveTo>
                  <a:lnTo>
                    <a:pt x="1721857" y="179429"/>
                  </a:lnTo>
                  <a:lnTo>
                    <a:pt x="1721857" y="219009"/>
                  </a:lnTo>
                  <a:lnTo>
                    <a:pt x="2022664" y="219009"/>
                  </a:lnTo>
                  <a:lnTo>
                    <a:pt x="2022664" y="179429"/>
                  </a:lnTo>
                  <a:close/>
                </a:path>
                <a:path w="2630804" h="331469">
                  <a:moveTo>
                    <a:pt x="1871884" y="5654"/>
                  </a:moveTo>
                  <a:lnTo>
                    <a:pt x="1830236" y="11426"/>
                  </a:lnTo>
                  <a:lnTo>
                    <a:pt x="1798519" y="27517"/>
                  </a:lnTo>
                  <a:lnTo>
                    <a:pt x="1778323" y="52090"/>
                  </a:lnTo>
                  <a:lnTo>
                    <a:pt x="1771237" y="83306"/>
                  </a:lnTo>
                  <a:lnTo>
                    <a:pt x="1778323" y="114899"/>
                  </a:lnTo>
                  <a:lnTo>
                    <a:pt x="1798519" y="139566"/>
                  </a:lnTo>
                  <a:lnTo>
                    <a:pt x="1830236" y="155610"/>
                  </a:lnTo>
                  <a:lnTo>
                    <a:pt x="1871884" y="161335"/>
                  </a:lnTo>
                  <a:lnTo>
                    <a:pt x="1913967" y="155610"/>
                  </a:lnTo>
                  <a:lnTo>
                    <a:pt x="1945908" y="139566"/>
                  </a:lnTo>
                  <a:lnTo>
                    <a:pt x="1960860" y="121378"/>
                  </a:lnTo>
                  <a:lnTo>
                    <a:pt x="1871884" y="121378"/>
                  </a:lnTo>
                  <a:lnTo>
                    <a:pt x="1850238" y="118663"/>
                  </a:lnTo>
                  <a:lnTo>
                    <a:pt x="1833859" y="110965"/>
                  </a:lnTo>
                  <a:lnTo>
                    <a:pt x="1823487" y="98955"/>
                  </a:lnTo>
                  <a:lnTo>
                    <a:pt x="1819864" y="83306"/>
                  </a:lnTo>
                  <a:lnTo>
                    <a:pt x="1823487" y="67874"/>
                  </a:lnTo>
                  <a:lnTo>
                    <a:pt x="1833859" y="55977"/>
                  </a:lnTo>
                  <a:lnTo>
                    <a:pt x="1850238" y="48320"/>
                  </a:lnTo>
                  <a:lnTo>
                    <a:pt x="1871884" y="45611"/>
                  </a:lnTo>
                  <a:lnTo>
                    <a:pt x="1960840" y="45611"/>
                  </a:lnTo>
                  <a:lnTo>
                    <a:pt x="1945908" y="27517"/>
                  </a:lnTo>
                  <a:lnTo>
                    <a:pt x="1913967" y="11426"/>
                  </a:lnTo>
                  <a:lnTo>
                    <a:pt x="1871884" y="5654"/>
                  </a:lnTo>
                  <a:close/>
                </a:path>
                <a:path w="2630804" h="331469">
                  <a:moveTo>
                    <a:pt x="1960840" y="45611"/>
                  </a:moveTo>
                  <a:lnTo>
                    <a:pt x="1871884" y="45611"/>
                  </a:lnTo>
                  <a:lnTo>
                    <a:pt x="1893906" y="48320"/>
                  </a:lnTo>
                  <a:lnTo>
                    <a:pt x="1910380" y="55977"/>
                  </a:lnTo>
                  <a:lnTo>
                    <a:pt x="1920705" y="67874"/>
                  </a:lnTo>
                  <a:lnTo>
                    <a:pt x="1924280" y="83306"/>
                  </a:lnTo>
                  <a:lnTo>
                    <a:pt x="1920705" y="98955"/>
                  </a:lnTo>
                  <a:lnTo>
                    <a:pt x="1910380" y="110965"/>
                  </a:lnTo>
                  <a:lnTo>
                    <a:pt x="1893906" y="118663"/>
                  </a:lnTo>
                  <a:lnTo>
                    <a:pt x="1871884" y="121378"/>
                  </a:lnTo>
                  <a:lnTo>
                    <a:pt x="1960860" y="121378"/>
                  </a:lnTo>
                  <a:lnTo>
                    <a:pt x="1966186" y="114899"/>
                  </a:lnTo>
                  <a:lnTo>
                    <a:pt x="1973284" y="83306"/>
                  </a:lnTo>
                  <a:lnTo>
                    <a:pt x="1966186" y="52090"/>
                  </a:lnTo>
                  <a:lnTo>
                    <a:pt x="1960840" y="45611"/>
                  </a:lnTo>
                  <a:close/>
                </a:path>
                <a:path w="2630804" h="331469">
                  <a:moveTo>
                    <a:pt x="2212984" y="217124"/>
                  </a:moveTo>
                  <a:lnTo>
                    <a:pt x="2163603" y="217124"/>
                  </a:lnTo>
                  <a:lnTo>
                    <a:pt x="2163603" y="318524"/>
                  </a:lnTo>
                  <a:lnTo>
                    <a:pt x="2212984" y="318524"/>
                  </a:lnTo>
                  <a:lnTo>
                    <a:pt x="2212984" y="217124"/>
                  </a:lnTo>
                  <a:close/>
                </a:path>
                <a:path w="2630804" h="331469">
                  <a:moveTo>
                    <a:pt x="2338886" y="177921"/>
                  </a:moveTo>
                  <a:lnTo>
                    <a:pt x="2037324" y="177921"/>
                  </a:lnTo>
                  <a:lnTo>
                    <a:pt x="2037324" y="217124"/>
                  </a:lnTo>
                  <a:lnTo>
                    <a:pt x="2338886" y="217124"/>
                  </a:lnTo>
                  <a:lnTo>
                    <a:pt x="2338886" y="177921"/>
                  </a:lnTo>
                  <a:close/>
                </a:path>
                <a:path w="2630804" h="331469">
                  <a:moveTo>
                    <a:pt x="2163980" y="6785"/>
                  </a:moveTo>
                  <a:lnTo>
                    <a:pt x="2163980" y="22240"/>
                  </a:lnTo>
                  <a:lnTo>
                    <a:pt x="2157177" y="54363"/>
                  </a:lnTo>
                  <a:lnTo>
                    <a:pt x="2137829" y="79913"/>
                  </a:lnTo>
                  <a:lnTo>
                    <a:pt x="2107526" y="99527"/>
                  </a:lnTo>
                  <a:lnTo>
                    <a:pt x="2067857" y="113839"/>
                  </a:lnTo>
                  <a:lnTo>
                    <a:pt x="2087082" y="153042"/>
                  </a:lnTo>
                  <a:lnTo>
                    <a:pt x="2117002" y="143742"/>
                  </a:lnTo>
                  <a:lnTo>
                    <a:pt x="2144096" y="131509"/>
                  </a:lnTo>
                  <a:lnTo>
                    <a:pt x="2167655" y="116095"/>
                  </a:lnTo>
                  <a:lnTo>
                    <a:pt x="2186974" y="97253"/>
                  </a:lnTo>
                  <a:lnTo>
                    <a:pt x="2281388" y="97253"/>
                  </a:lnTo>
                  <a:lnTo>
                    <a:pt x="2206199" y="64081"/>
                  </a:lnTo>
                  <a:lnTo>
                    <a:pt x="2209008" y="54599"/>
                  </a:lnTo>
                  <a:lnTo>
                    <a:pt x="2211146" y="44763"/>
                  </a:lnTo>
                  <a:lnTo>
                    <a:pt x="2212507" y="34502"/>
                  </a:lnTo>
                  <a:lnTo>
                    <a:pt x="2212984" y="23747"/>
                  </a:lnTo>
                  <a:lnTo>
                    <a:pt x="2212984" y="7539"/>
                  </a:lnTo>
                  <a:lnTo>
                    <a:pt x="2163980" y="6785"/>
                  </a:lnTo>
                  <a:close/>
                </a:path>
                <a:path w="2630804" h="331469">
                  <a:moveTo>
                    <a:pt x="2281388" y="97253"/>
                  </a:moveTo>
                  <a:lnTo>
                    <a:pt x="2186974" y="97253"/>
                  </a:lnTo>
                  <a:lnTo>
                    <a:pt x="2287620" y="152665"/>
                  </a:lnTo>
                  <a:lnTo>
                    <a:pt x="2308730" y="109316"/>
                  </a:lnTo>
                  <a:lnTo>
                    <a:pt x="2281388" y="97253"/>
                  </a:lnTo>
                  <a:close/>
                </a:path>
                <a:path w="2630804" h="331469">
                  <a:moveTo>
                    <a:pt x="2539383" y="185460"/>
                  </a:moveTo>
                  <a:lnTo>
                    <a:pt x="2501093" y="191426"/>
                  </a:lnTo>
                  <a:lnTo>
                    <a:pt x="2473087" y="207464"/>
                  </a:lnTo>
                  <a:lnTo>
                    <a:pt x="2455894" y="230782"/>
                  </a:lnTo>
                  <a:lnTo>
                    <a:pt x="2450045" y="258588"/>
                  </a:lnTo>
                  <a:lnTo>
                    <a:pt x="2455894" y="286277"/>
                  </a:lnTo>
                  <a:lnTo>
                    <a:pt x="2473087" y="309336"/>
                  </a:lnTo>
                  <a:lnTo>
                    <a:pt x="2501093" y="325115"/>
                  </a:lnTo>
                  <a:lnTo>
                    <a:pt x="2539383" y="330963"/>
                  </a:lnTo>
                  <a:lnTo>
                    <a:pt x="2577355" y="325115"/>
                  </a:lnTo>
                  <a:lnTo>
                    <a:pt x="2605397" y="309336"/>
                  </a:lnTo>
                  <a:lnTo>
                    <a:pt x="2618351" y="292137"/>
                  </a:lnTo>
                  <a:lnTo>
                    <a:pt x="2539383" y="292137"/>
                  </a:lnTo>
                  <a:lnTo>
                    <a:pt x="2521018" y="289281"/>
                  </a:lnTo>
                  <a:lnTo>
                    <a:pt x="2507813" y="281724"/>
                  </a:lnTo>
                  <a:lnTo>
                    <a:pt x="2499838" y="270987"/>
                  </a:lnTo>
                  <a:lnTo>
                    <a:pt x="2497164" y="258588"/>
                  </a:lnTo>
                  <a:lnTo>
                    <a:pt x="2499838" y="245378"/>
                  </a:lnTo>
                  <a:lnTo>
                    <a:pt x="2507813" y="234322"/>
                  </a:lnTo>
                  <a:lnTo>
                    <a:pt x="2521018" y="226730"/>
                  </a:lnTo>
                  <a:lnTo>
                    <a:pt x="2539383" y="223909"/>
                  </a:lnTo>
                  <a:lnTo>
                    <a:pt x="2617804" y="223909"/>
                  </a:lnTo>
                  <a:lnTo>
                    <a:pt x="2605679" y="207464"/>
                  </a:lnTo>
                  <a:lnTo>
                    <a:pt x="2577673" y="191426"/>
                  </a:lnTo>
                  <a:lnTo>
                    <a:pt x="2539383" y="185460"/>
                  </a:lnTo>
                  <a:close/>
                </a:path>
                <a:path w="2630804" h="331469">
                  <a:moveTo>
                    <a:pt x="2617804" y="223909"/>
                  </a:moveTo>
                  <a:lnTo>
                    <a:pt x="2539383" y="223909"/>
                  </a:lnTo>
                  <a:lnTo>
                    <a:pt x="2557907" y="226730"/>
                  </a:lnTo>
                  <a:lnTo>
                    <a:pt x="2571094" y="234322"/>
                  </a:lnTo>
                  <a:lnTo>
                    <a:pt x="2578981" y="245378"/>
                  </a:lnTo>
                  <a:lnTo>
                    <a:pt x="2581602" y="258588"/>
                  </a:lnTo>
                  <a:lnTo>
                    <a:pt x="2578981" y="270987"/>
                  </a:lnTo>
                  <a:lnTo>
                    <a:pt x="2571094" y="281724"/>
                  </a:lnTo>
                  <a:lnTo>
                    <a:pt x="2557907" y="289281"/>
                  </a:lnTo>
                  <a:lnTo>
                    <a:pt x="2539383" y="292137"/>
                  </a:lnTo>
                  <a:lnTo>
                    <a:pt x="2618351" y="292137"/>
                  </a:lnTo>
                  <a:lnTo>
                    <a:pt x="2622766" y="286277"/>
                  </a:lnTo>
                  <a:lnTo>
                    <a:pt x="2628721" y="258588"/>
                  </a:lnTo>
                  <a:lnTo>
                    <a:pt x="2622872" y="230782"/>
                  </a:lnTo>
                  <a:lnTo>
                    <a:pt x="2617804" y="223909"/>
                  </a:lnTo>
                  <a:close/>
                </a:path>
                <a:path w="2630804" h="331469">
                  <a:moveTo>
                    <a:pt x="2476432" y="6408"/>
                  </a:moveTo>
                  <a:lnTo>
                    <a:pt x="2428182" y="6408"/>
                  </a:lnTo>
                  <a:lnTo>
                    <a:pt x="2428182" y="28648"/>
                  </a:lnTo>
                  <a:lnTo>
                    <a:pt x="2423753" y="65595"/>
                  </a:lnTo>
                  <a:lnTo>
                    <a:pt x="2410277" y="96641"/>
                  </a:lnTo>
                  <a:lnTo>
                    <a:pt x="2387471" y="123375"/>
                  </a:lnTo>
                  <a:lnTo>
                    <a:pt x="2355053" y="147388"/>
                  </a:lnTo>
                  <a:lnTo>
                    <a:pt x="2381440" y="184706"/>
                  </a:lnTo>
                  <a:lnTo>
                    <a:pt x="2403851" y="170105"/>
                  </a:lnTo>
                  <a:lnTo>
                    <a:pt x="2423894" y="153843"/>
                  </a:lnTo>
                  <a:lnTo>
                    <a:pt x="2441181" y="135673"/>
                  </a:lnTo>
                  <a:lnTo>
                    <a:pt x="2455323" y="115347"/>
                  </a:lnTo>
                  <a:lnTo>
                    <a:pt x="2522854" y="115347"/>
                  </a:lnTo>
                  <a:lnTo>
                    <a:pt x="2471155" y="76144"/>
                  </a:lnTo>
                  <a:lnTo>
                    <a:pt x="2473276" y="65595"/>
                  </a:lnTo>
                  <a:lnTo>
                    <a:pt x="2474924" y="54940"/>
                  </a:lnTo>
                  <a:lnTo>
                    <a:pt x="2476031" y="43702"/>
                  </a:lnTo>
                  <a:lnTo>
                    <a:pt x="2476432" y="32040"/>
                  </a:lnTo>
                  <a:lnTo>
                    <a:pt x="2476432" y="6408"/>
                  </a:lnTo>
                  <a:close/>
                </a:path>
                <a:path w="2630804" h="331469">
                  <a:moveTo>
                    <a:pt x="2630605" y="0"/>
                  </a:moveTo>
                  <a:lnTo>
                    <a:pt x="2582355" y="0"/>
                  </a:lnTo>
                  <a:lnTo>
                    <a:pt x="2582355" y="52019"/>
                  </a:lnTo>
                  <a:lnTo>
                    <a:pt x="2521289" y="52019"/>
                  </a:lnTo>
                  <a:lnTo>
                    <a:pt x="2521289" y="91976"/>
                  </a:lnTo>
                  <a:lnTo>
                    <a:pt x="2582355" y="91976"/>
                  </a:lnTo>
                  <a:lnTo>
                    <a:pt x="2582355" y="179052"/>
                  </a:lnTo>
                  <a:lnTo>
                    <a:pt x="2630605" y="179052"/>
                  </a:lnTo>
                  <a:lnTo>
                    <a:pt x="2630605" y="0"/>
                  </a:lnTo>
                  <a:close/>
                </a:path>
                <a:path w="2630804" h="331469">
                  <a:moveTo>
                    <a:pt x="2522854" y="115347"/>
                  </a:moveTo>
                  <a:lnTo>
                    <a:pt x="2455323" y="115347"/>
                  </a:lnTo>
                  <a:lnTo>
                    <a:pt x="2519028" y="172267"/>
                  </a:lnTo>
                  <a:lnTo>
                    <a:pt x="2550692" y="136456"/>
                  </a:lnTo>
                  <a:lnTo>
                    <a:pt x="2522854" y="11534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371564" y="6858429"/>
              <a:ext cx="6523990" cy="3508375"/>
            </a:xfrm>
            <a:custGeom>
              <a:avLst/>
              <a:gdLst/>
              <a:ahLst/>
              <a:cxnLst/>
              <a:rect l="l" t="t" r="r" b="b"/>
              <a:pathLst>
                <a:path w="6523990" h="3508375">
                  <a:moveTo>
                    <a:pt x="6523361" y="0"/>
                  </a:moveTo>
                  <a:lnTo>
                    <a:pt x="0" y="0"/>
                  </a:lnTo>
                  <a:lnTo>
                    <a:pt x="0" y="3507746"/>
                  </a:lnTo>
                  <a:lnTo>
                    <a:pt x="6523361" y="3507746"/>
                  </a:lnTo>
                  <a:lnTo>
                    <a:pt x="6523361" y="0"/>
                  </a:lnTo>
                  <a:close/>
                </a:path>
              </a:pathLst>
            </a:custGeom>
            <a:solidFill>
              <a:srgbClr val="D9D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020759" y="7166348"/>
              <a:ext cx="2303594" cy="242498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140807" y="9888118"/>
              <a:ext cx="2061845" cy="210185"/>
            </a:xfrm>
            <a:custGeom>
              <a:avLst/>
              <a:gdLst/>
              <a:ahLst/>
              <a:cxnLst/>
              <a:rect l="l" t="t" r="r" b="b"/>
              <a:pathLst>
                <a:path w="2061845" h="210184">
                  <a:moveTo>
                    <a:pt x="97253" y="10303"/>
                  </a:moveTo>
                  <a:lnTo>
                    <a:pt x="56291" y="10303"/>
                  </a:lnTo>
                  <a:lnTo>
                    <a:pt x="0" y="188224"/>
                  </a:lnTo>
                  <a:lnTo>
                    <a:pt x="37946" y="188224"/>
                  </a:lnTo>
                  <a:lnTo>
                    <a:pt x="47998" y="147262"/>
                  </a:lnTo>
                  <a:lnTo>
                    <a:pt x="140778" y="147262"/>
                  </a:lnTo>
                  <a:lnTo>
                    <a:pt x="132313" y="120624"/>
                  </a:lnTo>
                  <a:lnTo>
                    <a:pt x="54783" y="120624"/>
                  </a:lnTo>
                  <a:lnTo>
                    <a:pt x="76144" y="38700"/>
                  </a:lnTo>
                  <a:lnTo>
                    <a:pt x="106278" y="38700"/>
                  </a:lnTo>
                  <a:lnTo>
                    <a:pt x="97253" y="10303"/>
                  </a:lnTo>
                  <a:close/>
                </a:path>
                <a:path w="2061845" h="210184">
                  <a:moveTo>
                    <a:pt x="140778" y="147262"/>
                  </a:moveTo>
                  <a:lnTo>
                    <a:pt x="104290" y="147262"/>
                  </a:lnTo>
                  <a:lnTo>
                    <a:pt x="114593" y="188224"/>
                  </a:lnTo>
                  <a:lnTo>
                    <a:pt x="153796" y="188224"/>
                  </a:lnTo>
                  <a:lnTo>
                    <a:pt x="140778" y="147262"/>
                  </a:lnTo>
                  <a:close/>
                </a:path>
                <a:path w="2061845" h="210184">
                  <a:moveTo>
                    <a:pt x="106278" y="38700"/>
                  </a:moveTo>
                  <a:lnTo>
                    <a:pt x="76144" y="38700"/>
                  </a:lnTo>
                  <a:lnTo>
                    <a:pt x="97253" y="120624"/>
                  </a:lnTo>
                  <a:lnTo>
                    <a:pt x="132313" y="120624"/>
                  </a:lnTo>
                  <a:lnTo>
                    <a:pt x="106278" y="38700"/>
                  </a:lnTo>
                  <a:close/>
                </a:path>
                <a:path w="2061845" h="210184">
                  <a:moveTo>
                    <a:pt x="217836" y="10303"/>
                  </a:moveTo>
                  <a:lnTo>
                    <a:pt x="180895" y="10303"/>
                  </a:lnTo>
                  <a:lnTo>
                    <a:pt x="180895" y="188224"/>
                  </a:lnTo>
                  <a:lnTo>
                    <a:pt x="217836" y="188224"/>
                  </a:lnTo>
                  <a:lnTo>
                    <a:pt x="217836" y="112582"/>
                  </a:lnTo>
                  <a:lnTo>
                    <a:pt x="318106" y="112582"/>
                  </a:lnTo>
                  <a:lnTo>
                    <a:pt x="318106" y="83432"/>
                  </a:lnTo>
                  <a:lnTo>
                    <a:pt x="217836" y="83432"/>
                  </a:lnTo>
                  <a:lnTo>
                    <a:pt x="217836" y="10303"/>
                  </a:lnTo>
                  <a:close/>
                </a:path>
                <a:path w="2061845" h="210184">
                  <a:moveTo>
                    <a:pt x="318106" y="112582"/>
                  </a:moveTo>
                  <a:lnTo>
                    <a:pt x="281416" y="112582"/>
                  </a:lnTo>
                  <a:lnTo>
                    <a:pt x="281416" y="188224"/>
                  </a:lnTo>
                  <a:lnTo>
                    <a:pt x="318106" y="188224"/>
                  </a:lnTo>
                  <a:lnTo>
                    <a:pt x="318106" y="112582"/>
                  </a:lnTo>
                  <a:close/>
                </a:path>
                <a:path w="2061845" h="210184">
                  <a:moveTo>
                    <a:pt x="318106" y="10303"/>
                  </a:moveTo>
                  <a:lnTo>
                    <a:pt x="281416" y="10303"/>
                  </a:lnTo>
                  <a:lnTo>
                    <a:pt x="281416" y="83432"/>
                  </a:lnTo>
                  <a:lnTo>
                    <a:pt x="318106" y="83432"/>
                  </a:lnTo>
                  <a:lnTo>
                    <a:pt x="318106" y="10303"/>
                  </a:lnTo>
                  <a:close/>
                </a:path>
                <a:path w="2061845" h="210184">
                  <a:moveTo>
                    <a:pt x="442537" y="10303"/>
                  </a:moveTo>
                  <a:lnTo>
                    <a:pt x="401575" y="10303"/>
                  </a:lnTo>
                  <a:lnTo>
                    <a:pt x="345283" y="188224"/>
                  </a:lnTo>
                  <a:lnTo>
                    <a:pt x="383230" y="188224"/>
                  </a:lnTo>
                  <a:lnTo>
                    <a:pt x="393282" y="147262"/>
                  </a:lnTo>
                  <a:lnTo>
                    <a:pt x="486062" y="147262"/>
                  </a:lnTo>
                  <a:lnTo>
                    <a:pt x="477597" y="120624"/>
                  </a:lnTo>
                  <a:lnTo>
                    <a:pt x="400067" y="120624"/>
                  </a:lnTo>
                  <a:lnTo>
                    <a:pt x="421428" y="38700"/>
                  </a:lnTo>
                  <a:lnTo>
                    <a:pt x="451562" y="38700"/>
                  </a:lnTo>
                  <a:lnTo>
                    <a:pt x="442537" y="10303"/>
                  </a:lnTo>
                  <a:close/>
                </a:path>
                <a:path w="2061845" h="210184">
                  <a:moveTo>
                    <a:pt x="486062" y="147262"/>
                  </a:moveTo>
                  <a:lnTo>
                    <a:pt x="449574" y="147262"/>
                  </a:lnTo>
                  <a:lnTo>
                    <a:pt x="459877" y="188224"/>
                  </a:lnTo>
                  <a:lnTo>
                    <a:pt x="499080" y="188224"/>
                  </a:lnTo>
                  <a:lnTo>
                    <a:pt x="486062" y="147262"/>
                  </a:lnTo>
                  <a:close/>
                </a:path>
                <a:path w="2061845" h="210184">
                  <a:moveTo>
                    <a:pt x="451562" y="38700"/>
                  </a:moveTo>
                  <a:lnTo>
                    <a:pt x="421428" y="38700"/>
                  </a:lnTo>
                  <a:lnTo>
                    <a:pt x="442537" y="120624"/>
                  </a:lnTo>
                  <a:lnTo>
                    <a:pt x="477597" y="120624"/>
                  </a:lnTo>
                  <a:lnTo>
                    <a:pt x="451562" y="38700"/>
                  </a:lnTo>
                  <a:close/>
                </a:path>
                <a:path w="2061845" h="210184">
                  <a:moveTo>
                    <a:pt x="682489" y="0"/>
                  </a:moveTo>
                  <a:lnTo>
                    <a:pt x="650322" y="0"/>
                  </a:lnTo>
                  <a:lnTo>
                    <a:pt x="650322" y="210087"/>
                  </a:lnTo>
                  <a:lnTo>
                    <a:pt x="682489" y="210087"/>
                  </a:lnTo>
                  <a:lnTo>
                    <a:pt x="682489" y="98761"/>
                  </a:lnTo>
                  <a:lnTo>
                    <a:pt x="715158" y="98761"/>
                  </a:lnTo>
                  <a:lnTo>
                    <a:pt x="715158" y="71369"/>
                  </a:lnTo>
                  <a:lnTo>
                    <a:pt x="682489" y="71369"/>
                  </a:lnTo>
                  <a:lnTo>
                    <a:pt x="682489" y="0"/>
                  </a:lnTo>
                  <a:close/>
                </a:path>
                <a:path w="2061845" h="210184">
                  <a:moveTo>
                    <a:pt x="590010" y="10805"/>
                  </a:moveTo>
                  <a:lnTo>
                    <a:pt x="557843" y="10805"/>
                  </a:lnTo>
                  <a:lnTo>
                    <a:pt x="557760" y="35182"/>
                  </a:lnTo>
                  <a:lnTo>
                    <a:pt x="555432" y="63465"/>
                  </a:lnTo>
                  <a:lnTo>
                    <a:pt x="547414" y="88300"/>
                  </a:lnTo>
                  <a:lnTo>
                    <a:pt x="532611" y="110262"/>
                  </a:lnTo>
                  <a:lnTo>
                    <a:pt x="509845" y="130927"/>
                  </a:lnTo>
                  <a:lnTo>
                    <a:pt x="530954" y="154298"/>
                  </a:lnTo>
                  <a:lnTo>
                    <a:pt x="544073" y="143512"/>
                  </a:lnTo>
                  <a:lnTo>
                    <a:pt x="555801" y="132090"/>
                  </a:lnTo>
                  <a:lnTo>
                    <a:pt x="565975" y="119772"/>
                  </a:lnTo>
                  <a:lnTo>
                    <a:pt x="574429" y="106300"/>
                  </a:lnTo>
                  <a:lnTo>
                    <a:pt x="616601" y="106300"/>
                  </a:lnTo>
                  <a:lnTo>
                    <a:pt x="584984" y="77652"/>
                  </a:lnTo>
                  <a:lnTo>
                    <a:pt x="587147" y="68118"/>
                  </a:lnTo>
                  <a:lnTo>
                    <a:pt x="588722" y="57924"/>
                  </a:lnTo>
                  <a:lnTo>
                    <a:pt x="589684" y="46977"/>
                  </a:lnTo>
                  <a:lnTo>
                    <a:pt x="590010" y="35182"/>
                  </a:lnTo>
                  <a:lnTo>
                    <a:pt x="590010" y="10805"/>
                  </a:lnTo>
                  <a:close/>
                </a:path>
                <a:path w="2061845" h="210184">
                  <a:moveTo>
                    <a:pt x="616601" y="106300"/>
                  </a:moveTo>
                  <a:lnTo>
                    <a:pt x="574429" y="106300"/>
                  </a:lnTo>
                  <a:lnTo>
                    <a:pt x="615642" y="149775"/>
                  </a:lnTo>
                  <a:lnTo>
                    <a:pt x="638511" y="126153"/>
                  </a:lnTo>
                  <a:lnTo>
                    <a:pt x="616601" y="106300"/>
                  </a:lnTo>
                  <a:close/>
                </a:path>
                <a:path w="2061845" h="210184">
                  <a:moveTo>
                    <a:pt x="799567" y="6282"/>
                  </a:moveTo>
                  <a:lnTo>
                    <a:pt x="775309" y="10519"/>
                  </a:lnTo>
                  <a:lnTo>
                    <a:pt x="757223" y="21894"/>
                  </a:lnTo>
                  <a:lnTo>
                    <a:pt x="745922" y="38405"/>
                  </a:lnTo>
                  <a:lnTo>
                    <a:pt x="742019" y="58050"/>
                  </a:lnTo>
                  <a:lnTo>
                    <a:pt x="745922" y="77801"/>
                  </a:lnTo>
                  <a:lnTo>
                    <a:pt x="757223" y="94300"/>
                  </a:lnTo>
                  <a:lnTo>
                    <a:pt x="775309" y="105617"/>
                  </a:lnTo>
                  <a:lnTo>
                    <a:pt x="799567" y="109818"/>
                  </a:lnTo>
                  <a:lnTo>
                    <a:pt x="823932" y="105617"/>
                  </a:lnTo>
                  <a:lnTo>
                    <a:pt x="842006" y="94300"/>
                  </a:lnTo>
                  <a:lnTo>
                    <a:pt x="849240" y="83683"/>
                  </a:lnTo>
                  <a:lnTo>
                    <a:pt x="799567" y="83683"/>
                  </a:lnTo>
                  <a:lnTo>
                    <a:pt x="789374" y="81763"/>
                  </a:lnTo>
                  <a:lnTo>
                    <a:pt x="781160" y="76426"/>
                  </a:lnTo>
                  <a:lnTo>
                    <a:pt x="775678" y="68310"/>
                  </a:lnTo>
                  <a:lnTo>
                    <a:pt x="773683" y="58050"/>
                  </a:lnTo>
                  <a:lnTo>
                    <a:pt x="775678" y="47684"/>
                  </a:lnTo>
                  <a:lnTo>
                    <a:pt x="781160" y="39579"/>
                  </a:lnTo>
                  <a:lnTo>
                    <a:pt x="789374" y="34302"/>
                  </a:lnTo>
                  <a:lnTo>
                    <a:pt x="799567" y="32417"/>
                  </a:lnTo>
                  <a:lnTo>
                    <a:pt x="849171" y="32417"/>
                  </a:lnTo>
                  <a:lnTo>
                    <a:pt x="842006" y="21894"/>
                  </a:lnTo>
                  <a:lnTo>
                    <a:pt x="823932" y="10519"/>
                  </a:lnTo>
                  <a:lnTo>
                    <a:pt x="799567" y="6282"/>
                  </a:lnTo>
                  <a:close/>
                </a:path>
                <a:path w="2061845" h="210184">
                  <a:moveTo>
                    <a:pt x="849171" y="32417"/>
                  </a:moveTo>
                  <a:lnTo>
                    <a:pt x="799567" y="32417"/>
                  </a:lnTo>
                  <a:lnTo>
                    <a:pt x="809867" y="34302"/>
                  </a:lnTo>
                  <a:lnTo>
                    <a:pt x="818069" y="39579"/>
                  </a:lnTo>
                  <a:lnTo>
                    <a:pt x="823492" y="47684"/>
                  </a:lnTo>
                  <a:lnTo>
                    <a:pt x="825451" y="58050"/>
                  </a:lnTo>
                  <a:lnTo>
                    <a:pt x="823492" y="68310"/>
                  </a:lnTo>
                  <a:lnTo>
                    <a:pt x="818069" y="76426"/>
                  </a:lnTo>
                  <a:lnTo>
                    <a:pt x="809867" y="81763"/>
                  </a:lnTo>
                  <a:lnTo>
                    <a:pt x="799567" y="83683"/>
                  </a:lnTo>
                  <a:lnTo>
                    <a:pt x="849240" y="83683"/>
                  </a:lnTo>
                  <a:lnTo>
                    <a:pt x="853248" y="77801"/>
                  </a:lnTo>
                  <a:lnTo>
                    <a:pt x="857115" y="58050"/>
                  </a:lnTo>
                  <a:lnTo>
                    <a:pt x="853248" y="38405"/>
                  </a:lnTo>
                  <a:lnTo>
                    <a:pt x="849171" y="32417"/>
                  </a:lnTo>
                  <a:close/>
                </a:path>
                <a:path w="2061845" h="210184">
                  <a:moveTo>
                    <a:pt x="910391" y="0"/>
                  </a:moveTo>
                  <a:lnTo>
                    <a:pt x="878476" y="0"/>
                  </a:lnTo>
                  <a:lnTo>
                    <a:pt x="878476" y="210087"/>
                  </a:lnTo>
                  <a:lnTo>
                    <a:pt x="910391" y="210087"/>
                  </a:lnTo>
                  <a:lnTo>
                    <a:pt x="910391" y="0"/>
                  </a:lnTo>
                  <a:close/>
                </a:path>
                <a:path w="2061845" h="210184">
                  <a:moveTo>
                    <a:pt x="730711" y="133943"/>
                  </a:moveTo>
                  <a:lnTo>
                    <a:pt x="730711" y="160078"/>
                  </a:lnTo>
                  <a:lnTo>
                    <a:pt x="765485" y="159890"/>
                  </a:lnTo>
                  <a:lnTo>
                    <a:pt x="801201" y="158759"/>
                  </a:lnTo>
                  <a:lnTo>
                    <a:pt x="836163" y="156403"/>
                  </a:lnTo>
                  <a:lnTo>
                    <a:pt x="868675" y="152539"/>
                  </a:lnTo>
                  <a:lnTo>
                    <a:pt x="867021" y="133978"/>
                  </a:lnTo>
                  <a:lnTo>
                    <a:pt x="764743" y="133978"/>
                  </a:lnTo>
                  <a:lnTo>
                    <a:pt x="730711" y="133943"/>
                  </a:lnTo>
                  <a:close/>
                </a:path>
                <a:path w="2061845" h="210184">
                  <a:moveTo>
                    <a:pt x="866414" y="127158"/>
                  </a:moveTo>
                  <a:lnTo>
                    <a:pt x="833937" y="130939"/>
                  </a:lnTo>
                  <a:lnTo>
                    <a:pt x="799599" y="133095"/>
                  </a:lnTo>
                  <a:lnTo>
                    <a:pt x="764743" y="133978"/>
                  </a:lnTo>
                  <a:lnTo>
                    <a:pt x="867021" y="133978"/>
                  </a:lnTo>
                  <a:lnTo>
                    <a:pt x="866414" y="127158"/>
                  </a:lnTo>
                  <a:close/>
                </a:path>
                <a:path w="2061845" h="210184">
                  <a:moveTo>
                    <a:pt x="1082303" y="7036"/>
                  </a:moveTo>
                  <a:lnTo>
                    <a:pt x="1082303" y="24124"/>
                  </a:lnTo>
                  <a:lnTo>
                    <a:pt x="1077379" y="46757"/>
                  </a:lnTo>
                  <a:lnTo>
                    <a:pt x="1063644" y="66469"/>
                  </a:lnTo>
                  <a:lnTo>
                    <a:pt x="1042652" y="82222"/>
                  </a:lnTo>
                  <a:lnTo>
                    <a:pt x="1015959" y="92981"/>
                  </a:lnTo>
                  <a:lnTo>
                    <a:pt x="1029027" y="120373"/>
                  </a:lnTo>
                  <a:lnTo>
                    <a:pt x="1049210" y="113588"/>
                  </a:lnTo>
                  <a:lnTo>
                    <a:pt x="1067602" y="103975"/>
                  </a:lnTo>
                  <a:lnTo>
                    <a:pt x="1083732" y="91819"/>
                  </a:lnTo>
                  <a:lnTo>
                    <a:pt x="1097130" y="77400"/>
                  </a:lnTo>
                  <a:lnTo>
                    <a:pt x="1155372" y="77400"/>
                  </a:lnTo>
                  <a:lnTo>
                    <a:pt x="1109192" y="55034"/>
                  </a:lnTo>
                  <a:lnTo>
                    <a:pt x="1111579" y="47923"/>
                  </a:lnTo>
                  <a:lnTo>
                    <a:pt x="1113401" y="40553"/>
                  </a:lnTo>
                  <a:lnTo>
                    <a:pt x="1114564" y="32947"/>
                  </a:lnTo>
                  <a:lnTo>
                    <a:pt x="1114972" y="25130"/>
                  </a:lnTo>
                  <a:lnTo>
                    <a:pt x="1114972" y="7539"/>
                  </a:lnTo>
                  <a:lnTo>
                    <a:pt x="1082303" y="7036"/>
                  </a:lnTo>
                  <a:close/>
                </a:path>
                <a:path w="2061845" h="210184">
                  <a:moveTo>
                    <a:pt x="1155372" y="77400"/>
                  </a:moveTo>
                  <a:lnTo>
                    <a:pt x="1097130" y="77400"/>
                  </a:lnTo>
                  <a:lnTo>
                    <a:pt x="1166237" y="120121"/>
                  </a:lnTo>
                  <a:lnTo>
                    <a:pt x="1181316" y="89965"/>
                  </a:lnTo>
                  <a:lnTo>
                    <a:pt x="1155372" y="77400"/>
                  </a:lnTo>
                  <a:close/>
                </a:path>
                <a:path w="2061845" h="210184">
                  <a:moveTo>
                    <a:pt x="1198907" y="150780"/>
                  </a:moveTo>
                  <a:lnTo>
                    <a:pt x="997866" y="150780"/>
                  </a:lnTo>
                  <a:lnTo>
                    <a:pt x="997866" y="176916"/>
                  </a:lnTo>
                  <a:lnTo>
                    <a:pt x="1198907" y="176916"/>
                  </a:lnTo>
                  <a:lnTo>
                    <a:pt x="1198907" y="150780"/>
                  </a:lnTo>
                  <a:close/>
                </a:path>
                <a:path w="2061845" h="210184">
                  <a:moveTo>
                    <a:pt x="1324279" y="15329"/>
                  </a:moveTo>
                  <a:lnTo>
                    <a:pt x="1223758" y="15329"/>
                  </a:lnTo>
                  <a:lnTo>
                    <a:pt x="1223758" y="145252"/>
                  </a:lnTo>
                  <a:lnTo>
                    <a:pt x="1324279" y="145252"/>
                  </a:lnTo>
                  <a:lnTo>
                    <a:pt x="1324279" y="119870"/>
                  </a:lnTo>
                  <a:lnTo>
                    <a:pt x="1255422" y="119870"/>
                  </a:lnTo>
                  <a:lnTo>
                    <a:pt x="1255422" y="40459"/>
                  </a:lnTo>
                  <a:lnTo>
                    <a:pt x="1324279" y="40459"/>
                  </a:lnTo>
                  <a:lnTo>
                    <a:pt x="1324279" y="15329"/>
                  </a:lnTo>
                  <a:close/>
                </a:path>
                <a:path w="2061845" h="210184">
                  <a:moveTo>
                    <a:pt x="1324279" y="40459"/>
                  </a:moveTo>
                  <a:lnTo>
                    <a:pt x="1292615" y="40459"/>
                  </a:lnTo>
                  <a:lnTo>
                    <a:pt x="1292615" y="119870"/>
                  </a:lnTo>
                  <a:lnTo>
                    <a:pt x="1324279" y="119870"/>
                  </a:lnTo>
                  <a:lnTo>
                    <a:pt x="1324279" y="40459"/>
                  </a:lnTo>
                  <a:close/>
                </a:path>
                <a:path w="2061845" h="210184">
                  <a:moveTo>
                    <a:pt x="1384591" y="0"/>
                  </a:moveTo>
                  <a:lnTo>
                    <a:pt x="1352424" y="0"/>
                  </a:lnTo>
                  <a:lnTo>
                    <a:pt x="1352424" y="210087"/>
                  </a:lnTo>
                  <a:lnTo>
                    <a:pt x="1384591" y="210087"/>
                  </a:lnTo>
                  <a:lnTo>
                    <a:pt x="1384591" y="97756"/>
                  </a:lnTo>
                  <a:lnTo>
                    <a:pt x="1417260" y="97756"/>
                  </a:lnTo>
                  <a:lnTo>
                    <a:pt x="1417260" y="70113"/>
                  </a:lnTo>
                  <a:lnTo>
                    <a:pt x="1384591" y="70113"/>
                  </a:lnTo>
                  <a:lnTo>
                    <a:pt x="1384591" y="0"/>
                  </a:lnTo>
                  <a:close/>
                </a:path>
                <a:path w="2061845" h="210184">
                  <a:moveTo>
                    <a:pt x="1630085" y="150780"/>
                  </a:moveTo>
                  <a:lnTo>
                    <a:pt x="1429044" y="150780"/>
                  </a:lnTo>
                  <a:lnTo>
                    <a:pt x="1429044" y="176916"/>
                  </a:lnTo>
                  <a:lnTo>
                    <a:pt x="1630085" y="176916"/>
                  </a:lnTo>
                  <a:lnTo>
                    <a:pt x="1630085" y="150780"/>
                  </a:lnTo>
                  <a:close/>
                </a:path>
                <a:path w="2061845" h="210184">
                  <a:moveTo>
                    <a:pt x="1596410" y="11057"/>
                  </a:moveTo>
                  <a:lnTo>
                    <a:pt x="1462467" y="11057"/>
                  </a:lnTo>
                  <a:lnTo>
                    <a:pt x="1462467" y="123891"/>
                  </a:lnTo>
                  <a:lnTo>
                    <a:pt x="1598672" y="123891"/>
                  </a:lnTo>
                  <a:lnTo>
                    <a:pt x="1598672" y="98510"/>
                  </a:lnTo>
                  <a:lnTo>
                    <a:pt x="1495639" y="98510"/>
                  </a:lnTo>
                  <a:lnTo>
                    <a:pt x="1495639" y="79411"/>
                  </a:lnTo>
                  <a:lnTo>
                    <a:pt x="1589374" y="79411"/>
                  </a:lnTo>
                  <a:lnTo>
                    <a:pt x="1589374" y="55537"/>
                  </a:lnTo>
                  <a:lnTo>
                    <a:pt x="1495639" y="55537"/>
                  </a:lnTo>
                  <a:lnTo>
                    <a:pt x="1495639" y="36438"/>
                  </a:lnTo>
                  <a:lnTo>
                    <a:pt x="1596410" y="36438"/>
                  </a:lnTo>
                  <a:lnTo>
                    <a:pt x="1596410" y="11057"/>
                  </a:lnTo>
                  <a:close/>
                </a:path>
                <a:path w="2061845" h="210184">
                  <a:moveTo>
                    <a:pt x="1832355" y="97756"/>
                  </a:moveTo>
                  <a:lnTo>
                    <a:pt x="1801696" y="97756"/>
                  </a:lnTo>
                  <a:lnTo>
                    <a:pt x="1801696" y="210087"/>
                  </a:lnTo>
                  <a:lnTo>
                    <a:pt x="1832355" y="210087"/>
                  </a:lnTo>
                  <a:lnTo>
                    <a:pt x="1832355" y="97756"/>
                  </a:lnTo>
                  <a:close/>
                </a:path>
                <a:path w="2061845" h="210184">
                  <a:moveTo>
                    <a:pt x="1785864" y="2261"/>
                  </a:moveTo>
                  <a:lnTo>
                    <a:pt x="1755708" y="2261"/>
                  </a:lnTo>
                  <a:lnTo>
                    <a:pt x="1755708" y="200789"/>
                  </a:lnTo>
                  <a:lnTo>
                    <a:pt x="1785864" y="200789"/>
                  </a:lnTo>
                  <a:lnTo>
                    <a:pt x="1785864" y="97756"/>
                  </a:lnTo>
                  <a:lnTo>
                    <a:pt x="1832355" y="97756"/>
                  </a:lnTo>
                  <a:lnTo>
                    <a:pt x="1832355" y="71369"/>
                  </a:lnTo>
                  <a:lnTo>
                    <a:pt x="1785864" y="71369"/>
                  </a:lnTo>
                  <a:lnTo>
                    <a:pt x="1785864" y="2261"/>
                  </a:lnTo>
                  <a:close/>
                </a:path>
                <a:path w="2061845" h="210184">
                  <a:moveTo>
                    <a:pt x="1832355" y="0"/>
                  </a:moveTo>
                  <a:lnTo>
                    <a:pt x="1801696" y="0"/>
                  </a:lnTo>
                  <a:lnTo>
                    <a:pt x="1801696" y="71369"/>
                  </a:lnTo>
                  <a:lnTo>
                    <a:pt x="1832355" y="71369"/>
                  </a:lnTo>
                  <a:lnTo>
                    <a:pt x="1832355" y="0"/>
                  </a:lnTo>
                  <a:close/>
                </a:path>
                <a:path w="2061845" h="210184">
                  <a:moveTo>
                    <a:pt x="1687354" y="41213"/>
                  </a:moveTo>
                  <a:lnTo>
                    <a:pt x="1659208" y="41213"/>
                  </a:lnTo>
                  <a:lnTo>
                    <a:pt x="1659208" y="122635"/>
                  </a:lnTo>
                  <a:lnTo>
                    <a:pt x="1645135" y="122635"/>
                  </a:lnTo>
                  <a:lnTo>
                    <a:pt x="1645135" y="147513"/>
                  </a:lnTo>
                  <a:lnTo>
                    <a:pt x="1671400" y="147380"/>
                  </a:lnTo>
                  <a:lnTo>
                    <a:pt x="1699008" y="146634"/>
                  </a:lnTo>
                  <a:lnTo>
                    <a:pt x="1725815" y="144757"/>
                  </a:lnTo>
                  <a:lnTo>
                    <a:pt x="1749677" y="141231"/>
                  </a:lnTo>
                  <a:lnTo>
                    <a:pt x="1746899" y="122383"/>
                  </a:lnTo>
                  <a:lnTo>
                    <a:pt x="1687354" y="122383"/>
                  </a:lnTo>
                  <a:lnTo>
                    <a:pt x="1687354" y="41213"/>
                  </a:lnTo>
                  <a:close/>
                </a:path>
                <a:path w="2061845" h="210184">
                  <a:moveTo>
                    <a:pt x="1731834" y="41213"/>
                  </a:moveTo>
                  <a:lnTo>
                    <a:pt x="1703689" y="41213"/>
                  </a:lnTo>
                  <a:lnTo>
                    <a:pt x="1703689" y="121629"/>
                  </a:lnTo>
                  <a:lnTo>
                    <a:pt x="1687354" y="122383"/>
                  </a:lnTo>
                  <a:lnTo>
                    <a:pt x="1746899" y="122383"/>
                  </a:lnTo>
                  <a:lnTo>
                    <a:pt x="1746455" y="119368"/>
                  </a:lnTo>
                  <a:lnTo>
                    <a:pt x="1731834" y="119368"/>
                  </a:lnTo>
                  <a:lnTo>
                    <a:pt x="1731834" y="41213"/>
                  </a:lnTo>
                  <a:close/>
                </a:path>
                <a:path w="2061845" h="210184">
                  <a:moveTo>
                    <a:pt x="1746159" y="117357"/>
                  </a:moveTo>
                  <a:lnTo>
                    <a:pt x="1736860" y="118865"/>
                  </a:lnTo>
                  <a:lnTo>
                    <a:pt x="1731834" y="119368"/>
                  </a:lnTo>
                  <a:lnTo>
                    <a:pt x="1746455" y="119368"/>
                  </a:lnTo>
                  <a:lnTo>
                    <a:pt x="1746159" y="117357"/>
                  </a:lnTo>
                  <a:close/>
                </a:path>
                <a:path w="2061845" h="210184">
                  <a:moveTo>
                    <a:pt x="1743646" y="16585"/>
                  </a:moveTo>
                  <a:lnTo>
                    <a:pt x="1647397" y="16585"/>
                  </a:lnTo>
                  <a:lnTo>
                    <a:pt x="1647397" y="41213"/>
                  </a:lnTo>
                  <a:lnTo>
                    <a:pt x="1743646" y="41213"/>
                  </a:lnTo>
                  <a:lnTo>
                    <a:pt x="1743646" y="16585"/>
                  </a:lnTo>
                  <a:close/>
                </a:path>
                <a:path w="2061845" h="210184">
                  <a:moveTo>
                    <a:pt x="1944659" y="7036"/>
                  </a:moveTo>
                  <a:lnTo>
                    <a:pt x="1944659" y="24124"/>
                  </a:lnTo>
                  <a:lnTo>
                    <a:pt x="1939735" y="46757"/>
                  </a:lnTo>
                  <a:lnTo>
                    <a:pt x="1926000" y="66469"/>
                  </a:lnTo>
                  <a:lnTo>
                    <a:pt x="1905008" y="82222"/>
                  </a:lnTo>
                  <a:lnTo>
                    <a:pt x="1878315" y="92981"/>
                  </a:lnTo>
                  <a:lnTo>
                    <a:pt x="1891383" y="120373"/>
                  </a:lnTo>
                  <a:lnTo>
                    <a:pt x="1911566" y="113588"/>
                  </a:lnTo>
                  <a:lnTo>
                    <a:pt x="1929958" y="103975"/>
                  </a:lnTo>
                  <a:lnTo>
                    <a:pt x="1946088" y="91819"/>
                  </a:lnTo>
                  <a:lnTo>
                    <a:pt x="1959486" y="77400"/>
                  </a:lnTo>
                  <a:lnTo>
                    <a:pt x="2017728" y="77400"/>
                  </a:lnTo>
                  <a:lnTo>
                    <a:pt x="1971548" y="55034"/>
                  </a:lnTo>
                  <a:lnTo>
                    <a:pt x="1973935" y="47923"/>
                  </a:lnTo>
                  <a:lnTo>
                    <a:pt x="1975757" y="40553"/>
                  </a:lnTo>
                  <a:lnTo>
                    <a:pt x="1976920" y="32947"/>
                  </a:lnTo>
                  <a:lnTo>
                    <a:pt x="1977328" y="25130"/>
                  </a:lnTo>
                  <a:lnTo>
                    <a:pt x="1977328" y="7539"/>
                  </a:lnTo>
                  <a:lnTo>
                    <a:pt x="1944659" y="7036"/>
                  </a:lnTo>
                  <a:close/>
                </a:path>
                <a:path w="2061845" h="210184">
                  <a:moveTo>
                    <a:pt x="2017728" y="77400"/>
                  </a:moveTo>
                  <a:lnTo>
                    <a:pt x="1959486" y="77400"/>
                  </a:lnTo>
                  <a:lnTo>
                    <a:pt x="2028593" y="120121"/>
                  </a:lnTo>
                  <a:lnTo>
                    <a:pt x="2043672" y="89965"/>
                  </a:lnTo>
                  <a:lnTo>
                    <a:pt x="2017728" y="77400"/>
                  </a:lnTo>
                  <a:close/>
                </a:path>
                <a:path w="2061845" h="210184">
                  <a:moveTo>
                    <a:pt x="2061263" y="150780"/>
                  </a:moveTo>
                  <a:lnTo>
                    <a:pt x="1860222" y="150780"/>
                  </a:lnTo>
                  <a:lnTo>
                    <a:pt x="1860222" y="176916"/>
                  </a:lnTo>
                  <a:lnTo>
                    <a:pt x="2061263" y="176916"/>
                  </a:lnTo>
                  <a:lnTo>
                    <a:pt x="2061263" y="15078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952607" y="7162085"/>
              <a:ext cx="2303594" cy="242924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468173" y="9894651"/>
              <a:ext cx="1271270" cy="186055"/>
            </a:xfrm>
            <a:custGeom>
              <a:avLst/>
              <a:gdLst/>
              <a:ahLst/>
              <a:cxnLst/>
              <a:rect l="l" t="t" r="r" b="b"/>
              <a:pathLst>
                <a:path w="1271270" h="186054">
                  <a:moveTo>
                    <a:pt x="11559" y="142739"/>
                  </a:moveTo>
                  <a:lnTo>
                    <a:pt x="30124" y="181502"/>
                  </a:lnTo>
                  <a:lnTo>
                    <a:pt x="62322" y="185460"/>
                  </a:lnTo>
                  <a:lnTo>
                    <a:pt x="90829" y="181624"/>
                  </a:lnTo>
                  <a:lnTo>
                    <a:pt x="111891" y="170602"/>
                  </a:lnTo>
                  <a:lnTo>
                    <a:pt x="123504" y="155052"/>
                  </a:lnTo>
                  <a:lnTo>
                    <a:pt x="61317" y="155052"/>
                  </a:lnTo>
                  <a:lnTo>
                    <a:pt x="49726" y="154401"/>
                  </a:lnTo>
                  <a:lnTo>
                    <a:pt x="37569" y="152288"/>
                  </a:lnTo>
                  <a:lnTo>
                    <a:pt x="24847" y="148479"/>
                  </a:lnTo>
                  <a:lnTo>
                    <a:pt x="11559" y="142739"/>
                  </a:lnTo>
                  <a:close/>
                </a:path>
                <a:path w="1271270" h="186054">
                  <a:moveTo>
                    <a:pt x="72123" y="0"/>
                  </a:moveTo>
                  <a:lnTo>
                    <a:pt x="45677" y="3600"/>
                  </a:lnTo>
                  <a:lnTo>
                    <a:pt x="25475" y="13915"/>
                  </a:lnTo>
                  <a:lnTo>
                    <a:pt x="12576" y="30215"/>
                  </a:lnTo>
                  <a:lnTo>
                    <a:pt x="8041" y="51768"/>
                  </a:lnTo>
                  <a:lnTo>
                    <a:pt x="10790" y="71412"/>
                  </a:lnTo>
                  <a:lnTo>
                    <a:pt x="19287" y="86604"/>
                  </a:lnTo>
                  <a:lnTo>
                    <a:pt x="33909" y="97885"/>
                  </a:lnTo>
                  <a:lnTo>
                    <a:pt x="55034" y="105797"/>
                  </a:lnTo>
                  <a:lnTo>
                    <a:pt x="73438" y="111518"/>
                  </a:lnTo>
                  <a:lnTo>
                    <a:pt x="84280" y="117263"/>
                  </a:lnTo>
                  <a:lnTo>
                    <a:pt x="89420" y="123997"/>
                  </a:lnTo>
                  <a:lnTo>
                    <a:pt x="90719" y="132687"/>
                  </a:lnTo>
                  <a:lnTo>
                    <a:pt x="88846" y="142330"/>
                  </a:lnTo>
                  <a:lnTo>
                    <a:pt x="83274" y="149335"/>
                  </a:lnTo>
                  <a:lnTo>
                    <a:pt x="74074" y="153607"/>
                  </a:lnTo>
                  <a:lnTo>
                    <a:pt x="61317" y="155052"/>
                  </a:lnTo>
                  <a:lnTo>
                    <a:pt x="123504" y="155052"/>
                  </a:lnTo>
                  <a:lnTo>
                    <a:pt x="124943" y="153124"/>
                  </a:lnTo>
                  <a:lnTo>
                    <a:pt x="129420" y="129922"/>
                  </a:lnTo>
                  <a:lnTo>
                    <a:pt x="127460" y="112704"/>
                  </a:lnTo>
                  <a:lnTo>
                    <a:pt x="120341" y="98101"/>
                  </a:lnTo>
                  <a:lnTo>
                    <a:pt x="106202" y="86278"/>
                  </a:lnTo>
                  <a:lnTo>
                    <a:pt x="83180" y="77400"/>
                  </a:lnTo>
                  <a:lnTo>
                    <a:pt x="65601" y="71856"/>
                  </a:lnTo>
                  <a:lnTo>
                    <a:pt x="54124" y="65840"/>
                  </a:lnTo>
                  <a:lnTo>
                    <a:pt x="47876" y="58883"/>
                  </a:lnTo>
                  <a:lnTo>
                    <a:pt x="45988" y="50511"/>
                  </a:lnTo>
                  <a:lnTo>
                    <a:pt x="47982" y="42018"/>
                  </a:lnTo>
                  <a:lnTo>
                    <a:pt x="53841" y="35339"/>
                  </a:lnTo>
                  <a:lnTo>
                    <a:pt x="63375" y="30968"/>
                  </a:lnTo>
                  <a:lnTo>
                    <a:pt x="76395" y="29402"/>
                  </a:lnTo>
                  <a:lnTo>
                    <a:pt x="121885" y="29402"/>
                  </a:lnTo>
                  <a:lnTo>
                    <a:pt x="128163" y="14072"/>
                  </a:lnTo>
                  <a:lnTo>
                    <a:pt x="118170" y="8693"/>
                  </a:lnTo>
                  <a:lnTo>
                    <a:pt x="105892" y="4209"/>
                  </a:lnTo>
                  <a:lnTo>
                    <a:pt x="90739" y="1138"/>
                  </a:lnTo>
                  <a:lnTo>
                    <a:pt x="72123" y="0"/>
                  </a:lnTo>
                  <a:close/>
                </a:path>
                <a:path w="1271270" h="186054">
                  <a:moveTo>
                    <a:pt x="121885" y="29402"/>
                  </a:moveTo>
                  <a:lnTo>
                    <a:pt x="76395" y="29402"/>
                  </a:lnTo>
                  <a:lnTo>
                    <a:pt x="87283" y="30175"/>
                  </a:lnTo>
                  <a:lnTo>
                    <a:pt x="97913" y="32386"/>
                  </a:lnTo>
                  <a:lnTo>
                    <a:pt x="108024" y="35869"/>
                  </a:lnTo>
                  <a:lnTo>
                    <a:pt x="117357" y="40459"/>
                  </a:lnTo>
                  <a:lnTo>
                    <a:pt x="121885" y="29402"/>
                  </a:lnTo>
                  <a:close/>
                </a:path>
                <a:path w="1271270" h="186054">
                  <a:moveTo>
                    <a:pt x="245189" y="3769"/>
                  </a:moveTo>
                  <a:lnTo>
                    <a:pt x="204227" y="3769"/>
                  </a:lnTo>
                  <a:lnTo>
                    <a:pt x="147935" y="181690"/>
                  </a:lnTo>
                  <a:lnTo>
                    <a:pt x="185882" y="181690"/>
                  </a:lnTo>
                  <a:lnTo>
                    <a:pt x="195934" y="140728"/>
                  </a:lnTo>
                  <a:lnTo>
                    <a:pt x="288714" y="140728"/>
                  </a:lnTo>
                  <a:lnTo>
                    <a:pt x="280249" y="114090"/>
                  </a:lnTo>
                  <a:lnTo>
                    <a:pt x="202719" y="114090"/>
                  </a:lnTo>
                  <a:lnTo>
                    <a:pt x="224080" y="32166"/>
                  </a:lnTo>
                  <a:lnTo>
                    <a:pt x="254214" y="32166"/>
                  </a:lnTo>
                  <a:lnTo>
                    <a:pt x="245189" y="3769"/>
                  </a:lnTo>
                  <a:close/>
                </a:path>
                <a:path w="1271270" h="186054">
                  <a:moveTo>
                    <a:pt x="288714" y="140728"/>
                  </a:moveTo>
                  <a:lnTo>
                    <a:pt x="252225" y="140728"/>
                  </a:lnTo>
                  <a:lnTo>
                    <a:pt x="262529" y="181690"/>
                  </a:lnTo>
                  <a:lnTo>
                    <a:pt x="301732" y="181690"/>
                  </a:lnTo>
                  <a:lnTo>
                    <a:pt x="288714" y="140728"/>
                  </a:lnTo>
                  <a:close/>
                </a:path>
                <a:path w="1271270" h="186054">
                  <a:moveTo>
                    <a:pt x="254214" y="32166"/>
                  </a:moveTo>
                  <a:lnTo>
                    <a:pt x="224080" y="32166"/>
                  </a:lnTo>
                  <a:lnTo>
                    <a:pt x="245189" y="114090"/>
                  </a:lnTo>
                  <a:lnTo>
                    <a:pt x="280249" y="114090"/>
                  </a:lnTo>
                  <a:lnTo>
                    <a:pt x="254214" y="32166"/>
                  </a:lnTo>
                  <a:close/>
                </a:path>
                <a:path w="1271270" h="186054">
                  <a:moveTo>
                    <a:pt x="439152" y="3769"/>
                  </a:moveTo>
                  <a:lnTo>
                    <a:pt x="328831" y="3769"/>
                  </a:lnTo>
                  <a:lnTo>
                    <a:pt x="328831" y="181690"/>
                  </a:lnTo>
                  <a:lnTo>
                    <a:pt x="365772" y="181690"/>
                  </a:lnTo>
                  <a:lnTo>
                    <a:pt x="365772" y="109316"/>
                  </a:lnTo>
                  <a:lnTo>
                    <a:pt x="433121" y="109316"/>
                  </a:lnTo>
                  <a:lnTo>
                    <a:pt x="433121" y="80416"/>
                  </a:lnTo>
                  <a:lnTo>
                    <a:pt x="365772" y="80416"/>
                  </a:lnTo>
                  <a:lnTo>
                    <a:pt x="365772" y="33171"/>
                  </a:lnTo>
                  <a:lnTo>
                    <a:pt x="439152" y="33171"/>
                  </a:lnTo>
                  <a:lnTo>
                    <a:pt x="439152" y="3769"/>
                  </a:lnTo>
                  <a:close/>
                </a:path>
                <a:path w="1271270" h="186054">
                  <a:moveTo>
                    <a:pt x="587516" y="3769"/>
                  </a:moveTo>
                  <a:lnTo>
                    <a:pt x="476441" y="3769"/>
                  </a:lnTo>
                  <a:lnTo>
                    <a:pt x="476441" y="181690"/>
                  </a:lnTo>
                  <a:lnTo>
                    <a:pt x="589275" y="181690"/>
                  </a:lnTo>
                  <a:lnTo>
                    <a:pt x="589275" y="152037"/>
                  </a:lnTo>
                  <a:lnTo>
                    <a:pt x="513382" y="152037"/>
                  </a:lnTo>
                  <a:lnTo>
                    <a:pt x="513382" y="105295"/>
                  </a:lnTo>
                  <a:lnTo>
                    <a:pt x="581485" y="105295"/>
                  </a:lnTo>
                  <a:lnTo>
                    <a:pt x="581485" y="76898"/>
                  </a:lnTo>
                  <a:lnTo>
                    <a:pt x="513382" y="76898"/>
                  </a:lnTo>
                  <a:lnTo>
                    <a:pt x="513382" y="32669"/>
                  </a:lnTo>
                  <a:lnTo>
                    <a:pt x="587516" y="32669"/>
                  </a:lnTo>
                  <a:lnTo>
                    <a:pt x="587516" y="3769"/>
                  </a:lnTo>
                  <a:close/>
                </a:path>
                <a:path w="1271270" h="186054">
                  <a:moveTo>
                    <a:pt x="735560" y="3769"/>
                  </a:moveTo>
                  <a:lnTo>
                    <a:pt x="684295" y="3769"/>
                  </a:lnTo>
                  <a:lnTo>
                    <a:pt x="684295" y="181690"/>
                  </a:lnTo>
                  <a:lnTo>
                    <a:pt x="721236" y="181690"/>
                  </a:lnTo>
                  <a:lnTo>
                    <a:pt x="721236" y="127661"/>
                  </a:lnTo>
                  <a:lnTo>
                    <a:pt x="733047" y="127661"/>
                  </a:lnTo>
                  <a:lnTo>
                    <a:pt x="762214" y="124704"/>
                  </a:lnTo>
                  <a:lnTo>
                    <a:pt x="786197" y="114561"/>
                  </a:lnTo>
                  <a:lnTo>
                    <a:pt x="799550" y="98761"/>
                  </a:lnTo>
                  <a:lnTo>
                    <a:pt x="721236" y="98761"/>
                  </a:lnTo>
                  <a:lnTo>
                    <a:pt x="721236" y="32669"/>
                  </a:lnTo>
                  <a:lnTo>
                    <a:pt x="799294" y="32669"/>
                  </a:lnTo>
                  <a:lnTo>
                    <a:pt x="791318" y="20763"/>
                  </a:lnTo>
                  <a:lnTo>
                    <a:pt x="768681" y="8226"/>
                  </a:lnTo>
                  <a:lnTo>
                    <a:pt x="735560" y="3769"/>
                  </a:lnTo>
                  <a:close/>
                </a:path>
                <a:path w="1271270" h="186054">
                  <a:moveTo>
                    <a:pt x="799294" y="32669"/>
                  </a:moveTo>
                  <a:lnTo>
                    <a:pt x="738073" y="32669"/>
                  </a:lnTo>
                  <a:lnTo>
                    <a:pt x="752256" y="34836"/>
                  </a:lnTo>
                  <a:lnTo>
                    <a:pt x="762387" y="41150"/>
                  </a:lnTo>
                  <a:lnTo>
                    <a:pt x="768465" y="51328"/>
                  </a:lnTo>
                  <a:lnTo>
                    <a:pt x="770491" y="65087"/>
                  </a:lnTo>
                  <a:lnTo>
                    <a:pt x="767782" y="81374"/>
                  </a:lnTo>
                  <a:lnTo>
                    <a:pt x="760125" y="91724"/>
                  </a:lnTo>
                  <a:lnTo>
                    <a:pt x="748227" y="97175"/>
                  </a:lnTo>
                  <a:lnTo>
                    <a:pt x="732796" y="98761"/>
                  </a:lnTo>
                  <a:lnTo>
                    <a:pt x="799550" y="98761"/>
                  </a:lnTo>
                  <a:lnTo>
                    <a:pt x="802454" y="95325"/>
                  </a:lnTo>
                  <a:lnTo>
                    <a:pt x="808438" y="65087"/>
                  </a:lnTo>
                  <a:lnTo>
                    <a:pt x="804295" y="40133"/>
                  </a:lnTo>
                  <a:lnTo>
                    <a:pt x="799294" y="32669"/>
                  </a:lnTo>
                  <a:close/>
                </a:path>
                <a:path w="1271270" h="186054">
                  <a:moveTo>
                    <a:pt x="913052" y="3769"/>
                  </a:moveTo>
                  <a:lnTo>
                    <a:pt x="872089" y="3769"/>
                  </a:lnTo>
                  <a:lnTo>
                    <a:pt x="815798" y="181690"/>
                  </a:lnTo>
                  <a:lnTo>
                    <a:pt x="853744" y="181690"/>
                  </a:lnTo>
                  <a:lnTo>
                    <a:pt x="863796" y="140728"/>
                  </a:lnTo>
                  <a:lnTo>
                    <a:pt x="956577" y="140728"/>
                  </a:lnTo>
                  <a:lnTo>
                    <a:pt x="948111" y="114090"/>
                  </a:lnTo>
                  <a:lnTo>
                    <a:pt x="870582" y="114090"/>
                  </a:lnTo>
                  <a:lnTo>
                    <a:pt x="891942" y="32166"/>
                  </a:lnTo>
                  <a:lnTo>
                    <a:pt x="922076" y="32166"/>
                  </a:lnTo>
                  <a:lnTo>
                    <a:pt x="913052" y="3769"/>
                  </a:lnTo>
                  <a:close/>
                </a:path>
                <a:path w="1271270" h="186054">
                  <a:moveTo>
                    <a:pt x="956577" y="140728"/>
                  </a:moveTo>
                  <a:lnTo>
                    <a:pt x="920088" y="140728"/>
                  </a:lnTo>
                  <a:lnTo>
                    <a:pt x="930391" y="181690"/>
                  </a:lnTo>
                  <a:lnTo>
                    <a:pt x="969594" y="181690"/>
                  </a:lnTo>
                  <a:lnTo>
                    <a:pt x="956577" y="140728"/>
                  </a:lnTo>
                  <a:close/>
                </a:path>
                <a:path w="1271270" h="186054">
                  <a:moveTo>
                    <a:pt x="922076" y="32166"/>
                  </a:moveTo>
                  <a:lnTo>
                    <a:pt x="891942" y="32166"/>
                  </a:lnTo>
                  <a:lnTo>
                    <a:pt x="913052" y="114090"/>
                  </a:lnTo>
                  <a:lnTo>
                    <a:pt x="948111" y="114090"/>
                  </a:lnTo>
                  <a:lnTo>
                    <a:pt x="922076" y="32166"/>
                  </a:lnTo>
                  <a:close/>
                </a:path>
                <a:path w="1271270" h="186054">
                  <a:moveTo>
                    <a:pt x="998201" y="142739"/>
                  </a:moveTo>
                  <a:lnTo>
                    <a:pt x="1016766" y="181502"/>
                  </a:lnTo>
                  <a:lnTo>
                    <a:pt x="1048964" y="185460"/>
                  </a:lnTo>
                  <a:lnTo>
                    <a:pt x="1077471" y="181624"/>
                  </a:lnTo>
                  <a:lnTo>
                    <a:pt x="1098533" y="170602"/>
                  </a:lnTo>
                  <a:lnTo>
                    <a:pt x="1110146" y="155052"/>
                  </a:lnTo>
                  <a:lnTo>
                    <a:pt x="1047959" y="155052"/>
                  </a:lnTo>
                  <a:lnTo>
                    <a:pt x="1036368" y="154401"/>
                  </a:lnTo>
                  <a:lnTo>
                    <a:pt x="1024211" y="152288"/>
                  </a:lnTo>
                  <a:lnTo>
                    <a:pt x="1011489" y="148479"/>
                  </a:lnTo>
                  <a:lnTo>
                    <a:pt x="998201" y="142739"/>
                  </a:lnTo>
                  <a:close/>
                </a:path>
                <a:path w="1271270" h="186054">
                  <a:moveTo>
                    <a:pt x="1058765" y="0"/>
                  </a:moveTo>
                  <a:lnTo>
                    <a:pt x="1032320" y="3600"/>
                  </a:lnTo>
                  <a:lnTo>
                    <a:pt x="1012117" y="13915"/>
                  </a:lnTo>
                  <a:lnTo>
                    <a:pt x="999218" y="30215"/>
                  </a:lnTo>
                  <a:lnTo>
                    <a:pt x="994683" y="51768"/>
                  </a:lnTo>
                  <a:lnTo>
                    <a:pt x="997432" y="71412"/>
                  </a:lnTo>
                  <a:lnTo>
                    <a:pt x="1005929" y="86604"/>
                  </a:lnTo>
                  <a:lnTo>
                    <a:pt x="1020552" y="97885"/>
                  </a:lnTo>
                  <a:lnTo>
                    <a:pt x="1041677" y="105797"/>
                  </a:lnTo>
                  <a:lnTo>
                    <a:pt x="1060080" y="111518"/>
                  </a:lnTo>
                  <a:lnTo>
                    <a:pt x="1070922" y="117263"/>
                  </a:lnTo>
                  <a:lnTo>
                    <a:pt x="1076062" y="123997"/>
                  </a:lnTo>
                  <a:lnTo>
                    <a:pt x="1077361" y="132687"/>
                  </a:lnTo>
                  <a:lnTo>
                    <a:pt x="1075488" y="142330"/>
                  </a:lnTo>
                  <a:lnTo>
                    <a:pt x="1069917" y="149335"/>
                  </a:lnTo>
                  <a:lnTo>
                    <a:pt x="1060717" y="153607"/>
                  </a:lnTo>
                  <a:lnTo>
                    <a:pt x="1047959" y="155052"/>
                  </a:lnTo>
                  <a:lnTo>
                    <a:pt x="1110146" y="155052"/>
                  </a:lnTo>
                  <a:lnTo>
                    <a:pt x="1111585" y="153124"/>
                  </a:lnTo>
                  <a:lnTo>
                    <a:pt x="1116062" y="129922"/>
                  </a:lnTo>
                  <a:lnTo>
                    <a:pt x="1114102" y="112704"/>
                  </a:lnTo>
                  <a:lnTo>
                    <a:pt x="1106983" y="98101"/>
                  </a:lnTo>
                  <a:lnTo>
                    <a:pt x="1092844" y="86278"/>
                  </a:lnTo>
                  <a:lnTo>
                    <a:pt x="1069822" y="77400"/>
                  </a:lnTo>
                  <a:lnTo>
                    <a:pt x="1052243" y="71856"/>
                  </a:lnTo>
                  <a:lnTo>
                    <a:pt x="1040766" y="65840"/>
                  </a:lnTo>
                  <a:lnTo>
                    <a:pt x="1034518" y="58883"/>
                  </a:lnTo>
                  <a:lnTo>
                    <a:pt x="1032630" y="50511"/>
                  </a:lnTo>
                  <a:lnTo>
                    <a:pt x="1034624" y="42018"/>
                  </a:lnTo>
                  <a:lnTo>
                    <a:pt x="1040483" y="35339"/>
                  </a:lnTo>
                  <a:lnTo>
                    <a:pt x="1050017" y="30968"/>
                  </a:lnTo>
                  <a:lnTo>
                    <a:pt x="1063037" y="29402"/>
                  </a:lnTo>
                  <a:lnTo>
                    <a:pt x="1108527" y="29402"/>
                  </a:lnTo>
                  <a:lnTo>
                    <a:pt x="1114805" y="14072"/>
                  </a:lnTo>
                  <a:lnTo>
                    <a:pt x="1104812" y="8693"/>
                  </a:lnTo>
                  <a:lnTo>
                    <a:pt x="1092534" y="4209"/>
                  </a:lnTo>
                  <a:lnTo>
                    <a:pt x="1077381" y="1138"/>
                  </a:lnTo>
                  <a:lnTo>
                    <a:pt x="1058765" y="0"/>
                  </a:lnTo>
                  <a:close/>
                </a:path>
                <a:path w="1271270" h="186054">
                  <a:moveTo>
                    <a:pt x="1108527" y="29402"/>
                  </a:moveTo>
                  <a:lnTo>
                    <a:pt x="1063037" y="29402"/>
                  </a:lnTo>
                  <a:lnTo>
                    <a:pt x="1073926" y="30175"/>
                  </a:lnTo>
                  <a:lnTo>
                    <a:pt x="1084555" y="32386"/>
                  </a:lnTo>
                  <a:lnTo>
                    <a:pt x="1094666" y="35869"/>
                  </a:lnTo>
                  <a:lnTo>
                    <a:pt x="1103999" y="40459"/>
                  </a:lnTo>
                  <a:lnTo>
                    <a:pt x="1108527" y="29402"/>
                  </a:lnTo>
                  <a:close/>
                </a:path>
                <a:path w="1271270" h="186054">
                  <a:moveTo>
                    <a:pt x="1153174" y="142739"/>
                  </a:moveTo>
                  <a:lnTo>
                    <a:pt x="1171739" y="181502"/>
                  </a:lnTo>
                  <a:lnTo>
                    <a:pt x="1203937" y="185460"/>
                  </a:lnTo>
                  <a:lnTo>
                    <a:pt x="1232444" y="181624"/>
                  </a:lnTo>
                  <a:lnTo>
                    <a:pt x="1253506" y="170602"/>
                  </a:lnTo>
                  <a:lnTo>
                    <a:pt x="1265118" y="155052"/>
                  </a:lnTo>
                  <a:lnTo>
                    <a:pt x="1202931" y="155052"/>
                  </a:lnTo>
                  <a:lnTo>
                    <a:pt x="1191340" y="154401"/>
                  </a:lnTo>
                  <a:lnTo>
                    <a:pt x="1179183" y="152288"/>
                  </a:lnTo>
                  <a:lnTo>
                    <a:pt x="1166461" y="148479"/>
                  </a:lnTo>
                  <a:lnTo>
                    <a:pt x="1153174" y="142739"/>
                  </a:lnTo>
                  <a:close/>
                </a:path>
                <a:path w="1271270" h="186054">
                  <a:moveTo>
                    <a:pt x="1213737" y="0"/>
                  </a:moveTo>
                  <a:lnTo>
                    <a:pt x="1187292" y="3600"/>
                  </a:lnTo>
                  <a:lnTo>
                    <a:pt x="1167090" y="13915"/>
                  </a:lnTo>
                  <a:lnTo>
                    <a:pt x="1154191" y="30215"/>
                  </a:lnTo>
                  <a:lnTo>
                    <a:pt x="1149656" y="51768"/>
                  </a:lnTo>
                  <a:lnTo>
                    <a:pt x="1152404" y="71412"/>
                  </a:lnTo>
                  <a:lnTo>
                    <a:pt x="1160901" y="86604"/>
                  </a:lnTo>
                  <a:lnTo>
                    <a:pt x="1175524" y="97885"/>
                  </a:lnTo>
                  <a:lnTo>
                    <a:pt x="1196649" y="105797"/>
                  </a:lnTo>
                  <a:lnTo>
                    <a:pt x="1215053" y="111518"/>
                  </a:lnTo>
                  <a:lnTo>
                    <a:pt x="1225894" y="117263"/>
                  </a:lnTo>
                  <a:lnTo>
                    <a:pt x="1231034" y="123997"/>
                  </a:lnTo>
                  <a:lnTo>
                    <a:pt x="1232334" y="132687"/>
                  </a:lnTo>
                  <a:lnTo>
                    <a:pt x="1230461" y="142330"/>
                  </a:lnTo>
                  <a:lnTo>
                    <a:pt x="1224889" y="149335"/>
                  </a:lnTo>
                  <a:lnTo>
                    <a:pt x="1215689" y="153607"/>
                  </a:lnTo>
                  <a:lnTo>
                    <a:pt x="1202931" y="155052"/>
                  </a:lnTo>
                  <a:lnTo>
                    <a:pt x="1265118" y="155052"/>
                  </a:lnTo>
                  <a:lnTo>
                    <a:pt x="1266558" y="153124"/>
                  </a:lnTo>
                  <a:lnTo>
                    <a:pt x="1271034" y="129922"/>
                  </a:lnTo>
                  <a:lnTo>
                    <a:pt x="1269075" y="112704"/>
                  </a:lnTo>
                  <a:lnTo>
                    <a:pt x="1261956" y="98101"/>
                  </a:lnTo>
                  <a:lnTo>
                    <a:pt x="1247816" y="86278"/>
                  </a:lnTo>
                  <a:lnTo>
                    <a:pt x="1224795" y="77400"/>
                  </a:lnTo>
                  <a:lnTo>
                    <a:pt x="1207215" y="71856"/>
                  </a:lnTo>
                  <a:lnTo>
                    <a:pt x="1195738" y="65840"/>
                  </a:lnTo>
                  <a:lnTo>
                    <a:pt x="1189491" y="58883"/>
                  </a:lnTo>
                  <a:lnTo>
                    <a:pt x="1187602" y="50511"/>
                  </a:lnTo>
                  <a:lnTo>
                    <a:pt x="1189597" y="42018"/>
                  </a:lnTo>
                  <a:lnTo>
                    <a:pt x="1195455" y="35339"/>
                  </a:lnTo>
                  <a:lnTo>
                    <a:pt x="1204989" y="30968"/>
                  </a:lnTo>
                  <a:lnTo>
                    <a:pt x="1218009" y="29402"/>
                  </a:lnTo>
                  <a:lnTo>
                    <a:pt x="1263500" y="29402"/>
                  </a:lnTo>
                  <a:lnTo>
                    <a:pt x="1269778" y="14072"/>
                  </a:lnTo>
                  <a:lnTo>
                    <a:pt x="1259784" y="8693"/>
                  </a:lnTo>
                  <a:lnTo>
                    <a:pt x="1247506" y="4209"/>
                  </a:lnTo>
                  <a:lnTo>
                    <a:pt x="1232353" y="1138"/>
                  </a:lnTo>
                  <a:lnTo>
                    <a:pt x="1213737" y="0"/>
                  </a:lnTo>
                  <a:close/>
                </a:path>
                <a:path w="1271270" h="186054">
                  <a:moveTo>
                    <a:pt x="1263500" y="29402"/>
                  </a:moveTo>
                  <a:lnTo>
                    <a:pt x="1218009" y="29402"/>
                  </a:lnTo>
                  <a:lnTo>
                    <a:pt x="1228898" y="30175"/>
                  </a:lnTo>
                  <a:lnTo>
                    <a:pt x="1239527" y="32386"/>
                  </a:lnTo>
                  <a:lnTo>
                    <a:pt x="1249638" y="35869"/>
                  </a:lnTo>
                  <a:lnTo>
                    <a:pt x="1258972" y="40459"/>
                  </a:lnTo>
                  <a:lnTo>
                    <a:pt x="1263500" y="29402"/>
                  </a:lnTo>
                  <a:close/>
                </a:path>
              </a:pathLst>
            </a:custGeom>
            <a:solidFill>
              <a:srgbClr val="6B6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1894925" y="3319270"/>
              <a:ext cx="6523990" cy="3539490"/>
            </a:xfrm>
            <a:custGeom>
              <a:avLst/>
              <a:gdLst/>
              <a:ahLst/>
              <a:cxnLst/>
              <a:rect l="l" t="t" r="r" b="b"/>
              <a:pathLst>
                <a:path w="6523990" h="3539490">
                  <a:moveTo>
                    <a:pt x="6523361" y="0"/>
                  </a:moveTo>
                  <a:lnTo>
                    <a:pt x="0" y="0"/>
                  </a:lnTo>
                  <a:lnTo>
                    <a:pt x="0" y="3539159"/>
                  </a:lnTo>
                  <a:lnTo>
                    <a:pt x="6523361" y="3539159"/>
                  </a:lnTo>
                  <a:lnTo>
                    <a:pt x="6523361" y="0"/>
                  </a:lnTo>
                  <a:close/>
                </a:path>
              </a:pathLst>
            </a:custGeom>
            <a:solidFill>
              <a:srgbClr val="EC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2303290" y="3413508"/>
              <a:ext cx="5706632" cy="150780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2303290" y="3413508"/>
              <a:ext cx="5706745" cy="1508125"/>
            </a:xfrm>
            <a:custGeom>
              <a:avLst/>
              <a:gdLst/>
              <a:ahLst/>
              <a:cxnLst/>
              <a:rect l="l" t="t" r="r" b="b"/>
              <a:pathLst>
                <a:path w="5706744" h="1508125">
                  <a:moveTo>
                    <a:pt x="5706632" y="0"/>
                  </a:moveTo>
                  <a:lnTo>
                    <a:pt x="0" y="0"/>
                  </a:lnTo>
                  <a:lnTo>
                    <a:pt x="0" y="1507807"/>
                  </a:lnTo>
                  <a:lnTo>
                    <a:pt x="5706632" y="1507807"/>
                  </a:lnTo>
                  <a:lnTo>
                    <a:pt x="5706632" y="0"/>
                  </a:lnTo>
                  <a:close/>
                </a:path>
              </a:pathLst>
            </a:custGeom>
            <a:solidFill>
              <a:srgbClr val="6B62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4586381" y="4076776"/>
              <a:ext cx="1162685" cy="215900"/>
            </a:xfrm>
            <a:custGeom>
              <a:avLst/>
              <a:gdLst/>
              <a:ahLst/>
              <a:cxnLst/>
              <a:rect l="l" t="t" r="r" b="b"/>
              <a:pathLst>
                <a:path w="1162684" h="215900">
                  <a:moveTo>
                    <a:pt x="171136" y="135953"/>
                  </a:moveTo>
                  <a:lnTo>
                    <a:pt x="40710" y="135953"/>
                  </a:lnTo>
                  <a:lnTo>
                    <a:pt x="40710" y="215365"/>
                  </a:lnTo>
                  <a:lnTo>
                    <a:pt x="171136" y="215365"/>
                  </a:lnTo>
                  <a:lnTo>
                    <a:pt x="171136" y="189983"/>
                  </a:lnTo>
                  <a:lnTo>
                    <a:pt x="72374" y="189983"/>
                  </a:lnTo>
                  <a:lnTo>
                    <a:pt x="72374" y="161335"/>
                  </a:lnTo>
                  <a:lnTo>
                    <a:pt x="171136" y="161335"/>
                  </a:lnTo>
                  <a:lnTo>
                    <a:pt x="171136" y="135953"/>
                  </a:lnTo>
                  <a:close/>
                </a:path>
                <a:path w="1162684" h="215900">
                  <a:moveTo>
                    <a:pt x="171136" y="161335"/>
                  </a:moveTo>
                  <a:lnTo>
                    <a:pt x="139472" y="161335"/>
                  </a:lnTo>
                  <a:lnTo>
                    <a:pt x="139472" y="189983"/>
                  </a:lnTo>
                  <a:lnTo>
                    <a:pt x="171136" y="189983"/>
                  </a:lnTo>
                  <a:lnTo>
                    <a:pt x="171136" y="161335"/>
                  </a:lnTo>
                  <a:close/>
                </a:path>
                <a:path w="1162684" h="215900">
                  <a:moveTo>
                    <a:pt x="100269" y="7287"/>
                  </a:moveTo>
                  <a:lnTo>
                    <a:pt x="0" y="7287"/>
                  </a:lnTo>
                  <a:lnTo>
                    <a:pt x="0" y="118614"/>
                  </a:lnTo>
                  <a:lnTo>
                    <a:pt x="13318" y="118614"/>
                  </a:lnTo>
                  <a:lnTo>
                    <a:pt x="41798" y="118221"/>
                  </a:lnTo>
                  <a:lnTo>
                    <a:pt x="70018" y="116980"/>
                  </a:lnTo>
                  <a:lnTo>
                    <a:pt x="96401" y="114797"/>
                  </a:lnTo>
                  <a:lnTo>
                    <a:pt x="119368" y="111577"/>
                  </a:lnTo>
                  <a:lnTo>
                    <a:pt x="117113" y="92227"/>
                  </a:lnTo>
                  <a:lnTo>
                    <a:pt x="31663" y="92227"/>
                  </a:lnTo>
                  <a:lnTo>
                    <a:pt x="31663" y="74636"/>
                  </a:lnTo>
                  <a:lnTo>
                    <a:pt x="93484" y="74636"/>
                  </a:lnTo>
                  <a:lnTo>
                    <a:pt x="93484" y="50008"/>
                  </a:lnTo>
                  <a:lnTo>
                    <a:pt x="31663" y="50008"/>
                  </a:lnTo>
                  <a:lnTo>
                    <a:pt x="31663" y="33423"/>
                  </a:lnTo>
                  <a:lnTo>
                    <a:pt x="100269" y="33423"/>
                  </a:lnTo>
                  <a:lnTo>
                    <a:pt x="100269" y="7287"/>
                  </a:lnTo>
                  <a:close/>
                </a:path>
                <a:path w="1162684" h="215900">
                  <a:moveTo>
                    <a:pt x="116352" y="85693"/>
                  </a:moveTo>
                  <a:lnTo>
                    <a:pt x="96264" y="88622"/>
                  </a:lnTo>
                  <a:lnTo>
                    <a:pt x="73442" y="90656"/>
                  </a:lnTo>
                  <a:lnTo>
                    <a:pt x="50904" y="91842"/>
                  </a:lnTo>
                  <a:lnTo>
                    <a:pt x="31663" y="92227"/>
                  </a:lnTo>
                  <a:lnTo>
                    <a:pt x="117113" y="92227"/>
                  </a:lnTo>
                  <a:lnTo>
                    <a:pt x="116352" y="85693"/>
                  </a:lnTo>
                  <a:close/>
                </a:path>
                <a:path w="1162684" h="215900">
                  <a:moveTo>
                    <a:pt x="171136" y="0"/>
                  </a:moveTo>
                  <a:lnTo>
                    <a:pt x="138969" y="0"/>
                  </a:lnTo>
                  <a:lnTo>
                    <a:pt x="138969" y="124394"/>
                  </a:lnTo>
                  <a:lnTo>
                    <a:pt x="171136" y="124394"/>
                  </a:lnTo>
                  <a:lnTo>
                    <a:pt x="171136" y="0"/>
                  </a:lnTo>
                  <a:close/>
                </a:path>
                <a:path w="1162684" h="215900">
                  <a:moveTo>
                    <a:pt x="447086" y="95997"/>
                  </a:moveTo>
                  <a:lnTo>
                    <a:pt x="416427" y="95997"/>
                  </a:lnTo>
                  <a:lnTo>
                    <a:pt x="416427" y="210087"/>
                  </a:lnTo>
                  <a:lnTo>
                    <a:pt x="447086" y="210087"/>
                  </a:lnTo>
                  <a:lnTo>
                    <a:pt x="447086" y="95997"/>
                  </a:lnTo>
                  <a:close/>
                </a:path>
                <a:path w="1162684" h="215900">
                  <a:moveTo>
                    <a:pt x="397077" y="2261"/>
                  </a:moveTo>
                  <a:lnTo>
                    <a:pt x="366921" y="2261"/>
                  </a:lnTo>
                  <a:lnTo>
                    <a:pt x="366921" y="200789"/>
                  </a:lnTo>
                  <a:lnTo>
                    <a:pt x="397077" y="200789"/>
                  </a:lnTo>
                  <a:lnTo>
                    <a:pt x="397077" y="95997"/>
                  </a:lnTo>
                  <a:lnTo>
                    <a:pt x="447086" y="95997"/>
                  </a:lnTo>
                  <a:lnTo>
                    <a:pt x="447086" y="69359"/>
                  </a:lnTo>
                  <a:lnTo>
                    <a:pt x="397077" y="69359"/>
                  </a:lnTo>
                  <a:lnTo>
                    <a:pt x="397077" y="2261"/>
                  </a:lnTo>
                  <a:close/>
                </a:path>
                <a:path w="1162684" h="215900">
                  <a:moveTo>
                    <a:pt x="447086" y="0"/>
                  </a:moveTo>
                  <a:lnTo>
                    <a:pt x="416427" y="0"/>
                  </a:lnTo>
                  <a:lnTo>
                    <a:pt x="416427" y="69359"/>
                  </a:lnTo>
                  <a:lnTo>
                    <a:pt x="447086" y="69359"/>
                  </a:lnTo>
                  <a:lnTo>
                    <a:pt x="447086" y="0"/>
                  </a:lnTo>
                  <a:close/>
                </a:path>
                <a:path w="1162684" h="215900">
                  <a:moveTo>
                    <a:pt x="299823" y="14072"/>
                  </a:moveTo>
                  <a:lnTo>
                    <a:pt x="268662" y="14072"/>
                  </a:lnTo>
                  <a:lnTo>
                    <a:pt x="268662" y="141733"/>
                  </a:lnTo>
                  <a:lnTo>
                    <a:pt x="281981" y="141733"/>
                  </a:lnTo>
                  <a:lnTo>
                    <a:pt x="303785" y="141341"/>
                  </a:lnTo>
                  <a:lnTo>
                    <a:pt x="322598" y="140100"/>
                  </a:lnTo>
                  <a:lnTo>
                    <a:pt x="339761" y="137917"/>
                  </a:lnTo>
                  <a:lnTo>
                    <a:pt x="356618" y="134697"/>
                  </a:lnTo>
                  <a:lnTo>
                    <a:pt x="354363" y="115347"/>
                  </a:lnTo>
                  <a:lnTo>
                    <a:pt x="299823" y="115347"/>
                  </a:lnTo>
                  <a:lnTo>
                    <a:pt x="299823" y="14072"/>
                  </a:lnTo>
                  <a:close/>
                </a:path>
                <a:path w="1162684" h="215900">
                  <a:moveTo>
                    <a:pt x="353602" y="108813"/>
                  </a:moveTo>
                  <a:lnTo>
                    <a:pt x="339545" y="111742"/>
                  </a:lnTo>
                  <a:lnTo>
                    <a:pt x="325770" y="113776"/>
                  </a:lnTo>
                  <a:lnTo>
                    <a:pt x="312467" y="114962"/>
                  </a:lnTo>
                  <a:lnTo>
                    <a:pt x="299823" y="115347"/>
                  </a:lnTo>
                  <a:lnTo>
                    <a:pt x="354363" y="115347"/>
                  </a:lnTo>
                  <a:lnTo>
                    <a:pt x="353602" y="108813"/>
                  </a:lnTo>
                  <a:close/>
                </a:path>
                <a:path w="1162684" h="215900">
                  <a:moveTo>
                    <a:pt x="592059" y="149272"/>
                  </a:moveTo>
                  <a:lnTo>
                    <a:pt x="559139" y="149272"/>
                  </a:lnTo>
                  <a:lnTo>
                    <a:pt x="559139" y="212349"/>
                  </a:lnTo>
                  <a:lnTo>
                    <a:pt x="592059" y="212349"/>
                  </a:lnTo>
                  <a:lnTo>
                    <a:pt x="592059" y="149272"/>
                  </a:lnTo>
                  <a:close/>
                </a:path>
                <a:path w="1162684" h="215900">
                  <a:moveTo>
                    <a:pt x="675994" y="123137"/>
                  </a:moveTo>
                  <a:lnTo>
                    <a:pt x="474953" y="123137"/>
                  </a:lnTo>
                  <a:lnTo>
                    <a:pt x="474953" y="149272"/>
                  </a:lnTo>
                  <a:lnTo>
                    <a:pt x="675994" y="149272"/>
                  </a:lnTo>
                  <a:lnTo>
                    <a:pt x="675994" y="123137"/>
                  </a:lnTo>
                  <a:close/>
                </a:path>
                <a:path w="1162684" h="215900">
                  <a:moveTo>
                    <a:pt x="541045" y="6031"/>
                  </a:moveTo>
                  <a:lnTo>
                    <a:pt x="508376" y="6031"/>
                  </a:lnTo>
                  <a:lnTo>
                    <a:pt x="508376" y="100771"/>
                  </a:lnTo>
                  <a:lnTo>
                    <a:pt x="642571" y="100771"/>
                  </a:lnTo>
                  <a:lnTo>
                    <a:pt x="642571" y="74636"/>
                  </a:lnTo>
                  <a:lnTo>
                    <a:pt x="541045" y="74636"/>
                  </a:lnTo>
                  <a:lnTo>
                    <a:pt x="541045" y="54532"/>
                  </a:lnTo>
                  <a:lnTo>
                    <a:pt x="642571" y="54532"/>
                  </a:lnTo>
                  <a:lnTo>
                    <a:pt x="642571" y="29402"/>
                  </a:lnTo>
                  <a:lnTo>
                    <a:pt x="541045" y="29402"/>
                  </a:lnTo>
                  <a:lnTo>
                    <a:pt x="541045" y="6031"/>
                  </a:lnTo>
                  <a:close/>
                </a:path>
                <a:path w="1162684" h="215900">
                  <a:moveTo>
                    <a:pt x="642571" y="54532"/>
                  </a:moveTo>
                  <a:lnTo>
                    <a:pt x="609902" y="54532"/>
                  </a:lnTo>
                  <a:lnTo>
                    <a:pt x="609902" y="74636"/>
                  </a:lnTo>
                  <a:lnTo>
                    <a:pt x="642571" y="74636"/>
                  </a:lnTo>
                  <a:lnTo>
                    <a:pt x="642571" y="54532"/>
                  </a:lnTo>
                  <a:close/>
                </a:path>
                <a:path w="1162684" h="215900">
                  <a:moveTo>
                    <a:pt x="642571" y="6031"/>
                  </a:moveTo>
                  <a:lnTo>
                    <a:pt x="609902" y="6031"/>
                  </a:lnTo>
                  <a:lnTo>
                    <a:pt x="609902" y="29402"/>
                  </a:lnTo>
                  <a:lnTo>
                    <a:pt x="642571" y="29402"/>
                  </a:lnTo>
                  <a:lnTo>
                    <a:pt x="642571" y="6031"/>
                  </a:lnTo>
                  <a:close/>
                </a:path>
                <a:path w="1162684" h="215900">
                  <a:moveTo>
                    <a:pt x="848157" y="15329"/>
                  </a:moveTo>
                  <a:lnTo>
                    <a:pt x="756181" y="15329"/>
                  </a:lnTo>
                  <a:lnTo>
                    <a:pt x="756181" y="41716"/>
                  </a:lnTo>
                  <a:lnTo>
                    <a:pt x="815739" y="41716"/>
                  </a:lnTo>
                  <a:lnTo>
                    <a:pt x="809594" y="67482"/>
                  </a:lnTo>
                  <a:lnTo>
                    <a:pt x="795038" y="91787"/>
                  </a:lnTo>
                  <a:lnTo>
                    <a:pt x="773367" y="113737"/>
                  </a:lnTo>
                  <a:lnTo>
                    <a:pt x="745877" y="132435"/>
                  </a:lnTo>
                  <a:lnTo>
                    <a:pt x="763971" y="156560"/>
                  </a:lnTo>
                  <a:lnTo>
                    <a:pt x="778382" y="147187"/>
                  </a:lnTo>
                  <a:lnTo>
                    <a:pt x="792368" y="136425"/>
                  </a:lnTo>
                  <a:lnTo>
                    <a:pt x="805601" y="124295"/>
                  </a:lnTo>
                  <a:lnTo>
                    <a:pt x="817750" y="110823"/>
                  </a:lnTo>
                  <a:lnTo>
                    <a:pt x="857830" y="110823"/>
                  </a:lnTo>
                  <a:lnTo>
                    <a:pt x="832576" y="87955"/>
                  </a:lnTo>
                  <a:lnTo>
                    <a:pt x="839145" y="73717"/>
                  </a:lnTo>
                  <a:lnTo>
                    <a:pt x="844042" y="58490"/>
                  </a:lnTo>
                  <a:lnTo>
                    <a:pt x="847101" y="42226"/>
                  </a:lnTo>
                  <a:lnTo>
                    <a:pt x="848157" y="24878"/>
                  </a:lnTo>
                  <a:lnTo>
                    <a:pt x="848157" y="15329"/>
                  </a:lnTo>
                  <a:close/>
                </a:path>
                <a:path w="1162684" h="215900">
                  <a:moveTo>
                    <a:pt x="857830" y="110823"/>
                  </a:moveTo>
                  <a:lnTo>
                    <a:pt x="817750" y="110823"/>
                  </a:lnTo>
                  <a:lnTo>
                    <a:pt x="856199" y="151032"/>
                  </a:lnTo>
                  <a:lnTo>
                    <a:pt x="877811" y="128917"/>
                  </a:lnTo>
                  <a:lnTo>
                    <a:pt x="857830" y="110823"/>
                  </a:lnTo>
                  <a:close/>
                </a:path>
                <a:path w="1162684" h="215900">
                  <a:moveTo>
                    <a:pt x="917014" y="0"/>
                  </a:moveTo>
                  <a:lnTo>
                    <a:pt x="884847" y="0"/>
                  </a:lnTo>
                  <a:lnTo>
                    <a:pt x="884847" y="210087"/>
                  </a:lnTo>
                  <a:lnTo>
                    <a:pt x="917014" y="210087"/>
                  </a:lnTo>
                  <a:lnTo>
                    <a:pt x="917014" y="100017"/>
                  </a:lnTo>
                  <a:lnTo>
                    <a:pt x="949683" y="100017"/>
                  </a:lnTo>
                  <a:lnTo>
                    <a:pt x="949683" y="72374"/>
                  </a:lnTo>
                  <a:lnTo>
                    <a:pt x="917014" y="72374"/>
                  </a:lnTo>
                  <a:lnTo>
                    <a:pt x="917014" y="0"/>
                  </a:lnTo>
                  <a:close/>
                </a:path>
                <a:path w="1162684" h="215900">
                  <a:moveTo>
                    <a:pt x="1162507" y="152037"/>
                  </a:moveTo>
                  <a:lnTo>
                    <a:pt x="961466" y="152037"/>
                  </a:lnTo>
                  <a:lnTo>
                    <a:pt x="961466" y="178172"/>
                  </a:lnTo>
                  <a:lnTo>
                    <a:pt x="1162507" y="178172"/>
                  </a:lnTo>
                  <a:lnTo>
                    <a:pt x="1162507" y="152037"/>
                  </a:lnTo>
                  <a:close/>
                </a:path>
                <a:path w="1162684" h="215900">
                  <a:moveTo>
                    <a:pt x="1046657" y="121629"/>
                  </a:moveTo>
                  <a:lnTo>
                    <a:pt x="1014240" y="121629"/>
                  </a:lnTo>
                  <a:lnTo>
                    <a:pt x="1014240" y="152037"/>
                  </a:lnTo>
                  <a:lnTo>
                    <a:pt x="1046657" y="152037"/>
                  </a:lnTo>
                  <a:lnTo>
                    <a:pt x="1046657" y="121629"/>
                  </a:lnTo>
                  <a:close/>
                </a:path>
                <a:path w="1162684" h="215900">
                  <a:moveTo>
                    <a:pt x="1109985" y="121629"/>
                  </a:moveTo>
                  <a:lnTo>
                    <a:pt x="1077567" y="121629"/>
                  </a:lnTo>
                  <a:lnTo>
                    <a:pt x="1077567" y="152037"/>
                  </a:lnTo>
                  <a:lnTo>
                    <a:pt x="1109985" y="152037"/>
                  </a:lnTo>
                  <a:lnTo>
                    <a:pt x="1109985" y="121629"/>
                  </a:lnTo>
                  <a:close/>
                </a:path>
                <a:path w="1162684" h="215900">
                  <a:moveTo>
                    <a:pt x="1127828" y="9800"/>
                  </a:moveTo>
                  <a:lnTo>
                    <a:pt x="994889" y="9800"/>
                  </a:lnTo>
                  <a:lnTo>
                    <a:pt x="994889" y="34428"/>
                  </a:lnTo>
                  <a:lnTo>
                    <a:pt x="1094405" y="34428"/>
                  </a:lnTo>
                  <a:lnTo>
                    <a:pt x="1094405" y="53275"/>
                  </a:lnTo>
                  <a:lnTo>
                    <a:pt x="994889" y="53275"/>
                  </a:lnTo>
                  <a:lnTo>
                    <a:pt x="994889" y="121629"/>
                  </a:lnTo>
                  <a:lnTo>
                    <a:pt x="1131346" y="121629"/>
                  </a:lnTo>
                  <a:lnTo>
                    <a:pt x="1131346" y="96499"/>
                  </a:lnTo>
                  <a:lnTo>
                    <a:pt x="1028564" y="96499"/>
                  </a:lnTo>
                  <a:lnTo>
                    <a:pt x="1028564" y="77149"/>
                  </a:lnTo>
                  <a:lnTo>
                    <a:pt x="1127828" y="77149"/>
                  </a:lnTo>
                  <a:lnTo>
                    <a:pt x="1127828" y="980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2305803" y="5175800"/>
              <a:ext cx="5667891" cy="51550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2309572" y="5966310"/>
              <a:ext cx="5434338" cy="52077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1894925" y="2198885"/>
              <a:ext cx="6523990" cy="1120775"/>
            </a:xfrm>
            <a:custGeom>
              <a:avLst/>
              <a:gdLst/>
              <a:ahLst/>
              <a:cxnLst/>
              <a:rect l="l" t="t" r="r" b="b"/>
              <a:pathLst>
                <a:path w="6523990" h="1120775">
                  <a:moveTo>
                    <a:pt x="6523361" y="0"/>
                  </a:moveTo>
                  <a:lnTo>
                    <a:pt x="0" y="0"/>
                  </a:lnTo>
                  <a:lnTo>
                    <a:pt x="0" y="1120384"/>
                  </a:lnTo>
                  <a:lnTo>
                    <a:pt x="6523361" y="1120384"/>
                  </a:lnTo>
                  <a:lnTo>
                    <a:pt x="6523361" y="0"/>
                  </a:lnTo>
                  <a:close/>
                </a:path>
              </a:pathLst>
            </a:custGeom>
            <a:solidFill>
              <a:srgbClr val="EC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3720917" y="2617511"/>
              <a:ext cx="2854960" cy="330835"/>
            </a:xfrm>
            <a:custGeom>
              <a:avLst/>
              <a:gdLst/>
              <a:ahLst/>
              <a:cxnLst/>
              <a:rect l="l" t="t" r="r" b="b"/>
              <a:pathLst>
                <a:path w="2854959" h="330835">
                  <a:moveTo>
                    <a:pt x="17339" y="224286"/>
                  </a:moveTo>
                  <a:lnTo>
                    <a:pt x="0" y="264620"/>
                  </a:lnTo>
                  <a:lnTo>
                    <a:pt x="45187" y="282431"/>
                  </a:lnTo>
                  <a:lnTo>
                    <a:pt x="93484" y="288368"/>
                  </a:lnTo>
                  <a:lnTo>
                    <a:pt x="136244" y="282613"/>
                  </a:lnTo>
                  <a:lnTo>
                    <a:pt x="167837" y="266080"/>
                  </a:lnTo>
                  <a:lnTo>
                    <a:pt x="185256" y="242757"/>
                  </a:lnTo>
                  <a:lnTo>
                    <a:pt x="91976" y="242757"/>
                  </a:lnTo>
                  <a:lnTo>
                    <a:pt x="74589" y="241779"/>
                  </a:lnTo>
                  <a:lnTo>
                    <a:pt x="56354" y="238610"/>
                  </a:lnTo>
                  <a:lnTo>
                    <a:pt x="37271" y="232897"/>
                  </a:lnTo>
                  <a:lnTo>
                    <a:pt x="17339" y="224286"/>
                  </a:lnTo>
                  <a:close/>
                </a:path>
                <a:path w="2854959" h="330835">
                  <a:moveTo>
                    <a:pt x="108185" y="10177"/>
                  </a:moveTo>
                  <a:lnTo>
                    <a:pt x="68516" y="15578"/>
                  </a:lnTo>
                  <a:lnTo>
                    <a:pt x="38213" y="31051"/>
                  </a:lnTo>
                  <a:lnTo>
                    <a:pt x="18865" y="55500"/>
                  </a:lnTo>
                  <a:lnTo>
                    <a:pt x="12062" y="87829"/>
                  </a:lnTo>
                  <a:lnTo>
                    <a:pt x="16185" y="117296"/>
                  </a:lnTo>
                  <a:lnTo>
                    <a:pt x="28931" y="140084"/>
                  </a:lnTo>
                  <a:lnTo>
                    <a:pt x="50864" y="157006"/>
                  </a:lnTo>
                  <a:lnTo>
                    <a:pt x="82552" y="168874"/>
                  </a:lnTo>
                  <a:lnTo>
                    <a:pt x="110158" y="177456"/>
                  </a:lnTo>
                  <a:lnTo>
                    <a:pt x="126420" y="186072"/>
                  </a:lnTo>
                  <a:lnTo>
                    <a:pt x="134130" y="196174"/>
                  </a:lnTo>
                  <a:lnTo>
                    <a:pt x="136079" y="209208"/>
                  </a:lnTo>
                  <a:lnTo>
                    <a:pt x="133270" y="223673"/>
                  </a:lnTo>
                  <a:lnTo>
                    <a:pt x="124912" y="234181"/>
                  </a:lnTo>
                  <a:lnTo>
                    <a:pt x="111112" y="240589"/>
                  </a:lnTo>
                  <a:lnTo>
                    <a:pt x="91976" y="242757"/>
                  </a:lnTo>
                  <a:lnTo>
                    <a:pt x="185256" y="242757"/>
                  </a:lnTo>
                  <a:lnTo>
                    <a:pt x="187415" y="239865"/>
                  </a:lnTo>
                  <a:lnTo>
                    <a:pt x="194130" y="205061"/>
                  </a:lnTo>
                  <a:lnTo>
                    <a:pt x="191191" y="179234"/>
                  </a:lnTo>
                  <a:lnTo>
                    <a:pt x="180512" y="157330"/>
                  </a:lnTo>
                  <a:lnTo>
                    <a:pt x="159303" y="139595"/>
                  </a:lnTo>
                  <a:lnTo>
                    <a:pt x="124771" y="126278"/>
                  </a:lnTo>
                  <a:lnTo>
                    <a:pt x="98402" y="117962"/>
                  </a:lnTo>
                  <a:lnTo>
                    <a:pt x="81186" y="108939"/>
                  </a:lnTo>
                  <a:lnTo>
                    <a:pt x="71815" y="98502"/>
                  </a:lnTo>
                  <a:lnTo>
                    <a:pt x="68982" y="85945"/>
                  </a:lnTo>
                  <a:lnTo>
                    <a:pt x="71974" y="73205"/>
                  </a:lnTo>
                  <a:lnTo>
                    <a:pt x="80761" y="63186"/>
                  </a:lnTo>
                  <a:lnTo>
                    <a:pt x="95062" y="56631"/>
                  </a:lnTo>
                  <a:lnTo>
                    <a:pt x="114593" y="54281"/>
                  </a:lnTo>
                  <a:lnTo>
                    <a:pt x="182828" y="54281"/>
                  </a:lnTo>
                  <a:lnTo>
                    <a:pt x="192245" y="31287"/>
                  </a:lnTo>
                  <a:lnTo>
                    <a:pt x="177255" y="23217"/>
                  </a:lnTo>
                  <a:lnTo>
                    <a:pt x="158838" y="16491"/>
                  </a:lnTo>
                  <a:lnTo>
                    <a:pt x="136109" y="11885"/>
                  </a:lnTo>
                  <a:lnTo>
                    <a:pt x="108185" y="10177"/>
                  </a:lnTo>
                  <a:close/>
                </a:path>
                <a:path w="2854959" h="330835">
                  <a:moveTo>
                    <a:pt x="182828" y="54281"/>
                  </a:moveTo>
                  <a:lnTo>
                    <a:pt x="114593" y="54281"/>
                  </a:lnTo>
                  <a:lnTo>
                    <a:pt x="130925" y="55441"/>
                  </a:lnTo>
                  <a:lnTo>
                    <a:pt x="146869" y="58757"/>
                  </a:lnTo>
                  <a:lnTo>
                    <a:pt x="162036" y="63981"/>
                  </a:lnTo>
                  <a:lnTo>
                    <a:pt x="176036" y="70866"/>
                  </a:lnTo>
                  <a:lnTo>
                    <a:pt x="182828" y="54281"/>
                  </a:lnTo>
                  <a:close/>
                </a:path>
                <a:path w="2854959" h="330835">
                  <a:moveTo>
                    <a:pt x="360245" y="15831"/>
                  </a:moveTo>
                  <a:lnTo>
                    <a:pt x="298802" y="15831"/>
                  </a:lnTo>
                  <a:lnTo>
                    <a:pt x="214364" y="282713"/>
                  </a:lnTo>
                  <a:lnTo>
                    <a:pt x="271284" y="282713"/>
                  </a:lnTo>
                  <a:lnTo>
                    <a:pt x="286362" y="221270"/>
                  </a:lnTo>
                  <a:lnTo>
                    <a:pt x="425533" y="221270"/>
                  </a:lnTo>
                  <a:lnTo>
                    <a:pt x="412834" y="181313"/>
                  </a:lnTo>
                  <a:lnTo>
                    <a:pt x="296540" y="181313"/>
                  </a:lnTo>
                  <a:lnTo>
                    <a:pt x="328581" y="58427"/>
                  </a:lnTo>
                  <a:lnTo>
                    <a:pt x="373781" y="58427"/>
                  </a:lnTo>
                  <a:lnTo>
                    <a:pt x="360245" y="15831"/>
                  </a:lnTo>
                  <a:close/>
                </a:path>
                <a:path w="2854959" h="330835">
                  <a:moveTo>
                    <a:pt x="425533" y="221270"/>
                  </a:moveTo>
                  <a:lnTo>
                    <a:pt x="370799" y="221270"/>
                  </a:lnTo>
                  <a:lnTo>
                    <a:pt x="386254" y="282713"/>
                  </a:lnTo>
                  <a:lnTo>
                    <a:pt x="445059" y="282713"/>
                  </a:lnTo>
                  <a:lnTo>
                    <a:pt x="425533" y="221270"/>
                  </a:lnTo>
                  <a:close/>
                </a:path>
                <a:path w="2854959" h="330835">
                  <a:moveTo>
                    <a:pt x="373781" y="58427"/>
                  </a:moveTo>
                  <a:lnTo>
                    <a:pt x="328581" y="58427"/>
                  </a:lnTo>
                  <a:lnTo>
                    <a:pt x="360245" y="181313"/>
                  </a:lnTo>
                  <a:lnTo>
                    <a:pt x="412834" y="181313"/>
                  </a:lnTo>
                  <a:lnTo>
                    <a:pt x="373781" y="58427"/>
                  </a:lnTo>
                  <a:close/>
                </a:path>
                <a:path w="2854959" h="330835">
                  <a:moveTo>
                    <a:pt x="643651" y="15831"/>
                  </a:moveTo>
                  <a:lnTo>
                    <a:pt x="478169" y="15831"/>
                  </a:lnTo>
                  <a:lnTo>
                    <a:pt x="478169" y="282713"/>
                  </a:lnTo>
                  <a:lnTo>
                    <a:pt x="533581" y="282713"/>
                  </a:lnTo>
                  <a:lnTo>
                    <a:pt x="533581" y="174151"/>
                  </a:lnTo>
                  <a:lnTo>
                    <a:pt x="634604" y="174151"/>
                  </a:lnTo>
                  <a:lnTo>
                    <a:pt x="634604" y="130802"/>
                  </a:lnTo>
                  <a:lnTo>
                    <a:pt x="533581" y="130802"/>
                  </a:lnTo>
                  <a:lnTo>
                    <a:pt x="533581" y="59935"/>
                  </a:lnTo>
                  <a:lnTo>
                    <a:pt x="643651" y="59935"/>
                  </a:lnTo>
                  <a:lnTo>
                    <a:pt x="643651" y="15831"/>
                  </a:lnTo>
                  <a:close/>
                </a:path>
                <a:path w="2854959" h="330835">
                  <a:moveTo>
                    <a:pt x="858658" y="15831"/>
                  </a:moveTo>
                  <a:lnTo>
                    <a:pt x="692045" y="15831"/>
                  </a:lnTo>
                  <a:lnTo>
                    <a:pt x="692045" y="282713"/>
                  </a:lnTo>
                  <a:lnTo>
                    <a:pt x="861296" y="282713"/>
                  </a:lnTo>
                  <a:lnTo>
                    <a:pt x="861296" y="238233"/>
                  </a:lnTo>
                  <a:lnTo>
                    <a:pt x="747457" y="238233"/>
                  </a:lnTo>
                  <a:lnTo>
                    <a:pt x="747457" y="168120"/>
                  </a:lnTo>
                  <a:lnTo>
                    <a:pt x="849611" y="168120"/>
                  </a:lnTo>
                  <a:lnTo>
                    <a:pt x="849611" y="125524"/>
                  </a:lnTo>
                  <a:lnTo>
                    <a:pt x="747457" y="125524"/>
                  </a:lnTo>
                  <a:lnTo>
                    <a:pt x="747457" y="59181"/>
                  </a:lnTo>
                  <a:lnTo>
                    <a:pt x="858658" y="59181"/>
                  </a:lnTo>
                  <a:lnTo>
                    <a:pt x="858658" y="15831"/>
                  </a:lnTo>
                  <a:close/>
                </a:path>
                <a:path w="2854959" h="330835">
                  <a:moveTo>
                    <a:pt x="1065645" y="15831"/>
                  </a:moveTo>
                  <a:lnTo>
                    <a:pt x="988747" y="15831"/>
                  </a:lnTo>
                  <a:lnTo>
                    <a:pt x="988747" y="282713"/>
                  </a:lnTo>
                  <a:lnTo>
                    <a:pt x="1044159" y="282713"/>
                  </a:lnTo>
                  <a:lnTo>
                    <a:pt x="1044159" y="201669"/>
                  </a:lnTo>
                  <a:lnTo>
                    <a:pt x="1061876" y="201669"/>
                  </a:lnTo>
                  <a:lnTo>
                    <a:pt x="1105626" y="197234"/>
                  </a:lnTo>
                  <a:lnTo>
                    <a:pt x="1141601" y="182020"/>
                  </a:lnTo>
                  <a:lnTo>
                    <a:pt x="1161630" y="158319"/>
                  </a:lnTo>
                  <a:lnTo>
                    <a:pt x="1044159" y="158319"/>
                  </a:lnTo>
                  <a:lnTo>
                    <a:pt x="1044159" y="59181"/>
                  </a:lnTo>
                  <a:lnTo>
                    <a:pt x="1161246" y="59181"/>
                  </a:lnTo>
                  <a:lnTo>
                    <a:pt x="1149282" y="41323"/>
                  </a:lnTo>
                  <a:lnTo>
                    <a:pt x="1115326" y="22516"/>
                  </a:lnTo>
                  <a:lnTo>
                    <a:pt x="1065645" y="15831"/>
                  </a:lnTo>
                  <a:close/>
                </a:path>
                <a:path w="2854959" h="330835">
                  <a:moveTo>
                    <a:pt x="1161246" y="59181"/>
                  </a:moveTo>
                  <a:lnTo>
                    <a:pt x="1069415" y="59181"/>
                  </a:lnTo>
                  <a:lnTo>
                    <a:pt x="1090689" y="62432"/>
                  </a:lnTo>
                  <a:lnTo>
                    <a:pt x="1105885" y="71903"/>
                  </a:lnTo>
                  <a:lnTo>
                    <a:pt x="1115003" y="87170"/>
                  </a:lnTo>
                  <a:lnTo>
                    <a:pt x="1118042" y="107808"/>
                  </a:lnTo>
                  <a:lnTo>
                    <a:pt x="1113978" y="132239"/>
                  </a:lnTo>
                  <a:lnTo>
                    <a:pt x="1102492" y="147765"/>
                  </a:lnTo>
                  <a:lnTo>
                    <a:pt x="1084646" y="155940"/>
                  </a:lnTo>
                  <a:lnTo>
                    <a:pt x="1061499" y="158319"/>
                  </a:lnTo>
                  <a:lnTo>
                    <a:pt x="1161630" y="158319"/>
                  </a:lnTo>
                  <a:lnTo>
                    <a:pt x="1165985" y="153166"/>
                  </a:lnTo>
                  <a:lnTo>
                    <a:pt x="1174961" y="107808"/>
                  </a:lnTo>
                  <a:lnTo>
                    <a:pt x="1168748" y="70378"/>
                  </a:lnTo>
                  <a:lnTo>
                    <a:pt x="1161246" y="59181"/>
                  </a:lnTo>
                  <a:close/>
                </a:path>
                <a:path w="2854959" h="330835">
                  <a:moveTo>
                    <a:pt x="1324343" y="15831"/>
                  </a:moveTo>
                  <a:lnTo>
                    <a:pt x="1262900" y="15831"/>
                  </a:lnTo>
                  <a:lnTo>
                    <a:pt x="1178463" y="282713"/>
                  </a:lnTo>
                  <a:lnTo>
                    <a:pt x="1235383" y="282713"/>
                  </a:lnTo>
                  <a:lnTo>
                    <a:pt x="1250461" y="221270"/>
                  </a:lnTo>
                  <a:lnTo>
                    <a:pt x="1389631" y="221270"/>
                  </a:lnTo>
                  <a:lnTo>
                    <a:pt x="1376933" y="181313"/>
                  </a:lnTo>
                  <a:lnTo>
                    <a:pt x="1260638" y="181313"/>
                  </a:lnTo>
                  <a:lnTo>
                    <a:pt x="1292679" y="58427"/>
                  </a:lnTo>
                  <a:lnTo>
                    <a:pt x="1337880" y="58427"/>
                  </a:lnTo>
                  <a:lnTo>
                    <a:pt x="1324343" y="15831"/>
                  </a:lnTo>
                  <a:close/>
                </a:path>
                <a:path w="2854959" h="330835">
                  <a:moveTo>
                    <a:pt x="1389631" y="221270"/>
                  </a:moveTo>
                  <a:lnTo>
                    <a:pt x="1334898" y="221270"/>
                  </a:lnTo>
                  <a:lnTo>
                    <a:pt x="1350353" y="282713"/>
                  </a:lnTo>
                  <a:lnTo>
                    <a:pt x="1409157" y="282713"/>
                  </a:lnTo>
                  <a:lnTo>
                    <a:pt x="1389631" y="221270"/>
                  </a:lnTo>
                  <a:close/>
                </a:path>
                <a:path w="2854959" h="330835">
                  <a:moveTo>
                    <a:pt x="1337880" y="58427"/>
                  </a:moveTo>
                  <a:lnTo>
                    <a:pt x="1292679" y="58427"/>
                  </a:lnTo>
                  <a:lnTo>
                    <a:pt x="1324343" y="181313"/>
                  </a:lnTo>
                  <a:lnTo>
                    <a:pt x="1376933" y="181313"/>
                  </a:lnTo>
                  <a:lnTo>
                    <a:pt x="1337880" y="58427"/>
                  </a:lnTo>
                  <a:close/>
                </a:path>
                <a:path w="2854959" h="330835">
                  <a:moveTo>
                    <a:pt x="1444529" y="224286"/>
                  </a:moveTo>
                  <a:lnTo>
                    <a:pt x="1427189" y="264620"/>
                  </a:lnTo>
                  <a:lnTo>
                    <a:pt x="1472376" y="282431"/>
                  </a:lnTo>
                  <a:lnTo>
                    <a:pt x="1520673" y="288368"/>
                  </a:lnTo>
                  <a:lnTo>
                    <a:pt x="1563434" y="282613"/>
                  </a:lnTo>
                  <a:lnTo>
                    <a:pt x="1595027" y="266080"/>
                  </a:lnTo>
                  <a:lnTo>
                    <a:pt x="1612445" y="242757"/>
                  </a:lnTo>
                  <a:lnTo>
                    <a:pt x="1519166" y="242757"/>
                  </a:lnTo>
                  <a:lnTo>
                    <a:pt x="1501779" y="241779"/>
                  </a:lnTo>
                  <a:lnTo>
                    <a:pt x="1483544" y="238610"/>
                  </a:lnTo>
                  <a:lnTo>
                    <a:pt x="1464460" y="232897"/>
                  </a:lnTo>
                  <a:lnTo>
                    <a:pt x="1444529" y="224286"/>
                  </a:lnTo>
                  <a:close/>
                </a:path>
                <a:path w="2854959" h="330835">
                  <a:moveTo>
                    <a:pt x="1535375" y="10177"/>
                  </a:moveTo>
                  <a:lnTo>
                    <a:pt x="1495706" y="15578"/>
                  </a:lnTo>
                  <a:lnTo>
                    <a:pt x="1465403" y="31051"/>
                  </a:lnTo>
                  <a:lnTo>
                    <a:pt x="1446055" y="55500"/>
                  </a:lnTo>
                  <a:lnTo>
                    <a:pt x="1439252" y="87829"/>
                  </a:lnTo>
                  <a:lnTo>
                    <a:pt x="1443375" y="117296"/>
                  </a:lnTo>
                  <a:lnTo>
                    <a:pt x="1456120" y="140084"/>
                  </a:lnTo>
                  <a:lnTo>
                    <a:pt x="1478054" y="157006"/>
                  </a:lnTo>
                  <a:lnTo>
                    <a:pt x="1509742" y="168874"/>
                  </a:lnTo>
                  <a:lnTo>
                    <a:pt x="1537348" y="177456"/>
                  </a:lnTo>
                  <a:lnTo>
                    <a:pt x="1553610" y="186072"/>
                  </a:lnTo>
                  <a:lnTo>
                    <a:pt x="1561319" y="196174"/>
                  </a:lnTo>
                  <a:lnTo>
                    <a:pt x="1563269" y="209208"/>
                  </a:lnTo>
                  <a:lnTo>
                    <a:pt x="1560459" y="223673"/>
                  </a:lnTo>
                  <a:lnTo>
                    <a:pt x="1552102" y="234181"/>
                  </a:lnTo>
                  <a:lnTo>
                    <a:pt x="1538302" y="240589"/>
                  </a:lnTo>
                  <a:lnTo>
                    <a:pt x="1519166" y="242757"/>
                  </a:lnTo>
                  <a:lnTo>
                    <a:pt x="1612445" y="242757"/>
                  </a:lnTo>
                  <a:lnTo>
                    <a:pt x="1614605" y="239865"/>
                  </a:lnTo>
                  <a:lnTo>
                    <a:pt x="1621320" y="205061"/>
                  </a:lnTo>
                  <a:lnTo>
                    <a:pt x="1618381" y="179234"/>
                  </a:lnTo>
                  <a:lnTo>
                    <a:pt x="1607702" y="157330"/>
                  </a:lnTo>
                  <a:lnTo>
                    <a:pt x="1586493" y="139595"/>
                  </a:lnTo>
                  <a:lnTo>
                    <a:pt x="1551960" y="126278"/>
                  </a:lnTo>
                  <a:lnTo>
                    <a:pt x="1525591" y="117962"/>
                  </a:lnTo>
                  <a:lnTo>
                    <a:pt x="1508375" y="108939"/>
                  </a:lnTo>
                  <a:lnTo>
                    <a:pt x="1499005" y="98502"/>
                  </a:lnTo>
                  <a:lnTo>
                    <a:pt x="1496171" y="85945"/>
                  </a:lnTo>
                  <a:lnTo>
                    <a:pt x="1499164" y="73205"/>
                  </a:lnTo>
                  <a:lnTo>
                    <a:pt x="1507951" y="63186"/>
                  </a:lnTo>
                  <a:lnTo>
                    <a:pt x="1522252" y="56631"/>
                  </a:lnTo>
                  <a:lnTo>
                    <a:pt x="1541783" y="54281"/>
                  </a:lnTo>
                  <a:lnTo>
                    <a:pt x="1610018" y="54281"/>
                  </a:lnTo>
                  <a:lnTo>
                    <a:pt x="1619435" y="31287"/>
                  </a:lnTo>
                  <a:lnTo>
                    <a:pt x="1604445" y="23217"/>
                  </a:lnTo>
                  <a:lnTo>
                    <a:pt x="1586027" y="16491"/>
                  </a:lnTo>
                  <a:lnTo>
                    <a:pt x="1563298" y="11885"/>
                  </a:lnTo>
                  <a:lnTo>
                    <a:pt x="1535375" y="10177"/>
                  </a:lnTo>
                  <a:close/>
                </a:path>
                <a:path w="2854959" h="330835">
                  <a:moveTo>
                    <a:pt x="1610018" y="54281"/>
                  </a:moveTo>
                  <a:lnTo>
                    <a:pt x="1541783" y="54281"/>
                  </a:lnTo>
                  <a:lnTo>
                    <a:pt x="1558115" y="55441"/>
                  </a:lnTo>
                  <a:lnTo>
                    <a:pt x="1574059" y="58757"/>
                  </a:lnTo>
                  <a:lnTo>
                    <a:pt x="1589226" y="63981"/>
                  </a:lnTo>
                  <a:lnTo>
                    <a:pt x="1603226" y="70866"/>
                  </a:lnTo>
                  <a:lnTo>
                    <a:pt x="1610018" y="54281"/>
                  </a:lnTo>
                  <a:close/>
                </a:path>
                <a:path w="2854959" h="330835">
                  <a:moveTo>
                    <a:pt x="1669449" y="224286"/>
                  </a:moveTo>
                  <a:lnTo>
                    <a:pt x="1652109" y="264620"/>
                  </a:lnTo>
                  <a:lnTo>
                    <a:pt x="1697296" y="282431"/>
                  </a:lnTo>
                  <a:lnTo>
                    <a:pt x="1745593" y="288368"/>
                  </a:lnTo>
                  <a:lnTo>
                    <a:pt x="1788353" y="282613"/>
                  </a:lnTo>
                  <a:lnTo>
                    <a:pt x="1819947" y="266080"/>
                  </a:lnTo>
                  <a:lnTo>
                    <a:pt x="1837365" y="242757"/>
                  </a:lnTo>
                  <a:lnTo>
                    <a:pt x="1744085" y="242757"/>
                  </a:lnTo>
                  <a:lnTo>
                    <a:pt x="1726698" y="241779"/>
                  </a:lnTo>
                  <a:lnTo>
                    <a:pt x="1708463" y="238610"/>
                  </a:lnTo>
                  <a:lnTo>
                    <a:pt x="1689380" y="232897"/>
                  </a:lnTo>
                  <a:lnTo>
                    <a:pt x="1669449" y="224286"/>
                  </a:lnTo>
                  <a:close/>
                </a:path>
                <a:path w="2854959" h="330835">
                  <a:moveTo>
                    <a:pt x="1760294" y="10177"/>
                  </a:moveTo>
                  <a:lnTo>
                    <a:pt x="1720626" y="15578"/>
                  </a:lnTo>
                  <a:lnTo>
                    <a:pt x="1690322" y="31051"/>
                  </a:lnTo>
                  <a:lnTo>
                    <a:pt x="1670974" y="55500"/>
                  </a:lnTo>
                  <a:lnTo>
                    <a:pt x="1664171" y="87829"/>
                  </a:lnTo>
                  <a:lnTo>
                    <a:pt x="1668294" y="117296"/>
                  </a:lnTo>
                  <a:lnTo>
                    <a:pt x="1681040" y="140084"/>
                  </a:lnTo>
                  <a:lnTo>
                    <a:pt x="1702974" y="157006"/>
                  </a:lnTo>
                  <a:lnTo>
                    <a:pt x="1734661" y="168874"/>
                  </a:lnTo>
                  <a:lnTo>
                    <a:pt x="1762267" y="177456"/>
                  </a:lnTo>
                  <a:lnTo>
                    <a:pt x="1778529" y="186072"/>
                  </a:lnTo>
                  <a:lnTo>
                    <a:pt x="1786239" y="196174"/>
                  </a:lnTo>
                  <a:lnTo>
                    <a:pt x="1788188" y="209208"/>
                  </a:lnTo>
                  <a:lnTo>
                    <a:pt x="1785379" y="223673"/>
                  </a:lnTo>
                  <a:lnTo>
                    <a:pt x="1777021" y="234181"/>
                  </a:lnTo>
                  <a:lnTo>
                    <a:pt x="1763221" y="240589"/>
                  </a:lnTo>
                  <a:lnTo>
                    <a:pt x="1744085" y="242757"/>
                  </a:lnTo>
                  <a:lnTo>
                    <a:pt x="1837365" y="242757"/>
                  </a:lnTo>
                  <a:lnTo>
                    <a:pt x="1839525" y="239865"/>
                  </a:lnTo>
                  <a:lnTo>
                    <a:pt x="1846239" y="205061"/>
                  </a:lnTo>
                  <a:lnTo>
                    <a:pt x="1843300" y="179234"/>
                  </a:lnTo>
                  <a:lnTo>
                    <a:pt x="1832622" y="157330"/>
                  </a:lnTo>
                  <a:lnTo>
                    <a:pt x="1811412" y="139595"/>
                  </a:lnTo>
                  <a:lnTo>
                    <a:pt x="1776880" y="126278"/>
                  </a:lnTo>
                  <a:lnTo>
                    <a:pt x="1750511" y="117962"/>
                  </a:lnTo>
                  <a:lnTo>
                    <a:pt x="1733295" y="108939"/>
                  </a:lnTo>
                  <a:lnTo>
                    <a:pt x="1723924" y="98502"/>
                  </a:lnTo>
                  <a:lnTo>
                    <a:pt x="1721091" y="85945"/>
                  </a:lnTo>
                  <a:lnTo>
                    <a:pt x="1724083" y="73205"/>
                  </a:lnTo>
                  <a:lnTo>
                    <a:pt x="1732871" y="63186"/>
                  </a:lnTo>
                  <a:lnTo>
                    <a:pt x="1747171" y="56631"/>
                  </a:lnTo>
                  <a:lnTo>
                    <a:pt x="1766702" y="54281"/>
                  </a:lnTo>
                  <a:lnTo>
                    <a:pt x="1834938" y="54281"/>
                  </a:lnTo>
                  <a:lnTo>
                    <a:pt x="1844354" y="31287"/>
                  </a:lnTo>
                  <a:lnTo>
                    <a:pt x="1829365" y="23217"/>
                  </a:lnTo>
                  <a:lnTo>
                    <a:pt x="1810947" y="16491"/>
                  </a:lnTo>
                  <a:lnTo>
                    <a:pt x="1788218" y="11885"/>
                  </a:lnTo>
                  <a:lnTo>
                    <a:pt x="1760294" y="10177"/>
                  </a:lnTo>
                  <a:close/>
                </a:path>
                <a:path w="2854959" h="330835">
                  <a:moveTo>
                    <a:pt x="1834938" y="54281"/>
                  </a:moveTo>
                  <a:lnTo>
                    <a:pt x="1766702" y="54281"/>
                  </a:lnTo>
                  <a:lnTo>
                    <a:pt x="1783035" y="55441"/>
                  </a:lnTo>
                  <a:lnTo>
                    <a:pt x="1798979" y="58757"/>
                  </a:lnTo>
                  <a:lnTo>
                    <a:pt x="1814145" y="63981"/>
                  </a:lnTo>
                  <a:lnTo>
                    <a:pt x="1828145" y="70866"/>
                  </a:lnTo>
                  <a:lnTo>
                    <a:pt x="1834938" y="54281"/>
                  </a:lnTo>
                  <a:close/>
                </a:path>
                <a:path w="2854959" h="330835">
                  <a:moveTo>
                    <a:pt x="2219374" y="376"/>
                  </a:moveTo>
                  <a:lnTo>
                    <a:pt x="2171125" y="376"/>
                  </a:lnTo>
                  <a:lnTo>
                    <a:pt x="2171125" y="315508"/>
                  </a:lnTo>
                  <a:lnTo>
                    <a:pt x="2219374" y="315508"/>
                  </a:lnTo>
                  <a:lnTo>
                    <a:pt x="2219374" y="376"/>
                  </a:lnTo>
                  <a:close/>
                </a:path>
                <a:path w="2854959" h="330835">
                  <a:moveTo>
                    <a:pt x="2116466" y="23371"/>
                  </a:moveTo>
                  <a:lnTo>
                    <a:pt x="1966063" y="23371"/>
                  </a:lnTo>
                  <a:lnTo>
                    <a:pt x="1966063" y="63327"/>
                  </a:lnTo>
                  <a:lnTo>
                    <a:pt x="2068971" y="63327"/>
                  </a:lnTo>
                  <a:lnTo>
                    <a:pt x="2060047" y="106512"/>
                  </a:lnTo>
                  <a:lnTo>
                    <a:pt x="2036034" y="144466"/>
                  </a:lnTo>
                  <a:lnTo>
                    <a:pt x="2001066" y="177190"/>
                  </a:lnTo>
                  <a:lnTo>
                    <a:pt x="1959278" y="204684"/>
                  </a:lnTo>
                  <a:lnTo>
                    <a:pt x="1985287" y="243510"/>
                  </a:lnTo>
                  <a:lnTo>
                    <a:pt x="2024116" y="218565"/>
                  </a:lnTo>
                  <a:lnTo>
                    <a:pt x="2059797" y="187613"/>
                  </a:lnTo>
                  <a:lnTo>
                    <a:pt x="2089181" y="149984"/>
                  </a:lnTo>
                  <a:lnTo>
                    <a:pt x="2109120" y="105009"/>
                  </a:lnTo>
                  <a:lnTo>
                    <a:pt x="2116466" y="52019"/>
                  </a:lnTo>
                  <a:lnTo>
                    <a:pt x="2116466" y="23371"/>
                  </a:lnTo>
                  <a:close/>
                </a:path>
                <a:path w="2854959" h="330835">
                  <a:moveTo>
                    <a:pt x="2512225" y="191868"/>
                  </a:moveTo>
                  <a:lnTo>
                    <a:pt x="2311686" y="191868"/>
                  </a:lnTo>
                  <a:lnTo>
                    <a:pt x="2311686" y="227302"/>
                  </a:lnTo>
                  <a:lnTo>
                    <a:pt x="2462844" y="227302"/>
                  </a:lnTo>
                  <a:lnTo>
                    <a:pt x="2462844" y="243887"/>
                  </a:lnTo>
                  <a:lnTo>
                    <a:pt x="2311686" y="243887"/>
                  </a:lnTo>
                  <a:lnTo>
                    <a:pt x="2311686" y="330586"/>
                  </a:lnTo>
                  <a:lnTo>
                    <a:pt x="2517502" y="330586"/>
                  </a:lnTo>
                  <a:lnTo>
                    <a:pt x="2517502" y="294399"/>
                  </a:lnTo>
                  <a:lnTo>
                    <a:pt x="2361444" y="294399"/>
                  </a:lnTo>
                  <a:lnTo>
                    <a:pt x="2361444" y="277059"/>
                  </a:lnTo>
                  <a:lnTo>
                    <a:pt x="2512225" y="277059"/>
                  </a:lnTo>
                  <a:lnTo>
                    <a:pt x="2512225" y="191868"/>
                  </a:lnTo>
                  <a:close/>
                </a:path>
                <a:path w="2854959" h="330835">
                  <a:moveTo>
                    <a:pt x="2436834" y="166989"/>
                  </a:moveTo>
                  <a:lnTo>
                    <a:pt x="2387454" y="166989"/>
                  </a:lnTo>
                  <a:lnTo>
                    <a:pt x="2387454" y="191868"/>
                  </a:lnTo>
                  <a:lnTo>
                    <a:pt x="2436834" y="191868"/>
                  </a:lnTo>
                  <a:lnTo>
                    <a:pt x="2436834" y="166989"/>
                  </a:lnTo>
                  <a:close/>
                </a:path>
                <a:path w="2854959" h="330835">
                  <a:moveTo>
                    <a:pt x="2562736" y="130048"/>
                  </a:moveTo>
                  <a:lnTo>
                    <a:pt x="2261175" y="130048"/>
                  </a:lnTo>
                  <a:lnTo>
                    <a:pt x="2261175" y="166989"/>
                  </a:lnTo>
                  <a:lnTo>
                    <a:pt x="2562736" y="166989"/>
                  </a:lnTo>
                  <a:lnTo>
                    <a:pt x="2562736" y="130048"/>
                  </a:lnTo>
                  <a:close/>
                </a:path>
                <a:path w="2854959" h="330835">
                  <a:moveTo>
                    <a:pt x="2387831" y="0"/>
                  </a:moveTo>
                  <a:lnTo>
                    <a:pt x="2387831" y="6785"/>
                  </a:lnTo>
                  <a:lnTo>
                    <a:pt x="2380763" y="33860"/>
                  </a:lnTo>
                  <a:lnTo>
                    <a:pt x="2360973" y="54610"/>
                  </a:lnTo>
                  <a:lnTo>
                    <a:pt x="2330581" y="69918"/>
                  </a:lnTo>
                  <a:lnTo>
                    <a:pt x="2291708" y="80667"/>
                  </a:lnTo>
                  <a:lnTo>
                    <a:pt x="2307163" y="118362"/>
                  </a:lnTo>
                  <a:lnTo>
                    <a:pt x="2337460" y="110994"/>
                  </a:lnTo>
                  <a:lnTo>
                    <a:pt x="2365496" y="100693"/>
                  </a:lnTo>
                  <a:lnTo>
                    <a:pt x="2390281" y="87352"/>
                  </a:lnTo>
                  <a:lnTo>
                    <a:pt x="2410825" y="70866"/>
                  </a:lnTo>
                  <a:lnTo>
                    <a:pt x="2515000" y="70866"/>
                  </a:lnTo>
                  <a:lnTo>
                    <a:pt x="2430803" y="40333"/>
                  </a:lnTo>
                  <a:lnTo>
                    <a:pt x="2433336" y="32836"/>
                  </a:lnTo>
                  <a:lnTo>
                    <a:pt x="2435232" y="25020"/>
                  </a:lnTo>
                  <a:lnTo>
                    <a:pt x="2436422" y="16850"/>
                  </a:lnTo>
                  <a:lnTo>
                    <a:pt x="2436834" y="8292"/>
                  </a:lnTo>
                  <a:lnTo>
                    <a:pt x="2436834" y="753"/>
                  </a:lnTo>
                  <a:lnTo>
                    <a:pt x="2387831" y="0"/>
                  </a:lnTo>
                  <a:close/>
                </a:path>
                <a:path w="2854959" h="330835">
                  <a:moveTo>
                    <a:pt x="2515000" y="70866"/>
                  </a:moveTo>
                  <a:lnTo>
                    <a:pt x="2410825" y="70866"/>
                  </a:lnTo>
                  <a:lnTo>
                    <a:pt x="2514863" y="117985"/>
                  </a:lnTo>
                  <a:lnTo>
                    <a:pt x="2533711" y="77652"/>
                  </a:lnTo>
                  <a:lnTo>
                    <a:pt x="2515000" y="70866"/>
                  </a:lnTo>
                  <a:close/>
                </a:path>
                <a:path w="2854959" h="330835">
                  <a:moveTo>
                    <a:pt x="2854456" y="215616"/>
                  </a:moveTo>
                  <a:lnTo>
                    <a:pt x="2652033" y="215616"/>
                  </a:lnTo>
                  <a:lnTo>
                    <a:pt x="2652033" y="254442"/>
                  </a:lnTo>
                  <a:lnTo>
                    <a:pt x="2806206" y="254442"/>
                  </a:lnTo>
                  <a:lnTo>
                    <a:pt x="2806206" y="324932"/>
                  </a:lnTo>
                  <a:lnTo>
                    <a:pt x="2854456" y="324932"/>
                  </a:lnTo>
                  <a:lnTo>
                    <a:pt x="2854456" y="215616"/>
                  </a:lnTo>
                  <a:close/>
                </a:path>
                <a:path w="2854959" h="330835">
                  <a:moveTo>
                    <a:pt x="2730816" y="11308"/>
                  </a:moveTo>
                  <a:lnTo>
                    <a:pt x="2592474" y="11308"/>
                  </a:lnTo>
                  <a:lnTo>
                    <a:pt x="2592474" y="50511"/>
                  </a:lnTo>
                  <a:lnTo>
                    <a:pt x="2683320" y="50511"/>
                  </a:lnTo>
                  <a:lnTo>
                    <a:pt x="2683320" y="80290"/>
                  </a:lnTo>
                  <a:lnTo>
                    <a:pt x="2592474" y="80290"/>
                  </a:lnTo>
                  <a:lnTo>
                    <a:pt x="2592474" y="189606"/>
                  </a:lnTo>
                  <a:lnTo>
                    <a:pt x="2612830" y="189606"/>
                  </a:lnTo>
                  <a:lnTo>
                    <a:pt x="2651232" y="188958"/>
                  </a:lnTo>
                  <a:lnTo>
                    <a:pt x="2687089" y="186968"/>
                  </a:lnTo>
                  <a:lnTo>
                    <a:pt x="2720120" y="183563"/>
                  </a:lnTo>
                  <a:lnTo>
                    <a:pt x="2750040" y="178675"/>
                  </a:lnTo>
                  <a:lnTo>
                    <a:pt x="2746702" y="150026"/>
                  </a:lnTo>
                  <a:lnTo>
                    <a:pt x="2639970" y="150026"/>
                  </a:lnTo>
                  <a:lnTo>
                    <a:pt x="2639970" y="117232"/>
                  </a:lnTo>
                  <a:lnTo>
                    <a:pt x="2730816" y="117232"/>
                  </a:lnTo>
                  <a:lnTo>
                    <a:pt x="2730816" y="11308"/>
                  </a:lnTo>
                  <a:close/>
                </a:path>
                <a:path w="2854959" h="330835">
                  <a:moveTo>
                    <a:pt x="2745517" y="139849"/>
                  </a:moveTo>
                  <a:lnTo>
                    <a:pt x="2719749" y="144460"/>
                  </a:lnTo>
                  <a:lnTo>
                    <a:pt x="2692037" y="147623"/>
                  </a:lnTo>
                  <a:lnTo>
                    <a:pt x="2664678" y="149443"/>
                  </a:lnTo>
                  <a:lnTo>
                    <a:pt x="2639970" y="150026"/>
                  </a:lnTo>
                  <a:lnTo>
                    <a:pt x="2746702" y="150026"/>
                  </a:lnTo>
                  <a:lnTo>
                    <a:pt x="2745517" y="139849"/>
                  </a:lnTo>
                  <a:close/>
                </a:path>
                <a:path w="2854959" h="330835">
                  <a:moveTo>
                    <a:pt x="2854456" y="376"/>
                  </a:moveTo>
                  <a:lnTo>
                    <a:pt x="2806206" y="376"/>
                  </a:lnTo>
                  <a:lnTo>
                    <a:pt x="2806206" y="38826"/>
                  </a:lnTo>
                  <a:lnTo>
                    <a:pt x="2756825" y="38826"/>
                  </a:lnTo>
                  <a:lnTo>
                    <a:pt x="2756825" y="77652"/>
                  </a:lnTo>
                  <a:lnTo>
                    <a:pt x="2806206" y="77652"/>
                  </a:lnTo>
                  <a:lnTo>
                    <a:pt x="2806206" y="105169"/>
                  </a:lnTo>
                  <a:lnTo>
                    <a:pt x="2756825" y="105169"/>
                  </a:lnTo>
                  <a:lnTo>
                    <a:pt x="2756825" y="143618"/>
                  </a:lnTo>
                  <a:lnTo>
                    <a:pt x="2806206" y="143618"/>
                  </a:lnTo>
                  <a:lnTo>
                    <a:pt x="2806206" y="198276"/>
                  </a:lnTo>
                  <a:lnTo>
                    <a:pt x="2854456" y="198276"/>
                  </a:lnTo>
                  <a:lnTo>
                    <a:pt x="2854456" y="376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1894925" y="6858429"/>
              <a:ext cx="6523990" cy="3508375"/>
            </a:xfrm>
            <a:custGeom>
              <a:avLst/>
              <a:gdLst/>
              <a:ahLst/>
              <a:cxnLst/>
              <a:rect l="l" t="t" r="r" b="b"/>
              <a:pathLst>
                <a:path w="6523990" h="3508375">
                  <a:moveTo>
                    <a:pt x="6523361" y="0"/>
                  </a:moveTo>
                  <a:lnTo>
                    <a:pt x="0" y="0"/>
                  </a:lnTo>
                  <a:lnTo>
                    <a:pt x="0" y="3507746"/>
                  </a:lnTo>
                  <a:lnTo>
                    <a:pt x="6523361" y="3507746"/>
                  </a:lnTo>
                  <a:lnTo>
                    <a:pt x="6523361" y="0"/>
                  </a:lnTo>
                  <a:close/>
                </a:path>
              </a:pathLst>
            </a:custGeom>
            <a:solidFill>
              <a:srgbClr val="EC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2805892" y="7078318"/>
              <a:ext cx="2219827" cy="115179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5224666" y="7078318"/>
              <a:ext cx="2062764" cy="115179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2314598" y="8620721"/>
              <a:ext cx="5497420" cy="80516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2309572" y="9652062"/>
              <a:ext cx="5417250" cy="51726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/>
          <p:nvPr/>
        </p:nvSpPr>
        <p:spPr>
          <a:xfrm>
            <a:off x="18430090" y="10568558"/>
            <a:ext cx="262255" cy="181610"/>
          </a:xfrm>
          <a:custGeom>
            <a:avLst/>
            <a:gdLst/>
            <a:ahLst/>
            <a:cxnLst/>
            <a:rect l="l" t="t" r="r" b="b"/>
            <a:pathLst>
              <a:path w="262255" h="181609">
                <a:moveTo>
                  <a:pt x="97253" y="0"/>
                </a:moveTo>
                <a:lnTo>
                  <a:pt x="56291" y="0"/>
                </a:lnTo>
                <a:lnTo>
                  <a:pt x="0" y="177921"/>
                </a:lnTo>
                <a:lnTo>
                  <a:pt x="37946" y="177921"/>
                </a:lnTo>
                <a:lnTo>
                  <a:pt x="47998" y="136959"/>
                </a:lnTo>
                <a:lnTo>
                  <a:pt x="140778" y="136959"/>
                </a:lnTo>
                <a:lnTo>
                  <a:pt x="132313" y="110321"/>
                </a:lnTo>
                <a:lnTo>
                  <a:pt x="54783" y="110321"/>
                </a:lnTo>
                <a:lnTo>
                  <a:pt x="76144" y="28397"/>
                </a:lnTo>
                <a:lnTo>
                  <a:pt x="106278" y="28397"/>
                </a:lnTo>
                <a:lnTo>
                  <a:pt x="97253" y="0"/>
                </a:lnTo>
                <a:close/>
              </a:path>
              <a:path w="262255" h="181609">
                <a:moveTo>
                  <a:pt x="140778" y="136959"/>
                </a:moveTo>
                <a:lnTo>
                  <a:pt x="104290" y="136959"/>
                </a:lnTo>
                <a:lnTo>
                  <a:pt x="114593" y="177921"/>
                </a:lnTo>
                <a:lnTo>
                  <a:pt x="153796" y="177921"/>
                </a:lnTo>
                <a:lnTo>
                  <a:pt x="140778" y="136959"/>
                </a:lnTo>
                <a:close/>
              </a:path>
              <a:path w="262255" h="181609">
                <a:moveTo>
                  <a:pt x="106278" y="28397"/>
                </a:moveTo>
                <a:lnTo>
                  <a:pt x="76144" y="28397"/>
                </a:lnTo>
                <a:lnTo>
                  <a:pt x="97253" y="110321"/>
                </a:lnTo>
                <a:lnTo>
                  <a:pt x="132313" y="110321"/>
                </a:lnTo>
                <a:lnTo>
                  <a:pt x="106278" y="28397"/>
                </a:lnTo>
                <a:close/>
              </a:path>
              <a:path w="262255" h="181609">
                <a:moveTo>
                  <a:pt x="261814" y="47495"/>
                </a:moveTo>
                <a:lnTo>
                  <a:pt x="228642" y="47495"/>
                </a:lnTo>
                <a:lnTo>
                  <a:pt x="228642" y="181188"/>
                </a:lnTo>
                <a:lnTo>
                  <a:pt x="261814" y="181188"/>
                </a:lnTo>
                <a:lnTo>
                  <a:pt x="261814" y="47495"/>
                </a:lnTo>
                <a:close/>
              </a:path>
              <a:path w="262255" h="181609">
                <a:moveTo>
                  <a:pt x="261814" y="6533"/>
                </a:moveTo>
                <a:lnTo>
                  <a:pt x="236935" y="6533"/>
                </a:lnTo>
                <a:lnTo>
                  <a:pt x="170341" y="46993"/>
                </a:lnTo>
                <a:lnTo>
                  <a:pt x="185921" y="73631"/>
                </a:lnTo>
                <a:lnTo>
                  <a:pt x="228642" y="47495"/>
                </a:lnTo>
                <a:lnTo>
                  <a:pt x="261814" y="47495"/>
                </a:lnTo>
                <a:lnTo>
                  <a:pt x="261814" y="65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802269" y="10555489"/>
            <a:ext cx="100965" cy="213360"/>
          </a:xfrm>
          <a:custGeom>
            <a:avLst/>
            <a:gdLst/>
            <a:ahLst/>
            <a:cxnLst/>
            <a:rect l="l" t="t" r="r" b="b"/>
            <a:pathLst>
              <a:path w="100965" h="213359">
                <a:moveTo>
                  <a:pt x="73128" y="0"/>
                </a:moveTo>
                <a:lnTo>
                  <a:pt x="0" y="203051"/>
                </a:lnTo>
                <a:lnTo>
                  <a:pt x="27894" y="213103"/>
                </a:lnTo>
                <a:lnTo>
                  <a:pt x="100771" y="10554"/>
                </a:lnTo>
                <a:lnTo>
                  <a:pt x="731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975758" y="10568558"/>
            <a:ext cx="262255" cy="181610"/>
          </a:xfrm>
          <a:custGeom>
            <a:avLst/>
            <a:gdLst/>
            <a:ahLst/>
            <a:cxnLst/>
            <a:rect l="l" t="t" r="r" b="b"/>
            <a:pathLst>
              <a:path w="262255" h="181609">
                <a:moveTo>
                  <a:pt x="97253" y="0"/>
                </a:moveTo>
                <a:lnTo>
                  <a:pt x="56291" y="0"/>
                </a:lnTo>
                <a:lnTo>
                  <a:pt x="0" y="177921"/>
                </a:lnTo>
                <a:lnTo>
                  <a:pt x="37946" y="177921"/>
                </a:lnTo>
                <a:lnTo>
                  <a:pt x="47998" y="136959"/>
                </a:lnTo>
                <a:lnTo>
                  <a:pt x="140778" y="136959"/>
                </a:lnTo>
                <a:lnTo>
                  <a:pt x="132313" y="110321"/>
                </a:lnTo>
                <a:lnTo>
                  <a:pt x="54783" y="110321"/>
                </a:lnTo>
                <a:lnTo>
                  <a:pt x="76144" y="28397"/>
                </a:lnTo>
                <a:lnTo>
                  <a:pt x="106278" y="28397"/>
                </a:lnTo>
                <a:lnTo>
                  <a:pt x="97253" y="0"/>
                </a:lnTo>
                <a:close/>
              </a:path>
              <a:path w="262255" h="181609">
                <a:moveTo>
                  <a:pt x="140778" y="136959"/>
                </a:moveTo>
                <a:lnTo>
                  <a:pt x="104290" y="136959"/>
                </a:lnTo>
                <a:lnTo>
                  <a:pt x="114593" y="177921"/>
                </a:lnTo>
                <a:lnTo>
                  <a:pt x="153796" y="177921"/>
                </a:lnTo>
                <a:lnTo>
                  <a:pt x="140778" y="136959"/>
                </a:lnTo>
                <a:close/>
              </a:path>
              <a:path w="262255" h="181609">
                <a:moveTo>
                  <a:pt x="106278" y="28397"/>
                </a:moveTo>
                <a:lnTo>
                  <a:pt x="76144" y="28397"/>
                </a:lnTo>
                <a:lnTo>
                  <a:pt x="97253" y="110321"/>
                </a:lnTo>
                <a:lnTo>
                  <a:pt x="132313" y="110321"/>
                </a:lnTo>
                <a:lnTo>
                  <a:pt x="106278" y="28397"/>
                </a:lnTo>
                <a:close/>
              </a:path>
              <a:path w="262255" h="181609">
                <a:moveTo>
                  <a:pt x="261814" y="47495"/>
                </a:moveTo>
                <a:lnTo>
                  <a:pt x="228642" y="47495"/>
                </a:lnTo>
                <a:lnTo>
                  <a:pt x="228642" y="181188"/>
                </a:lnTo>
                <a:lnTo>
                  <a:pt x="261814" y="181188"/>
                </a:lnTo>
                <a:lnTo>
                  <a:pt x="261814" y="47495"/>
                </a:lnTo>
                <a:close/>
              </a:path>
              <a:path w="262255" h="181609">
                <a:moveTo>
                  <a:pt x="261814" y="6533"/>
                </a:moveTo>
                <a:lnTo>
                  <a:pt x="236935" y="6533"/>
                </a:lnTo>
                <a:lnTo>
                  <a:pt x="170341" y="46993"/>
                </a:lnTo>
                <a:lnTo>
                  <a:pt x="185921" y="73631"/>
                </a:lnTo>
                <a:lnTo>
                  <a:pt x="228642" y="47495"/>
                </a:lnTo>
                <a:lnTo>
                  <a:pt x="261814" y="47495"/>
                </a:lnTo>
                <a:lnTo>
                  <a:pt x="261814" y="65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256665"/>
            <a:chOff x="0" y="0"/>
            <a:chExt cx="20104100" cy="1256665"/>
          </a:xfrm>
        </p:grpSpPr>
        <p:sp>
          <p:nvSpPr>
            <p:cNvPr id="3" name="object 3"/>
            <p:cNvSpPr/>
            <p:nvPr/>
          </p:nvSpPr>
          <p:spPr>
            <a:xfrm>
              <a:off x="1434595" y="455232"/>
              <a:ext cx="3185160" cy="341630"/>
            </a:xfrm>
            <a:custGeom>
              <a:avLst/>
              <a:gdLst/>
              <a:ahLst/>
              <a:cxnLst/>
              <a:rect l="l" t="t" r="r" b="b"/>
              <a:pathLst>
                <a:path w="3185160" h="341630">
                  <a:moveTo>
                    <a:pt x="163220" y="202423"/>
                  </a:moveTo>
                  <a:lnTo>
                    <a:pt x="126591" y="208136"/>
                  </a:lnTo>
                  <a:lnTo>
                    <a:pt x="100033" y="223249"/>
                  </a:lnTo>
                  <a:lnTo>
                    <a:pt x="83865" y="244724"/>
                  </a:lnTo>
                  <a:lnTo>
                    <a:pt x="78405" y="269520"/>
                  </a:lnTo>
                  <a:lnTo>
                    <a:pt x="83865" y="294635"/>
                  </a:lnTo>
                  <a:lnTo>
                    <a:pt x="100033" y="316074"/>
                  </a:lnTo>
                  <a:lnTo>
                    <a:pt x="126591" y="331010"/>
                  </a:lnTo>
                  <a:lnTo>
                    <a:pt x="163220" y="336618"/>
                  </a:lnTo>
                  <a:lnTo>
                    <a:pt x="199313" y="331010"/>
                  </a:lnTo>
                  <a:lnTo>
                    <a:pt x="225794" y="316074"/>
                  </a:lnTo>
                  <a:lnTo>
                    <a:pt x="229663" y="310985"/>
                  </a:lnTo>
                  <a:lnTo>
                    <a:pt x="163220" y="310985"/>
                  </a:lnTo>
                  <a:lnTo>
                    <a:pt x="138836" y="307374"/>
                  </a:lnTo>
                  <a:lnTo>
                    <a:pt x="121943" y="297933"/>
                  </a:lnTo>
                  <a:lnTo>
                    <a:pt x="112119" y="284745"/>
                  </a:lnTo>
                  <a:lnTo>
                    <a:pt x="108939" y="269897"/>
                  </a:lnTo>
                  <a:lnTo>
                    <a:pt x="112119" y="254395"/>
                  </a:lnTo>
                  <a:lnTo>
                    <a:pt x="121943" y="240872"/>
                  </a:lnTo>
                  <a:lnTo>
                    <a:pt x="138836" y="231307"/>
                  </a:lnTo>
                  <a:lnTo>
                    <a:pt x="163220" y="227678"/>
                  </a:lnTo>
                  <a:lnTo>
                    <a:pt x="229403" y="227678"/>
                  </a:lnTo>
                  <a:lnTo>
                    <a:pt x="226076" y="223249"/>
                  </a:lnTo>
                  <a:lnTo>
                    <a:pt x="199631" y="208136"/>
                  </a:lnTo>
                  <a:lnTo>
                    <a:pt x="163220" y="202423"/>
                  </a:lnTo>
                  <a:close/>
                </a:path>
                <a:path w="3185160" h="341630">
                  <a:moveTo>
                    <a:pt x="229403" y="227678"/>
                  </a:moveTo>
                  <a:lnTo>
                    <a:pt x="163220" y="227678"/>
                  </a:lnTo>
                  <a:lnTo>
                    <a:pt x="187545" y="231307"/>
                  </a:lnTo>
                  <a:lnTo>
                    <a:pt x="204307" y="240872"/>
                  </a:lnTo>
                  <a:lnTo>
                    <a:pt x="214002" y="254395"/>
                  </a:lnTo>
                  <a:lnTo>
                    <a:pt x="217124" y="269897"/>
                  </a:lnTo>
                  <a:lnTo>
                    <a:pt x="214002" y="284745"/>
                  </a:lnTo>
                  <a:lnTo>
                    <a:pt x="204307" y="297933"/>
                  </a:lnTo>
                  <a:lnTo>
                    <a:pt x="187545" y="307374"/>
                  </a:lnTo>
                  <a:lnTo>
                    <a:pt x="163220" y="310985"/>
                  </a:lnTo>
                  <a:lnTo>
                    <a:pt x="229663" y="310985"/>
                  </a:lnTo>
                  <a:lnTo>
                    <a:pt x="242097" y="294635"/>
                  </a:lnTo>
                  <a:lnTo>
                    <a:pt x="247657" y="269520"/>
                  </a:lnTo>
                  <a:lnTo>
                    <a:pt x="242203" y="244724"/>
                  </a:lnTo>
                  <a:lnTo>
                    <a:pt x="229403" y="227678"/>
                  </a:lnTo>
                  <a:close/>
                </a:path>
                <a:path w="3185160" h="341630">
                  <a:moveTo>
                    <a:pt x="146634" y="37695"/>
                  </a:moveTo>
                  <a:lnTo>
                    <a:pt x="13570" y="37695"/>
                  </a:lnTo>
                  <a:lnTo>
                    <a:pt x="13570" y="63327"/>
                  </a:lnTo>
                  <a:lnTo>
                    <a:pt x="115724" y="63327"/>
                  </a:lnTo>
                  <a:lnTo>
                    <a:pt x="107130" y="91611"/>
                  </a:lnTo>
                  <a:lnTo>
                    <a:pt x="84295" y="117985"/>
                  </a:lnTo>
                  <a:lnTo>
                    <a:pt x="48243" y="141250"/>
                  </a:lnTo>
                  <a:lnTo>
                    <a:pt x="0" y="160204"/>
                  </a:lnTo>
                  <a:lnTo>
                    <a:pt x="11685" y="186214"/>
                  </a:lnTo>
                  <a:lnTo>
                    <a:pt x="40952" y="175836"/>
                  </a:lnTo>
                  <a:lnTo>
                    <a:pt x="66579" y="163974"/>
                  </a:lnTo>
                  <a:lnTo>
                    <a:pt x="88601" y="150698"/>
                  </a:lnTo>
                  <a:lnTo>
                    <a:pt x="107054" y="136079"/>
                  </a:lnTo>
                  <a:lnTo>
                    <a:pt x="158030" y="136079"/>
                  </a:lnTo>
                  <a:lnTo>
                    <a:pt x="124017" y="117609"/>
                  </a:lnTo>
                  <a:lnTo>
                    <a:pt x="133912" y="101865"/>
                  </a:lnTo>
                  <a:lnTo>
                    <a:pt x="140980" y="85238"/>
                  </a:lnTo>
                  <a:lnTo>
                    <a:pt x="145220" y="67833"/>
                  </a:lnTo>
                  <a:lnTo>
                    <a:pt x="146634" y="49757"/>
                  </a:lnTo>
                  <a:lnTo>
                    <a:pt x="146634" y="37695"/>
                  </a:lnTo>
                  <a:close/>
                </a:path>
                <a:path w="3185160" h="341630">
                  <a:moveTo>
                    <a:pt x="158030" y="136079"/>
                  </a:moveTo>
                  <a:lnTo>
                    <a:pt x="107054" y="136079"/>
                  </a:lnTo>
                  <a:lnTo>
                    <a:pt x="164727" y="174151"/>
                  </a:lnTo>
                  <a:lnTo>
                    <a:pt x="180936" y="148519"/>
                  </a:lnTo>
                  <a:lnTo>
                    <a:pt x="158030" y="136079"/>
                  </a:lnTo>
                  <a:close/>
                </a:path>
                <a:path w="3185160" h="341630">
                  <a:moveTo>
                    <a:pt x="96876" y="0"/>
                  </a:moveTo>
                  <a:lnTo>
                    <a:pt x="67097" y="0"/>
                  </a:lnTo>
                  <a:lnTo>
                    <a:pt x="67097" y="37695"/>
                  </a:lnTo>
                  <a:lnTo>
                    <a:pt x="96876" y="37695"/>
                  </a:lnTo>
                  <a:lnTo>
                    <a:pt x="96876" y="0"/>
                  </a:lnTo>
                  <a:close/>
                </a:path>
                <a:path w="3185160" h="341630">
                  <a:moveTo>
                    <a:pt x="249165" y="5654"/>
                  </a:moveTo>
                  <a:lnTo>
                    <a:pt x="218632" y="5654"/>
                  </a:lnTo>
                  <a:lnTo>
                    <a:pt x="218632" y="189606"/>
                  </a:lnTo>
                  <a:lnTo>
                    <a:pt x="249165" y="189606"/>
                  </a:lnTo>
                  <a:lnTo>
                    <a:pt x="249165" y="108562"/>
                  </a:lnTo>
                  <a:lnTo>
                    <a:pt x="302315" y="108562"/>
                  </a:lnTo>
                  <a:lnTo>
                    <a:pt x="302315" y="81421"/>
                  </a:lnTo>
                  <a:lnTo>
                    <a:pt x="249165" y="81421"/>
                  </a:lnTo>
                  <a:lnTo>
                    <a:pt x="249165" y="5654"/>
                  </a:lnTo>
                  <a:close/>
                </a:path>
                <a:path w="3185160" h="341630">
                  <a:moveTo>
                    <a:pt x="585741" y="5654"/>
                  </a:moveTo>
                  <a:lnTo>
                    <a:pt x="555208" y="5654"/>
                  </a:lnTo>
                  <a:lnTo>
                    <a:pt x="555208" y="79913"/>
                  </a:lnTo>
                  <a:lnTo>
                    <a:pt x="500550" y="79913"/>
                  </a:lnTo>
                  <a:lnTo>
                    <a:pt x="500550" y="105546"/>
                  </a:lnTo>
                  <a:lnTo>
                    <a:pt x="555208" y="105546"/>
                  </a:lnTo>
                  <a:lnTo>
                    <a:pt x="555208" y="177167"/>
                  </a:lnTo>
                  <a:lnTo>
                    <a:pt x="585741" y="177167"/>
                  </a:lnTo>
                  <a:lnTo>
                    <a:pt x="585741" y="5654"/>
                  </a:lnTo>
                  <a:close/>
                </a:path>
                <a:path w="3185160" h="341630">
                  <a:moveTo>
                    <a:pt x="430814" y="196768"/>
                  </a:moveTo>
                  <a:lnTo>
                    <a:pt x="400281" y="196768"/>
                  </a:lnTo>
                  <a:lnTo>
                    <a:pt x="400281" y="332094"/>
                  </a:lnTo>
                  <a:lnTo>
                    <a:pt x="585741" y="332094"/>
                  </a:lnTo>
                  <a:lnTo>
                    <a:pt x="585741" y="306838"/>
                  </a:lnTo>
                  <a:lnTo>
                    <a:pt x="430814" y="306838"/>
                  </a:lnTo>
                  <a:lnTo>
                    <a:pt x="430814" y="262735"/>
                  </a:lnTo>
                  <a:lnTo>
                    <a:pt x="585741" y="262735"/>
                  </a:lnTo>
                  <a:lnTo>
                    <a:pt x="585741" y="238233"/>
                  </a:lnTo>
                  <a:lnTo>
                    <a:pt x="430814" y="238233"/>
                  </a:lnTo>
                  <a:lnTo>
                    <a:pt x="430814" y="196768"/>
                  </a:lnTo>
                  <a:close/>
                </a:path>
                <a:path w="3185160" h="341630">
                  <a:moveTo>
                    <a:pt x="585741" y="262735"/>
                  </a:moveTo>
                  <a:lnTo>
                    <a:pt x="555208" y="262735"/>
                  </a:lnTo>
                  <a:lnTo>
                    <a:pt x="555208" y="306838"/>
                  </a:lnTo>
                  <a:lnTo>
                    <a:pt x="585741" y="306838"/>
                  </a:lnTo>
                  <a:lnTo>
                    <a:pt x="585741" y="262735"/>
                  </a:lnTo>
                  <a:close/>
                </a:path>
                <a:path w="3185160" h="341630">
                  <a:moveTo>
                    <a:pt x="585741" y="196768"/>
                  </a:moveTo>
                  <a:lnTo>
                    <a:pt x="555208" y="196768"/>
                  </a:lnTo>
                  <a:lnTo>
                    <a:pt x="555208" y="238233"/>
                  </a:lnTo>
                  <a:lnTo>
                    <a:pt x="585741" y="238233"/>
                  </a:lnTo>
                  <a:lnTo>
                    <a:pt x="585741" y="196768"/>
                  </a:lnTo>
                  <a:close/>
                </a:path>
                <a:path w="3185160" h="341630">
                  <a:moveTo>
                    <a:pt x="407066" y="16585"/>
                  </a:moveTo>
                  <a:lnTo>
                    <a:pt x="373453" y="22811"/>
                  </a:lnTo>
                  <a:lnTo>
                    <a:pt x="347649" y="39532"/>
                  </a:lnTo>
                  <a:lnTo>
                    <a:pt x="331105" y="63816"/>
                  </a:lnTo>
                  <a:lnTo>
                    <a:pt x="325268" y="92730"/>
                  </a:lnTo>
                  <a:lnTo>
                    <a:pt x="331105" y="121902"/>
                  </a:lnTo>
                  <a:lnTo>
                    <a:pt x="347649" y="146021"/>
                  </a:lnTo>
                  <a:lnTo>
                    <a:pt x="373453" y="162436"/>
                  </a:lnTo>
                  <a:lnTo>
                    <a:pt x="407066" y="168497"/>
                  </a:lnTo>
                  <a:lnTo>
                    <a:pt x="440939" y="162436"/>
                  </a:lnTo>
                  <a:lnTo>
                    <a:pt x="466578" y="146021"/>
                  </a:lnTo>
                  <a:lnTo>
                    <a:pt x="469211" y="142110"/>
                  </a:lnTo>
                  <a:lnTo>
                    <a:pt x="407066" y="142110"/>
                  </a:lnTo>
                  <a:lnTo>
                    <a:pt x="386116" y="138465"/>
                  </a:lnTo>
                  <a:lnTo>
                    <a:pt x="369795" y="128210"/>
                  </a:lnTo>
                  <a:lnTo>
                    <a:pt x="359199" y="112372"/>
                  </a:lnTo>
                  <a:lnTo>
                    <a:pt x="355424" y="91976"/>
                  </a:lnTo>
                  <a:lnTo>
                    <a:pt x="359199" y="72074"/>
                  </a:lnTo>
                  <a:lnTo>
                    <a:pt x="369795" y="56589"/>
                  </a:lnTo>
                  <a:lnTo>
                    <a:pt x="386116" y="46547"/>
                  </a:lnTo>
                  <a:lnTo>
                    <a:pt x="407066" y="42972"/>
                  </a:lnTo>
                  <a:lnTo>
                    <a:pt x="468878" y="42972"/>
                  </a:lnTo>
                  <a:lnTo>
                    <a:pt x="466578" y="39532"/>
                  </a:lnTo>
                  <a:lnTo>
                    <a:pt x="440939" y="22811"/>
                  </a:lnTo>
                  <a:lnTo>
                    <a:pt x="407066" y="16585"/>
                  </a:lnTo>
                  <a:close/>
                </a:path>
                <a:path w="3185160" h="341630">
                  <a:moveTo>
                    <a:pt x="468878" y="42972"/>
                  </a:moveTo>
                  <a:lnTo>
                    <a:pt x="407066" y="42972"/>
                  </a:lnTo>
                  <a:lnTo>
                    <a:pt x="427799" y="46547"/>
                  </a:lnTo>
                  <a:lnTo>
                    <a:pt x="444008" y="56589"/>
                  </a:lnTo>
                  <a:lnTo>
                    <a:pt x="454562" y="72074"/>
                  </a:lnTo>
                  <a:lnTo>
                    <a:pt x="458332" y="91976"/>
                  </a:lnTo>
                  <a:lnTo>
                    <a:pt x="454562" y="112372"/>
                  </a:lnTo>
                  <a:lnTo>
                    <a:pt x="444008" y="128210"/>
                  </a:lnTo>
                  <a:lnTo>
                    <a:pt x="427799" y="138465"/>
                  </a:lnTo>
                  <a:lnTo>
                    <a:pt x="407066" y="142110"/>
                  </a:lnTo>
                  <a:lnTo>
                    <a:pt x="469211" y="142110"/>
                  </a:lnTo>
                  <a:lnTo>
                    <a:pt x="482816" y="121902"/>
                  </a:lnTo>
                  <a:lnTo>
                    <a:pt x="488488" y="92730"/>
                  </a:lnTo>
                  <a:lnTo>
                    <a:pt x="482816" y="63816"/>
                  </a:lnTo>
                  <a:lnTo>
                    <a:pt x="468878" y="42972"/>
                  </a:lnTo>
                  <a:close/>
                </a:path>
                <a:path w="3185160" h="341630">
                  <a:moveTo>
                    <a:pt x="880854" y="5654"/>
                  </a:moveTo>
                  <a:lnTo>
                    <a:pt x="850320" y="5654"/>
                  </a:lnTo>
                  <a:lnTo>
                    <a:pt x="850320" y="320786"/>
                  </a:lnTo>
                  <a:lnTo>
                    <a:pt x="880854" y="320786"/>
                  </a:lnTo>
                  <a:lnTo>
                    <a:pt x="880854" y="144372"/>
                  </a:lnTo>
                  <a:lnTo>
                    <a:pt x="934004" y="144372"/>
                  </a:lnTo>
                  <a:lnTo>
                    <a:pt x="934004" y="117609"/>
                  </a:lnTo>
                  <a:lnTo>
                    <a:pt x="880854" y="117609"/>
                  </a:lnTo>
                  <a:lnTo>
                    <a:pt x="880854" y="5654"/>
                  </a:lnTo>
                  <a:close/>
                </a:path>
                <a:path w="3185160" h="341630">
                  <a:moveTo>
                    <a:pt x="719895" y="26763"/>
                  </a:moveTo>
                  <a:lnTo>
                    <a:pt x="684320" y="34273"/>
                  </a:lnTo>
                  <a:lnTo>
                    <a:pt x="657510" y="54893"/>
                  </a:lnTo>
                  <a:lnTo>
                    <a:pt x="640594" y="85762"/>
                  </a:lnTo>
                  <a:lnTo>
                    <a:pt x="634704" y="124017"/>
                  </a:lnTo>
                  <a:lnTo>
                    <a:pt x="640594" y="162213"/>
                  </a:lnTo>
                  <a:lnTo>
                    <a:pt x="657510" y="192952"/>
                  </a:lnTo>
                  <a:lnTo>
                    <a:pt x="684320" y="213443"/>
                  </a:lnTo>
                  <a:lnTo>
                    <a:pt x="719895" y="220893"/>
                  </a:lnTo>
                  <a:lnTo>
                    <a:pt x="755311" y="213443"/>
                  </a:lnTo>
                  <a:lnTo>
                    <a:pt x="780103" y="194507"/>
                  </a:lnTo>
                  <a:lnTo>
                    <a:pt x="719895" y="194507"/>
                  </a:lnTo>
                  <a:lnTo>
                    <a:pt x="697997" y="189695"/>
                  </a:lnTo>
                  <a:lnTo>
                    <a:pt x="680692" y="175800"/>
                  </a:lnTo>
                  <a:lnTo>
                    <a:pt x="669325" y="153637"/>
                  </a:lnTo>
                  <a:lnTo>
                    <a:pt x="665237" y="124017"/>
                  </a:lnTo>
                  <a:lnTo>
                    <a:pt x="669272" y="94237"/>
                  </a:lnTo>
                  <a:lnTo>
                    <a:pt x="680551" y="72092"/>
                  </a:lnTo>
                  <a:lnTo>
                    <a:pt x="697838" y="58286"/>
                  </a:lnTo>
                  <a:lnTo>
                    <a:pt x="719895" y="53527"/>
                  </a:lnTo>
                  <a:lnTo>
                    <a:pt x="780361" y="53527"/>
                  </a:lnTo>
                  <a:lnTo>
                    <a:pt x="755311" y="34273"/>
                  </a:lnTo>
                  <a:lnTo>
                    <a:pt x="719895" y="26763"/>
                  </a:lnTo>
                  <a:close/>
                </a:path>
                <a:path w="3185160" h="341630">
                  <a:moveTo>
                    <a:pt x="780361" y="53527"/>
                  </a:moveTo>
                  <a:lnTo>
                    <a:pt x="719895" y="53527"/>
                  </a:lnTo>
                  <a:lnTo>
                    <a:pt x="741853" y="58286"/>
                  </a:lnTo>
                  <a:lnTo>
                    <a:pt x="759287" y="72092"/>
                  </a:lnTo>
                  <a:lnTo>
                    <a:pt x="770784" y="94237"/>
                  </a:lnTo>
                  <a:lnTo>
                    <a:pt x="774930" y="124017"/>
                  </a:lnTo>
                  <a:lnTo>
                    <a:pt x="770784" y="153637"/>
                  </a:lnTo>
                  <a:lnTo>
                    <a:pt x="759287" y="175800"/>
                  </a:lnTo>
                  <a:lnTo>
                    <a:pt x="741853" y="189695"/>
                  </a:lnTo>
                  <a:lnTo>
                    <a:pt x="719895" y="194507"/>
                  </a:lnTo>
                  <a:lnTo>
                    <a:pt x="780103" y="194507"/>
                  </a:lnTo>
                  <a:lnTo>
                    <a:pt x="782139" y="192952"/>
                  </a:lnTo>
                  <a:lnTo>
                    <a:pt x="799143" y="162213"/>
                  </a:lnTo>
                  <a:lnTo>
                    <a:pt x="805086" y="124017"/>
                  </a:lnTo>
                  <a:lnTo>
                    <a:pt x="799143" y="85762"/>
                  </a:lnTo>
                  <a:lnTo>
                    <a:pt x="782139" y="54893"/>
                  </a:lnTo>
                  <a:lnTo>
                    <a:pt x="780361" y="53527"/>
                  </a:lnTo>
                  <a:close/>
                </a:path>
                <a:path w="3185160" h="341630">
                  <a:moveTo>
                    <a:pt x="1214038" y="5654"/>
                  </a:moveTo>
                  <a:lnTo>
                    <a:pt x="1183505" y="5654"/>
                  </a:lnTo>
                  <a:lnTo>
                    <a:pt x="1183505" y="320786"/>
                  </a:lnTo>
                  <a:lnTo>
                    <a:pt x="1214038" y="320786"/>
                  </a:lnTo>
                  <a:lnTo>
                    <a:pt x="1214038" y="5654"/>
                  </a:lnTo>
                  <a:close/>
                </a:path>
                <a:path w="3185160" h="341630">
                  <a:moveTo>
                    <a:pt x="1042902" y="27517"/>
                  </a:moveTo>
                  <a:lnTo>
                    <a:pt x="1006655" y="34968"/>
                  </a:lnTo>
                  <a:lnTo>
                    <a:pt x="979103" y="55459"/>
                  </a:lnTo>
                  <a:lnTo>
                    <a:pt x="961586" y="86198"/>
                  </a:lnTo>
                  <a:lnTo>
                    <a:pt x="955449" y="124394"/>
                  </a:lnTo>
                  <a:lnTo>
                    <a:pt x="961586" y="162648"/>
                  </a:lnTo>
                  <a:lnTo>
                    <a:pt x="979103" y="193517"/>
                  </a:lnTo>
                  <a:lnTo>
                    <a:pt x="1006655" y="214138"/>
                  </a:lnTo>
                  <a:lnTo>
                    <a:pt x="1042902" y="221647"/>
                  </a:lnTo>
                  <a:lnTo>
                    <a:pt x="1078871" y="214138"/>
                  </a:lnTo>
                  <a:lnTo>
                    <a:pt x="1103873" y="195261"/>
                  </a:lnTo>
                  <a:lnTo>
                    <a:pt x="1042902" y="195261"/>
                  </a:lnTo>
                  <a:lnTo>
                    <a:pt x="1020332" y="190390"/>
                  </a:lnTo>
                  <a:lnTo>
                    <a:pt x="1002285" y="176366"/>
                  </a:lnTo>
                  <a:lnTo>
                    <a:pt x="990317" y="154073"/>
                  </a:lnTo>
                  <a:lnTo>
                    <a:pt x="985982" y="124394"/>
                  </a:lnTo>
                  <a:lnTo>
                    <a:pt x="990317" y="94614"/>
                  </a:lnTo>
                  <a:lnTo>
                    <a:pt x="1002285" y="72469"/>
                  </a:lnTo>
                  <a:lnTo>
                    <a:pt x="1020332" y="58663"/>
                  </a:lnTo>
                  <a:lnTo>
                    <a:pt x="1042902" y="53904"/>
                  </a:lnTo>
                  <a:lnTo>
                    <a:pt x="1104110" y="53904"/>
                  </a:lnTo>
                  <a:lnTo>
                    <a:pt x="1078871" y="34968"/>
                  </a:lnTo>
                  <a:lnTo>
                    <a:pt x="1042902" y="27517"/>
                  </a:lnTo>
                  <a:close/>
                </a:path>
                <a:path w="3185160" h="341630">
                  <a:moveTo>
                    <a:pt x="1104110" y="53904"/>
                  </a:moveTo>
                  <a:lnTo>
                    <a:pt x="1042902" y="53904"/>
                  </a:lnTo>
                  <a:lnTo>
                    <a:pt x="1065413" y="58663"/>
                  </a:lnTo>
                  <a:lnTo>
                    <a:pt x="1083330" y="72469"/>
                  </a:lnTo>
                  <a:lnTo>
                    <a:pt x="1095168" y="94614"/>
                  </a:lnTo>
                  <a:lnTo>
                    <a:pt x="1099444" y="124394"/>
                  </a:lnTo>
                  <a:lnTo>
                    <a:pt x="1095168" y="154073"/>
                  </a:lnTo>
                  <a:lnTo>
                    <a:pt x="1083330" y="176366"/>
                  </a:lnTo>
                  <a:lnTo>
                    <a:pt x="1065413" y="190390"/>
                  </a:lnTo>
                  <a:lnTo>
                    <a:pt x="1042902" y="195261"/>
                  </a:lnTo>
                  <a:lnTo>
                    <a:pt x="1103873" y="195261"/>
                  </a:lnTo>
                  <a:lnTo>
                    <a:pt x="1106182" y="193517"/>
                  </a:lnTo>
                  <a:lnTo>
                    <a:pt x="1123528" y="162648"/>
                  </a:lnTo>
                  <a:lnTo>
                    <a:pt x="1129601" y="124394"/>
                  </a:lnTo>
                  <a:lnTo>
                    <a:pt x="1123528" y="86198"/>
                  </a:lnTo>
                  <a:lnTo>
                    <a:pt x="1106182" y="55459"/>
                  </a:lnTo>
                  <a:lnTo>
                    <a:pt x="1104110" y="53904"/>
                  </a:lnTo>
                  <a:close/>
                </a:path>
                <a:path w="3185160" h="341630">
                  <a:moveTo>
                    <a:pt x="1537421" y="216370"/>
                  </a:moveTo>
                  <a:lnTo>
                    <a:pt x="1342914" y="216370"/>
                  </a:lnTo>
                  <a:lnTo>
                    <a:pt x="1342914" y="328702"/>
                  </a:lnTo>
                  <a:lnTo>
                    <a:pt x="1537421" y="328702"/>
                  </a:lnTo>
                  <a:lnTo>
                    <a:pt x="1537421" y="303069"/>
                  </a:lnTo>
                  <a:lnTo>
                    <a:pt x="1373070" y="303069"/>
                  </a:lnTo>
                  <a:lnTo>
                    <a:pt x="1373070" y="241626"/>
                  </a:lnTo>
                  <a:lnTo>
                    <a:pt x="1537421" y="241626"/>
                  </a:lnTo>
                  <a:lnTo>
                    <a:pt x="1537421" y="216370"/>
                  </a:lnTo>
                  <a:close/>
                </a:path>
                <a:path w="3185160" h="341630">
                  <a:moveTo>
                    <a:pt x="1537421" y="241626"/>
                  </a:moveTo>
                  <a:lnTo>
                    <a:pt x="1507265" y="241626"/>
                  </a:lnTo>
                  <a:lnTo>
                    <a:pt x="1507265" y="303069"/>
                  </a:lnTo>
                  <a:lnTo>
                    <a:pt x="1537421" y="303069"/>
                  </a:lnTo>
                  <a:lnTo>
                    <a:pt x="1537421" y="241626"/>
                  </a:lnTo>
                  <a:close/>
                </a:path>
                <a:path w="3185160" h="341630">
                  <a:moveTo>
                    <a:pt x="1472209" y="9046"/>
                  </a:moveTo>
                  <a:lnTo>
                    <a:pt x="1442429" y="9046"/>
                  </a:lnTo>
                  <a:lnTo>
                    <a:pt x="1442429" y="79913"/>
                  </a:lnTo>
                  <a:lnTo>
                    <a:pt x="1405865" y="79913"/>
                  </a:lnTo>
                  <a:lnTo>
                    <a:pt x="1405865" y="105169"/>
                  </a:lnTo>
                  <a:lnTo>
                    <a:pt x="1442429" y="105169"/>
                  </a:lnTo>
                  <a:lnTo>
                    <a:pt x="1442429" y="191114"/>
                  </a:lnTo>
                  <a:lnTo>
                    <a:pt x="1472209" y="191114"/>
                  </a:lnTo>
                  <a:lnTo>
                    <a:pt x="1472209" y="9046"/>
                  </a:lnTo>
                  <a:close/>
                </a:path>
                <a:path w="3185160" h="341630">
                  <a:moveTo>
                    <a:pt x="1397195" y="19978"/>
                  </a:moveTo>
                  <a:lnTo>
                    <a:pt x="1275063" y="19978"/>
                  </a:lnTo>
                  <a:lnTo>
                    <a:pt x="1275063" y="181313"/>
                  </a:lnTo>
                  <a:lnTo>
                    <a:pt x="1289010" y="181313"/>
                  </a:lnTo>
                  <a:lnTo>
                    <a:pt x="1324120" y="180695"/>
                  </a:lnTo>
                  <a:lnTo>
                    <a:pt x="1358416" y="178628"/>
                  </a:lnTo>
                  <a:lnTo>
                    <a:pt x="1391370" y="174793"/>
                  </a:lnTo>
                  <a:lnTo>
                    <a:pt x="1422451" y="168874"/>
                  </a:lnTo>
                  <a:lnTo>
                    <a:pt x="1420605" y="154927"/>
                  </a:lnTo>
                  <a:lnTo>
                    <a:pt x="1305219" y="154927"/>
                  </a:lnTo>
                  <a:lnTo>
                    <a:pt x="1305219" y="112708"/>
                  </a:lnTo>
                  <a:lnTo>
                    <a:pt x="1387017" y="112708"/>
                  </a:lnTo>
                  <a:lnTo>
                    <a:pt x="1387017" y="87075"/>
                  </a:lnTo>
                  <a:lnTo>
                    <a:pt x="1305219" y="87075"/>
                  </a:lnTo>
                  <a:lnTo>
                    <a:pt x="1305219" y="46365"/>
                  </a:lnTo>
                  <a:lnTo>
                    <a:pt x="1397195" y="46365"/>
                  </a:lnTo>
                  <a:lnTo>
                    <a:pt x="1397195" y="19978"/>
                  </a:lnTo>
                  <a:close/>
                </a:path>
                <a:path w="3185160" h="341630">
                  <a:moveTo>
                    <a:pt x="1419058" y="143241"/>
                  </a:moveTo>
                  <a:lnTo>
                    <a:pt x="1391040" y="148884"/>
                  </a:lnTo>
                  <a:lnTo>
                    <a:pt x="1361997" y="152477"/>
                  </a:lnTo>
                  <a:lnTo>
                    <a:pt x="1333025" y="154373"/>
                  </a:lnTo>
                  <a:lnTo>
                    <a:pt x="1305219" y="154927"/>
                  </a:lnTo>
                  <a:lnTo>
                    <a:pt x="1420605" y="154927"/>
                  </a:lnTo>
                  <a:lnTo>
                    <a:pt x="1419058" y="143241"/>
                  </a:lnTo>
                  <a:close/>
                </a:path>
                <a:path w="3185160" h="341630">
                  <a:moveTo>
                    <a:pt x="1537421" y="5654"/>
                  </a:moveTo>
                  <a:lnTo>
                    <a:pt x="1507642" y="5654"/>
                  </a:lnTo>
                  <a:lnTo>
                    <a:pt x="1507642" y="194507"/>
                  </a:lnTo>
                  <a:lnTo>
                    <a:pt x="1537421" y="194507"/>
                  </a:lnTo>
                  <a:lnTo>
                    <a:pt x="1537421" y="5654"/>
                  </a:lnTo>
                  <a:close/>
                </a:path>
                <a:path w="3185160" h="341630">
                  <a:moveTo>
                    <a:pt x="1846857" y="5654"/>
                  </a:moveTo>
                  <a:lnTo>
                    <a:pt x="1816325" y="5654"/>
                  </a:lnTo>
                  <a:lnTo>
                    <a:pt x="1816325" y="320786"/>
                  </a:lnTo>
                  <a:lnTo>
                    <a:pt x="1846857" y="320786"/>
                  </a:lnTo>
                  <a:lnTo>
                    <a:pt x="1846857" y="5654"/>
                  </a:lnTo>
                  <a:close/>
                </a:path>
                <a:path w="3185160" h="341630">
                  <a:moveTo>
                    <a:pt x="1684768" y="18470"/>
                  </a:moveTo>
                  <a:lnTo>
                    <a:pt x="1650837" y="24401"/>
                  </a:lnTo>
                  <a:lnTo>
                    <a:pt x="1625068" y="40475"/>
                  </a:lnTo>
                  <a:lnTo>
                    <a:pt x="1608701" y="64111"/>
                  </a:lnTo>
                  <a:lnTo>
                    <a:pt x="1602970" y="92730"/>
                  </a:lnTo>
                  <a:lnTo>
                    <a:pt x="1608701" y="121349"/>
                  </a:lnTo>
                  <a:lnTo>
                    <a:pt x="1625068" y="144985"/>
                  </a:lnTo>
                  <a:lnTo>
                    <a:pt x="1650837" y="161058"/>
                  </a:lnTo>
                  <a:lnTo>
                    <a:pt x="1684768" y="166989"/>
                  </a:lnTo>
                  <a:lnTo>
                    <a:pt x="1718482" y="161058"/>
                  </a:lnTo>
                  <a:lnTo>
                    <a:pt x="1744138" y="144985"/>
                  </a:lnTo>
                  <a:lnTo>
                    <a:pt x="1747165" y="140603"/>
                  </a:lnTo>
                  <a:lnTo>
                    <a:pt x="1684768" y="140603"/>
                  </a:lnTo>
                  <a:lnTo>
                    <a:pt x="1664772" y="137204"/>
                  </a:lnTo>
                  <a:lnTo>
                    <a:pt x="1648345" y="127551"/>
                  </a:lnTo>
                  <a:lnTo>
                    <a:pt x="1637219" y="112455"/>
                  </a:lnTo>
                  <a:lnTo>
                    <a:pt x="1633126" y="92730"/>
                  </a:lnTo>
                  <a:lnTo>
                    <a:pt x="1637219" y="72946"/>
                  </a:lnTo>
                  <a:lnTo>
                    <a:pt x="1648345" y="57720"/>
                  </a:lnTo>
                  <a:lnTo>
                    <a:pt x="1664772" y="47937"/>
                  </a:lnTo>
                  <a:lnTo>
                    <a:pt x="1684768" y="44480"/>
                  </a:lnTo>
                  <a:lnTo>
                    <a:pt x="1746905" y="44480"/>
                  </a:lnTo>
                  <a:lnTo>
                    <a:pt x="1744138" y="40475"/>
                  </a:lnTo>
                  <a:lnTo>
                    <a:pt x="1718482" y="24401"/>
                  </a:lnTo>
                  <a:lnTo>
                    <a:pt x="1684768" y="18470"/>
                  </a:lnTo>
                  <a:close/>
                </a:path>
                <a:path w="3185160" h="341630">
                  <a:moveTo>
                    <a:pt x="1746905" y="44480"/>
                  </a:moveTo>
                  <a:lnTo>
                    <a:pt x="1684768" y="44480"/>
                  </a:lnTo>
                  <a:lnTo>
                    <a:pt x="1704387" y="47937"/>
                  </a:lnTo>
                  <a:lnTo>
                    <a:pt x="1720720" y="57720"/>
                  </a:lnTo>
                  <a:lnTo>
                    <a:pt x="1731893" y="72946"/>
                  </a:lnTo>
                  <a:lnTo>
                    <a:pt x="1736034" y="92730"/>
                  </a:lnTo>
                  <a:lnTo>
                    <a:pt x="1731893" y="112455"/>
                  </a:lnTo>
                  <a:lnTo>
                    <a:pt x="1720720" y="127551"/>
                  </a:lnTo>
                  <a:lnTo>
                    <a:pt x="1704387" y="137204"/>
                  </a:lnTo>
                  <a:lnTo>
                    <a:pt x="1684768" y="140603"/>
                  </a:lnTo>
                  <a:lnTo>
                    <a:pt x="1747165" y="140603"/>
                  </a:lnTo>
                  <a:lnTo>
                    <a:pt x="1760465" y="121349"/>
                  </a:lnTo>
                  <a:lnTo>
                    <a:pt x="1766190" y="92730"/>
                  </a:lnTo>
                  <a:lnTo>
                    <a:pt x="1760465" y="64111"/>
                  </a:lnTo>
                  <a:lnTo>
                    <a:pt x="1746905" y="44480"/>
                  </a:lnTo>
                  <a:close/>
                </a:path>
                <a:path w="3185160" h="341630">
                  <a:moveTo>
                    <a:pt x="1797477" y="200161"/>
                  </a:moveTo>
                  <a:lnTo>
                    <a:pt x="1743956" y="206398"/>
                  </a:lnTo>
                  <a:lnTo>
                    <a:pt x="1689904" y="210197"/>
                  </a:lnTo>
                  <a:lnTo>
                    <a:pt x="1635641" y="212088"/>
                  </a:lnTo>
                  <a:lnTo>
                    <a:pt x="1581483" y="212600"/>
                  </a:lnTo>
                  <a:lnTo>
                    <a:pt x="1581483" y="238987"/>
                  </a:lnTo>
                  <a:lnTo>
                    <a:pt x="1638539" y="238251"/>
                  </a:lnTo>
                  <a:lnTo>
                    <a:pt x="1694428" y="235924"/>
                  </a:lnTo>
                  <a:lnTo>
                    <a:pt x="1748408" y="231831"/>
                  </a:lnTo>
                  <a:lnTo>
                    <a:pt x="1799738" y="225794"/>
                  </a:lnTo>
                  <a:lnTo>
                    <a:pt x="1799226" y="219509"/>
                  </a:lnTo>
                  <a:lnTo>
                    <a:pt x="1798662" y="212088"/>
                  </a:lnTo>
                  <a:lnTo>
                    <a:pt x="1798172" y="206398"/>
                  </a:lnTo>
                  <a:lnTo>
                    <a:pt x="1797477" y="200161"/>
                  </a:lnTo>
                  <a:close/>
                </a:path>
                <a:path w="3185160" h="341630">
                  <a:moveTo>
                    <a:pt x="2099071" y="33548"/>
                  </a:moveTo>
                  <a:lnTo>
                    <a:pt x="1982970" y="33548"/>
                  </a:lnTo>
                  <a:lnTo>
                    <a:pt x="1982970" y="59181"/>
                  </a:lnTo>
                  <a:lnTo>
                    <a:pt x="2069292" y="59181"/>
                  </a:lnTo>
                  <a:lnTo>
                    <a:pt x="2062877" y="107042"/>
                  </a:lnTo>
                  <a:lnTo>
                    <a:pt x="2044271" y="150592"/>
                  </a:lnTo>
                  <a:lnTo>
                    <a:pt x="2014427" y="189053"/>
                  </a:lnTo>
                  <a:lnTo>
                    <a:pt x="1974300" y="221647"/>
                  </a:lnTo>
                  <a:lnTo>
                    <a:pt x="1994278" y="244264"/>
                  </a:lnTo>
                  <a:lnTo>
                    <a:pt x="2030652" y="215402"/>
                  </a:lnTo>
                  <a:lnTo>
                    <a:pt x="2059826" y="181998"/>
                  </a:lnTo>
                  <a:lnTo>
                    <a:pt x="2081291" y="143763"/>
                  </a:lnTo>
                  <a:lnTo>
                    <a:pt x="2094541" y="100407"/>
                  </a:lnTo>
                  <a:lnTo>
                    <a:pt x="2099071" y="51642"/>
                  </a:lnTo>
                  <a:lnTo>
                    <a:pt x="2099071" y="33548"/>
                  </a:lnTo>
                  <a:close/>
                </a:path>
                <a:path w="3185160" h="341630">
                  <a:moveTo>
                    <a:pt x="2244574" y="144372"/>
                  </a:moveTo>
                  <a:lnTo>
                    <a:pt x="2214795" y="144372"/>
                  </a:lnTo>
                  <a:lnTo>
                    <a:pt x="2214795" y="320786"/>
                  </a:lnTo>
                  <a:lnTo>
                    <a:pt x="2244574" y="320786"/>
                  </a:lnTo>
                  <a:lnTo>
                    <a:pt x="2244574" y="144372"/>
                  </a:lnTo>
                  <a:close/>
                </a:path>
                <a:path w="3185160" h="341630">
                  <a:moveTo>
                    <a:pt x="2172953" y="9046"/>
                  </a:moveTo>
                  <a:lnTo>
                    <a:pt x="2143174" y="9046"/>
                  </a:lnTo>
                  <a:lnTo>
                    <a:pt x="2143174" y="306838"/>
                  </a:lnTo>
                  <a:lnTo>
                    <a:pt x="2172953" y="306838"/>
                  </a:lnTo>
                  <a:lnTo>
                    <a:pt x="2172953" y="144372"/>
                  </a:lnTo>
                  <a:lnTo>
                    <a:pt x="2244574" y="144372"/>
                  </a:lnTo>
                  <a:lnTo>
                    <a:pt x="2244574" y="118739"/>
                  </a:lnTo>
                  <a:lnTo>
                    <a:pt x="2172953" y="118739"/>
                  </a:lnTo>
                  <a:lnTo>
                    <a:pt x="2172953" y="9046"/>
                  </a:lnTo>
                  <a:close/>
                </a:path>
                <a:path w="3185160" h="341630">
                  <a:moveTo>
                    <a:pt x="2244574" y="5654"/>
                  </a:moveTo>
                  <a:lnTo>
                    <a:pt x="2214795" y="5654"/>
                  </a:lnTo>
                  <a:lnTo>
                    <a:pt x="2214795" y="118739"/>
                  </a:lnTo>
                  <a:lnTo>
                    <a:pt x="2244574" y="118739"/>
                  </a:lnTo>
                  <a:lnTo>
                    <a:pt x="2244574" y="5654"/>
                  </a:lnTo>
                  <a:close/>
                </a:path>
                <a:path w="3185160" h="341630">
                  <a:moveTo>
                    <a:pt x="2535540" y="5654"/>
                  </a:moveTo>
                  <a:lnTo>
                    <a:pt x="2505007" y="5654"/>
                  </a:lnTo>
                  <a:lnTo>
                    <a:pt x="2505007" y="174528"/>
                  </a:lnTo>
                  <a:lnTo>
                    <a:pt x="2535540" y="174528"/>
                  </a:lnTo>
                  <a:lnTo>
                    <a:pt x="2535540" y="102530"/>
                  </a:lnTo>
                  <a:lnTo>
                    <a:pt x="2588690" y="102530"/>
                  </a:lnTo>
                  <a:lnTo>
                    <a:pt x="2588690" y="76144"/>
                  </a:lnTo>
                  <a:lnTo>
                    <a:pt x="2535540" y="76144"/>
                  </a:lnTo>
                  <a:lnTo>
                    <a:pt x="2535540" y="5654"/>
                  </a:lnTo>
                  <a:close/>
                </a:path>
                <a:path w="3185160" h="341630">
                  <a:moveTo>
                    <a:pt x="2535540" y="192999"/>
                  </a:moveTo>
                  <a:lnTo>
                    <a:pt x="2353472" y="192999"/>
                  </a:lnTo>
                  <a:lnTo>
                    <a:pt x="2353472" y="217501"/>
                  </a:lnTo>
                  <a:lnTo>
                    <a:pt x="2505007" y="217501"/>
                  </a:lnTo>
                  <a:lnTo>
                    <a:pt x="2505007" y="250673"/>
                  </a:lnTo>
                  <a:lnTo>
                    <a:pt x="2353472" y="250673"/>
                  </a:lnTo>
                  <a:lnTo>
                    <a:pt x="2353472" y="332471"/>
                  </a:lnTo>
                  <a:lnTo>
                    <a:pt x="2544210" y="332471"/>
                  </a:lnTo>
                  <a:lnTo>
                    <a:pt x="2544210" y="307592"/>
                  </a:lnTo>
                  <a:lnTo>
                    <a:pt x="2384005" y="307592"/>
                  </a:lnTo>
                  <a:lnTo>
                    <a:pt x="2384005" y="274797"/>
                  </a:lnTo>
                  <a:lnTo>
                    <a:pt x="2535540" y="274797"/>
                  </a:lnTo>
                  <a:lnTo>
                    <a:pt x="2535540" y="192999"/>
                  </a:lnTo>
                  <a:close/>
                </a:path>
                <a:path w="3185160" h="341630">
                  <a:moveTo>
                    <a:pt x="2331609" y="18093"/>
                  </a:moveTo>
                  <a:lnTo>
                    <a:pt x="2301076" y="18093"/>
                  </a:lnTo>
                  <a:lnTo>
                    <a:pt x="2301076" y="157565"/>
                  </a:lnTo>
                  <a:lnTo>
                    <a:pt x="2443940" y="157565"/>
                  </a:lnTo>
                  <a:lnTo>
                    <a:pt x="2443940" y="132687"/>
                  </a:lnTo>
                  <a:lnTo>
                    <a:pt x="2331609" y="132687"/>
                  </a:lnTo>
                  <a:lnTo>
                    <a:pt x="2331609" y="87452"/>
                  </a:lnTo>
                  <a:lnTo>
                    <a:pt x="2443940" y="87452"/>
                  </a:lnTo>
                  <a:lnTo>
                    <a:pt x="2443940" y="62574"/>
                  </a:lnTo>
                  <a:lnTo>
                    <a:pt x="2331609" y="62574"/>
                  </a:lnTo>
                  <a:lnTo>
                    <a:pt x="2331609" y="18093"/>
                  </a:lnTo>
                  <a:close/>
                </a:path>
                <a:path w="3185160" h="341630">
                  <a:moveTo>
                    <a:pt x="2443940" y="87452"/>
                  </a:moveTo>
                  <a:lnTo>
                    <a:pt x="2413407" y="87452"/>
                  </a:lnTo>
                  <a:lnTo>
                    <a:pt x="2413407" y="132687"/>
                  </a:lnTo>
                  <a:lnTo>
                    <a:pt x="2443940" y="132687"/>
                  </a:lnTo>
                  <a:lnTo>
                    <a:pt x="2443940" y="87452"/>
                  </a:lnTo>
                  <a:close/>
                </a:path>
                <a:path w="3185160" h="341630">
                  <a:moveTo>
                    <a:pt x="2443940" y="18093"/>
                  </a:moveTo>
                  <a:lnTo>
                    <a:pt x="2413407" y="18093"/>
                  </a:lnTo>
                  <a:lnTo>
                    <a:pt x="2413407" y="62574"/>
                  </a:lnTo>
                  <a:lnTo>
                    <a:pt x="2443940" y="62574"/>
                  </a:lnTo>
                  <a:lnTo>
                    <a:pt x="2443940" y="18093"/>
                  </a:lnTo>
                  <a:close/>
                </a:path>
                <a:path w="3185160" h="341630">
                  <a:moveTo>
                    <a:pt x="2900011" y="160204"/>
                  </a:moveTo>
                  <a:lnTo>
                    <a:pt x="2599203" y="160204"/>
                  </a:lnTo>
                  <a:lnTo>
                    <a:pt x="2599203" y="186214"/>
                  </a:lnTo>
                  <a:lnTo>
                    <a:pt x="2900011" y="186214"/>
                  </a:lnTo>
                  <a:lnTo>
                    <a:pt x="2900011" y="160204"/>
                  </a:lnTo>
                  <a:close/>
                </a:path>
                <a:path w="3185160" h="341630">
                  <a:moveTo>
                    <a:pt x="2765062" y="122132"/>
                  </a:moveTo>
                  <a:lnTo>
                    <a:pt x="2734152" y="122132"/>
                  </a:lnTo>
                  <a:lnTo>
                    <a:pt x="2734152" y="160204"/>
                  </a:lnTo>
                  <a:lnTo>
                    <a:pt x="2765062" y="160204"/>
                  </a:lnTo>
                  <a:lnTo>
                    <a:pt x="2765062" y="122132"/>
                  </a:lnTo>
                  <a:close/>
                </a:path>
                <a:path w="3185160" h="341630">
                  <a:moveTo>
                    <a:pt x="2844222" y="15831"/>
                  </a:moveTo>
                  <a:lnTo>
                    <a:pt x="2653107" y="15831"/>
                  </a:lnTo>
                  <a:lnTo>
                    <a:pt x="2653107" y="122132"/>
                  </a:lnTo>
                  <a:lnTo>
                    <a:pt x="2847992" y="122132"/>
                  </a:lnTo>
                  <a:lnTo>
                    <a:pt x="2847992" y="96499"/>
                  </a:lnTo>
                  <a:lnTo>
                    <a:pt x="2684018" y="96499"/>
                  </a:lnTo>
                  <a:lnTo>
                    <a:pt x="2684018" y="41464"/>
                  </a:lnTo>
                  <a:lnTo>
                    <a:pt x="2844222" y="41464"/>
                  </a:lnTo>
                  <a:lnTo>
                    <a:pt x="2844222" y="15831"/>
                  </a:lnTo>
                  <a:close/>
                </a:path>
                <a:path w="3185160" h="341630">
                  <a:moveTo>
                    <a:pt x="2749230" y="208831"/>
                  </a:moveTo>
                  <a:lnTo>
                    <a:pt x="2711612" y="214161"/>
                  </a:lnTo>
                  <a:lnTo>
                    <a:pt x="2684347" y="228574"/>
                  </a:lnTo>
                  <a:lnTo>
                    <a:pt x="2667756" y="249701"/>
                  </a:lnTo>
                  <a:lnTo>
                    <a:pt x="2662154" y="275174"/>
                  </a:lnTo>
                  <a:lnTo>
                    <a:pt x="2667862" y="300966"/>
                  </a:lnTo>
                  <a:lnTo>
                    <a:pt x="2684630" y="322058"/>
                  </a:lnTo>
                  <a:lnTo>
                    <a:pt x="2711930" y="336294"/>
                  </a:lnTo>
                  <a:lnTo>
                    <a:pt x="2749230" y="341518"/>
                  </a:lnTo>
                  <a:lnTo>
                    <a:pt x="2787026" y="336294"/>
                  </a:lnTo>
                  <a:lnTo>
                    <a:pt x="2814678" y="322058"/>
                  </a:lnTo>
                  <a:lnTo>
                    <a:pt x="2819648" y="315885"/>
                  </a:lnTo>
                  <a:lnTo>
                    <a:pt x="2749230" y="315885"/>
                  </a:lnTo>
                  <a:lnTo>
                    <a:pt x="2724234" y="312387"/>
                  </a:lnTo>
                  <a:lnTo>
                    <a:pt x="2706729" y="303163"/>
                  </a:lnTo>
                  <a:lnTo>
                    <a:pt x="2696433" y="290123"/>
                  </a:lnTo>
                  <a:lnTo>
                    <a:pt x="2693064" y="275174"/>
                  </a:lnTo>
                  <a:lnTo>
                    <a:pt x="2696374" y="260226"/>
                  </a:lnTo>
                  <a:lnTo>
                    <a:pt x="2706540" y="247186"/>
                  </a:lnTo>
                  <a:lnTo>
                    <a:pt x="2723916" y="237962"/>
                  </a:lnTo>
                  <a:lnTo>
                    <a:pt x="2748853" y="234464"/>
                  </a:lnTo>
                  <a:lnTo>
                    <a:pt x="2819879" y="234464"/>
                  </a:lnTo>
                  <a:lnTo>
                    <a:pt x="2815244" y="228574"/>
                  </a:lnTo>
                  <a:lnTo>
                    <a:pt x="2787662" y="214161"/>
                  </a:lnTo>
                  <a:lnTo>
                    <a:pt x="2749230" y="208831"/>
                  </a:lnTo>
                  <a:close/>
                </a:path>
                <a:path w="3185160" h="341630">
                  <a:moveTo>
                    <a:pt x="2819879" y="234464"/>
                  </a:moveTo>
                  <a:lnTo>
                    <a:pt x="2748853" y="234464"/>
                  </a:lnTo>
                  <a:lnTo>
                    <a:pt x="2774822" y="237962"/>
                  </a:lnTo>
                  <a:lnTo>
                    <a:pt x="2792627" y="247186"/>
                  </a:lnTo>
                  <a:lnTo>
                    <a:pt x="2802869" y="260226"/>
                  </a:lnTo>
                  <a:lnTo>
                    <a:pt x="2806150" y="275174"/>
                  </a:lnTo>
                  <a:lnTo>
                    <a:pt x="2802716" y="290282"/>
                  </a:lnTo>
                  <a:lnTo>
                    <a:pt x="2792250" y="303304"/>
                  </a:lnTo>
                  <a:lnTo>
                    <a:pt x="2774504" y="312440"/>
                  </a:lnTo>
                  <a:lnTo>
                    <a:pt x="2749230" y="315885"/>
                  </a:lnTo>
                  <a:lnTo>
                    <a:pt x="2819648" y="315885"/>
                  </a:lnTo>
                  <a:lnTo>
                    <a:pt x="2831659" y="300966"/>
                  </a:lnTo>
                  <a:lnTo>
                    <a:pt x="2837437" y="275174"/>
                  </a:lnTo>
                  <a:lnTo>
                    <a:pt x="2831871" y="249701"/>
                  </a:lnTo>
                  <a:lnTo>
                    <a:pt x="2819879" y="234464"/>
                  </a:lnTo>
                  <a:close/>
                </a:path>
                <a:path w="3185160" h="341630">
                  <a:moveTo>
                    <a:pt x="3084299" y="30910"/>
                  </a:moveTo>
                  <a:lnTo>
                    <a:pt x="2941434" y="30910"/>
                  </a:lnTo>
                  <a:lnTo>
                    <a:pt x="2941434" y="57296"/>
                  </a:lnTo>
                  <a:lnTo>
                    <a:pt x="3053766" y="57296"/>
                  </a:lnTo>
                  <a:lnTo>
                    <a:pt x="3045550" y="107825"/>
                  </a:lnTo>
                  <a:lnTo>
                    <a:pt x="3021961" y="152806"/>
                  </a:lnTo>
                  <a:lnTo>
                    <a:pt x="2984590" y="191780"/>
                  </a:lnTo>
                  <a:lnTo>
                    <a:pt x="2935026" y="224286"/>
                  </a:lnTo>
                  <a:lnTo>
                    <a:pt x="2951612" y="249165"/>
                  </a:lnTo>
                  <a:lnTo>
                    <a:pt x="2995664" y="221328"/>
                  </a:lnTo>
                  <a:lnTo>
                    <a:pt x="3032352" y="187773"/>
                  </a:lnTo>
                  <a:lnTo>
                    <a:pt x="3060283" y="148120"/>
                  </a:lnTo>
                  <a:lnTo>
                    <a:pt x="3078063" y="101991"/>
                  </a:lnTo>
                  <a:lnTo>
                    <a:pt x="3084299" y="49003"/>
                  </a:lnTo>
                  <a:lnTo>
                    <a:pt x="3084299" y="30910"/>
                  </a:lnTo>
                  <a:close/>
                </a:path>
                <a:path w="3185160" h="341630">
                  <a:moveTo>
                    <a:pt x="3184568" y="5654"/>
                  </a:moveTo>
                  <a:lnTo>
                    <a:pt x="3154035" y="5654"/>
                  </a:lnTo>
                  <a:lnTo>
                    <a:pt x="3154035" y="320786"/>
                  </a:lnTo>
                  <a:lnTo>
                    <a:pt x="3184568" y="320786"/>
                  </a:lnTo>
                  <a:lnTo>
                    <a:pt x="3184568" y="5654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76951" y="251301"/>
              <a:ext cx="628253" cy="75390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386904" y="0"/>
              <a:ext cx="2717800" cy="1256665"/>
            </a:xfrm>
            <a:custGeom>
              <a:avLst/>
              <a:gdLst/>
              <a:ahLst/>
              <a:cxnLst/>
              <a:rect l="l" t="t" r="r" b="b"/>
              <a:pathLst>
                <a:path w="2717800" h="1256665">
                  <a:moveTo>
                    <a:pt x="2717194" y="0"/>
                  </a:moveTo>
                  <a:lnTo>
                    <a:pt x="706784" y="0"/>
                  </a:lnTo>
                  <a:lnTo>
                    <a:pt x="0" y="1256506"/>
                  </a:lnTo>
                  <a:lnTo>
                    <a:pt x="2717194" y="1256506"/>
                  </a:lnTo>
                  <a:lnTo>
                    <a:pt x="2717194" y="0"/>
                  </a:lnTo>
                  <a:close/>
                </a:path>
              </a:pathLst>
            </a:custGeom>
            <a:solidFill>
              <a:srgbClr val="6B6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447160" y="2105318"/>
            <a:ext cx="10203674" cy="5010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27863" y="8942303"/>
            <a:ext cx="1283335" cy="331470"/>
          </a:xfrm>
          <a:custGeom>
            <a:avLst/>
            <a:gdLst/>
            <a:ahLst/>
            <a:cxnLst/>
            <a:rect l="l" t="t" r="r" b="b"/>
            <a:pathLst>
              <a:path w="1283335" h="331470">
                <a:moveTo>
                  <a:pt x="260096" y="0"/>
                </a:moveTo>
                <a:lnTo>
                  <a:pt x="211846" y="0"/>
                </a:lnTo>
                <a:lnTo>
                  <a:pt x="211846" y="315131"/>
                </a:lnTo>
                <a:lnTo>
                  <a:pt x="260096" y="315131"/>
                </a:lnTo>
                <a:lnTo>
                  <a:pt x="260096" y="0"/>
                </a:lnTo>
                <a:close/>
              </a:path>
              <a:path w="1283335" h="331470">
                <a:moveTo>
                  <a:pt x="157188" y="22994"/>
                </a:moveTo>
                <a:lnTo>
                  <a:pt x="6785" y="22994"/>
                </a:lnTo>
                <a:lnTo>
                  <a:pt x="6785" y="62950"/>
                </a:lnTo>
                <a:lnTo>
                  <a:pt x="109693" y="62950"/>
                </a:lnTo>
                <a:lnTo>
                  <a:pt x="100769" y="106135"/>
                </a:lnTo>
                <a:lnTo>
                  <a:pt x="76756" y="144089"/>
                </a:lnTo>
                <a:lnTo>
                  <a:pt x="41788" y="176813"/>
                </a:lnTo>
                <a:lnTo>
                  <a:pt x="0" y="204307"/>
                </a:lnTo>
                <a:lnTo>
                  <a:pt x="26009" y="243133"/>
                </a:lnTo>
                <a:lnTo>
                  <a:pt x="64838" y="218188"/>
                </a:lnTo>
                <a:lnTo>
                  <a:pt x="100519" y="187236"/>
                </a:lnTo>
                <a:lnTo>
                  <a:pt x="129903" y="149607"/>
                </a:lnTo>
                <a:lnTo>
                  <a:pt x="149842" y="104632"/>
                </a:lnTo>
                <a:lnTo>
                  <a:pt x="157188" y="51642"/>
                </a:lnTo>
                <a:lnTo>
                  <a:pt x="157188" y="22994"/>
                </a:lnTo>
                <a:close/>
              </a:path>
              <a:path w="1283335" h="331470">
                <a:moveTo>
                  <a:pt x="603458" y="165858"/>
                </a:moveTo>
                <a:lnTo>
                  <a:pt x="301897" y="165858"/>
                </a:lnTo>
                <a:lnTo>
                  <a:pt x="301897" y="205061"/>
                </a:lnTo>
                <a:lnTo>
                  <a:pt x="603458" y="205061"/>
                </a:lnTo>
                <a:lnTo>
                  <a:pt x="603458" y="165858"/>
                </a:lnTo>
                <a:close/>
              </a:path>
              <a:path w="1283335" h="331470">
                <a:moveTo>
                  <a:pt x="479064" y="132310"/>
                </a:moveTo>
                <a:lnTo>
                  <a:pt x="429683" y="132310"/>
                </a:lnTo>
                <a:lnTo>
                  <a:pt x="429683" y="165858"/>
                </a:lnTo>
                <a:lnTo>
                  <a:pt x="479064" y="165858"/>
                </a:lnTo>
                <a:lnTo>
                  <a:pt x="479064" y="132310"/>
                </a:lnTo>
                <a:close/>
              </a:path>
              <a:path w="1283335" h="331470">
                <a:moveTo>
                  <a:pt x="538622" y="6785"/>
                </a:moveTo>
                <a:lnTo>
                  <a:pt x="351277" y="6785"/>
                </a:lnTo>
                <a:lnTo>
                  <a:pt x="351277" y="45234"/>
                </a:lnTo>
                <a:lnTo>
                  <a:pt x="480949" y="45234"/>
                </a:lnTo>
                <a:lnTo>
                  <a:pt x="468392" y="61985"/>
                </a:lnTo>
                <a:lnTo>
                  <a:pt x="435055" y="78877"/>
                </a:lnTo>
                <a:lnTo>
                  <a:pt x="387441" y="93366"/>
                </a:lnTo>
                <a:lnTo>
                  <a:pt x="332053" y="102907"/>
                </a:lnTo>
                <a:lnTo>
                  <a:pt x="344492" y="142487"/>
                </a:lnTo>
                <a:lnTo>
                  <a:pt x="377858" y="137752"/>
                </a:lnTo>
                <a:lnTo>
                  <a:pt x="411825" y="130331"/>
                </a:lnTo>
                <a:lnTo>
                  <a:pt x="444732" y="120224"/>
                </a:lnTo>
                <a:lnTo>
                  <a:pt x="474918" y="107431"/>
                </a:lnTo>
                <a:lnTo>
                  <a:pt x="571397" y="107431"/>
                </a:lnTo>
                <a:lnTo>
                  <a:pt x="574433" y="99138"/>
                </a:lnTo>
                <a:lnTo>
                  <a:pt x="511859" y="82929"/>
                </a:lnTo>
                <a:lnTo>
                  <a:pt x="523038" y="70990"/>
                </a:lnTo>
                <a:lnTo>
                  <a:pt x="531460" y="57814"/>
                </a:lnTo>
                <a:lnTo>
                  <a:pt x="536773" y="43437"/>
                </a:lnTo>
                <a:lnTo>
                  <a:pt x="538622" y="27894"/>
                </a:lnTo>
                <a:lnTo>
                  <a:pt x="538622" y="6785"/>
                </a:lnTo>
                <a:close/>
              </a:path>
              <a:path w="1283335" h="331470">
                <a:moveTo>
                  <a:pt x="571397" y="107431"/>
                </a:moveTo>
                <a:lnTo>
                  <a:pt x="474918" y="107431"/>
                </a:lnTo>
                <a:lnTo>
                  <a:pt x="558978" y="141356"/>
                </a:lnTo>
                <a:lnTo>
                  <a:pt x="571397" y="107431"/>
                </a:lnTo>
                <a:close/>
              </a:path>
              <a:path w="1283335" h="331470">
                <a:moveTo>
                  <a:pt x="402166" y="225040"/>
                </a:moveTo>
                <a:lnTo>
                  <a:pt x="352408" y="225040"/>
                </a:lnTo>
                <a:lnTo>
                  <a:pt x="352408" y="321162"/>
                </a:lnTo>
                <a:lnTo>
                  <a:pt x="556339" y="321162"/>
                </a:lnTo>
                <a:lnTo>
                  <a:pt x="556339" y="283090"/>
                </a:lnTo>
                <a:lnTo>
                  <a:pt x="402166" y="283090"/>
                </a:lnTo>
                <a:lnTo>
                  <a:pt x="402166" y="225040"/>
                </a:lnTo>
                <a:close/>
              </a:path>
              <a:path w="1283335" h="331470">
                <a:moveTo>
                  <a:pt x="752764" y="9800"/>
                </a:moveTo>
                <a:lnTo>
                  <a:pt x="705268" y="9800"/>
                </a:lnTo>
                <a:lnTo>
                  <a:pt x="705268" y="166235"/>
                </a:lnTo>
                <a:lnTo>
                  <a:pt x="855671" y="166235"/>
                </a:lnTo>
                <a:lnTo>
                  <a:pt x="855671" y="128163"/>
                </a:lnTo>
                <a:lnTo>
                  <a:pt x="752764" y="128163"/>
                </a:lnTo>
                <a:lnTo>
                  <a:pt x="752764" y="87829"/>
                </a:lnTo>
                <a:lnTo>
                  <a:pt x="855671" y="87829"/>
                </a:lnTo>
                <a:lnTo>
                  <a:pt x="855671" y="50511"/>
                </a:lnTo>
                <a:lnTo>
                  <a:pt x="752764" y="50511"/>
                </a:lnTo>
                <a:lnTo>
                  <a:pt x="752764" y="9800"/>
                </a:lnTo>
                <a:close/>
              </a:path>
              <a:path w="1283335" h="331470">
                <a:moveTo>
                  <a:pt x="855671" y="87829"/>
                </a:moveTo>
                <a:lnTo>
                  <a:pt x="808175" y="87829"/>
                </a:lnTo>
                <a:lnTo>
                  <a:pt x="808175" y="128163"/>
                </a:lnTo>
                <a:lnTo>
                  <a:pt x="855671" y="128163"/>
                </a:lnTo>
                <a:lnTo>
                  <a:pt x="855671" y="87829"/>
                </a:lnTo>
                <a:close/>
              </a:path>
              <a:path w="1283335" h="331470">
                <a:moveTo>
                  <a:pt x="855671" y="9800"/>
                </a:moveTo>
                <a:lnTo>
                  <a:pt x="808175" y="9800"/>
                </a:lnTo>
                <a:lnTo>
                  <a:pt x="808175" y="50511"/>
                </a:lnTo>
                <a:lnTo>
                  <a:pt x="855671" y="50511"/>
                </a:lnTo>
                <a:lnTo>
                  <a:pt x="855671" y="9800"/>
                </a:lnTo>
                <a:close/>
              </a:path>
              <a:path w="1283335" h="331470">
                <a:moveTo>
                  <a:pt x="949909" y="0"/>
                </a:moveTo>
                <a:lnTo>
                  <a:pt x="901660" y="0"/>
                </a:lnTo>
                <a:lnTo>
                  <a:pt x="901660" y="182444"/>
                </a:lnTo>
                <a:lnTo>
                  <a:pt x="949909" y="182444"/>
                </a:lnTo>
                <a:lnTo>
                  <a:pt x="949909" y="108939"/>
                </a:lnTo>
                <a:lnTo>
                  <a:pt x="998913" y="108939"/>
                </a:lnTo>
                <a:lnTo>
                  <a:pt x="998913" y="67851"/>
                </a:lnTo>
                <a:lnTo>
                  <a:pt x="949909" y="67851"/>
                </a:lnTo>
                <a:lnTo>
                  <a:pt x="949909" y="0"/>
                </a:lnTo>
                <a:close/>
              </a:path>
              <a:path w="1283335" h="331470">
                <a:moveTo>
                  <a:pt x="858687" y="188852"/>
                </a:moveTo>
                <a:lnTo>
                  <a:pt x="820338" y="194524"/>
                </a:lnTo>
                <a:lnTo>
                  <a:pt x="792202" y="209915"/>
                </a:lnTo>
                <a:lnTo>
                  <a:pt x="774880" y="232585"/>
                </a:lnTo>
                <a:lnTo>
                  <a:pt x="768972" y="260096"/>
                </a:lnTo>
                <a:lnTo>
                  <a:pt x="774880" y="287549"/>
                </a:lnTo>
                <a:lnTo>
                  <a:pt x="792202" y="310090"/>
                </a:lnTo>
                <a:lnTo>
                  <a:pt x="820338" y="325350"/>
                </a:lnTo>
                <a:lnTo>
                  <a:pt x="858687" y="330963"/>
                </a:lnTo>
                <a:lnTo>
                  <a:pt x="896659" y="325350"/>
                </a:lnTo>
                <a:lnTo>
                  <a:pt x="924701" y="310090"/>
                </a:lnTo>
                <a:lnTo>
                  <a:pt x="938534" y="292137"/>
                </a:lnTo>
                <a:lnTo>
                  <a:pt x="858687" y="292137"/>
                </a:lnTo>
                <a:lnTo>
                  <a:pt x="840163" y="289516"/>
                </a:lnTo>
                <a:lnTo>
                  <a:pt x="826976" y="282478"/>
                </a:lnTo>
                <a:lnTo>
                  <a:pt x="819089" y="272259"/>
                </a:lnTo>
                <a:lnTo>
                  <a:pt x="816468" y="260096"/>
                </a:lnTo>
                <a:lnTo>
                  <a:pt x="819089" y="247339"/>
                </a:lnTo>
                <a:lnTo>
                  <a:pt x="826976" y="236914"/>
                </a:lnTo>
                <a:lnTo>
                  <a:pt x="840163" y="229881"/>
                </a:lnTo>
                <a:lnTo>
                  <a:pt x="858687" y="227301"/>
                </a:lnTo>
                <a:lnTo>
                  <a:pt x="938169" y="227301"/>
                </a:lnTo>
                <a:lnTo>
                  <a:pt x="924983" y="209915"/>
                </a:lnTo>
                <a:lnTo>
                  <a:pt x="896977" y="194524"/>
                </a:lnTo>
                <a:lnTo>
                  <a:pt x="858687" y="188852"/>
                </a:lnTo>
                <a:close/>
              </a:path>
              <a:path w="1283335" h="331470">
                <a:moveTo>
                  <a:pt x="938169" y="227301"/>
                </a:moveTo>
                <a:lnTo>
                  <a:pt x="858687" y="227301"/>
                </a:lnTo>
                <a:lnTo>
                  <a:pt x="877052" y="229881"/>
                </a:lnTo>
                <a:lnTo>
                  <a:pt x="890257" y="236914"/>
                </a:lnTo>
                <a:lnTo>
                  <a:pt x="898232" y="247339"/>
                </a:lnTo>
                <a:lnTo>
                  <a:pt x="900906" y="260096"/>
                </a:lnTo>
                <a:lnTo>
                  <a:pt x="898232" y="272259"/>
                </a:lnTo>
                <a:lnTo>
                  <a:pt x="890257" y="282478"/>
                </a:lnTo>
                <a:lnTo>
                  <a:pt x="877052" y="289516"/>
                </a:lnTo>
                <a:lnTo>
                  <a:pt x="858687" y="292137"/>
                </a:lnTo>
                <a:lnTo>
                  <a:pt x="938534" y="292137"/>
                </a:lnTo>
                <a:lnTo>
                  <a:pt x="942070" y="287549"/>
                </a:lnTo>
                <a:lnTo>
                  <a:pt x="948025" y="260096"/>
                </a:lnTo>
                <a:lnTo>
                  <a:pt x="942176" y="232585"/>
                </a:lnTo>
                <a:lnTo>
                  <a:pt x="938169" y="227301"/>
                </a:lnTo>
                <a:close/>
              </a:path>
              <a:path w="1283335" h="331470">
                <a:moveTo>
                  <a:pt x="1135705" y="6408"/>
                </a:moveTo>
                <a:lnTo>
                  <a:pt x="1087456" y="6408"/>
                </a:lnTo>
                <a:lnTo>
                  <a:pt x="1087456" y="32040"/>
                </a:lnTo>
                <a:lnTo>
                  <a:pt x="1082785" y="67927"/>
                </a:lnTo>
                <a:lnTo>
                  <a:pt x="1068749" y="98054"/>
                </a:lnTo>
                <a:lnTo>
                  <a:pt x="1045314" y="124011"/>
                </a:lnTo>
                <a:lnTo>
                  <a:pt x="1012442" y="147388"/>
                </a:lnTo>
                <a:lnTo>
                  <a:pt x="1038829" y="184706"/>
                </a:lnTo>
                <a:lnTo>
                  <a:pt x="1061369" y="170600"/>
                </a:lnTo>
                <a:lnTo>
                  <a:pt x="1081754" y="154691"/>
                </a:lnTo>
                <a:lnTo>
                  <a:pt x="1099524" y="136733"/>
                </a:lnTo>
                <a:lnTo>
                  <a:pt x="1114219" y="116478"/>
                </a:lnTo>
                <a:lnTo>
                  <a:pt x="1179660" y="116478"/>
                </a:lnTo>
                <a:lnTo>
                  <a:pt x="1130428" y="77275"/>
                </a:lnTo>
                <a:lnTo>
                  <a:pt x="1132525" y="67503"/>
                </a:lnTo>
                <a:lnTo>
                  <a:pt x="1134198" y="57343"/>
                </a:lnTo>
                <a:lnTo>
                  <a:pt x="1135305" y="46689"/>
                </a:lnTo>
                <a:lnTo>
                  <a:pt x="1135705" y="35433"/>
                </a:lnTo>
                <a:lnTo>
                  <a:pt x="1135705" y="6408"/>
                </a:lnTo>
                <a:close/>
              </a:path>
              <a:path w="1283335" h="331470">
                <a:moveTo>
                  <a:pt x="1179660" y="116478"/>
                </a:moveTo>
                <a:lnTo>
                  <a:pt x="1114219" y="116478"/>
                </a:lnTo>
                <a:lnTo>
                  <a:pt x="1180186" y="177544"/>
                </a:lnTo>
                <a:lnTo>
                  <a:pt x="1211850" y="142110"/>
                </a:lnTo>
                <a:lnTo>
                  <a:pt x="1179660" y="116478"/>
                </a:lnTo>
                <a:close/>
              </a:path>
              <a:path w="1283335" h="331470">
                <a:moveTo>
                  <a:pt x="1283094" y="202800"/>
                </a:moveTo>
                <a:lnTo>
                  <a:pt x="1080670" y="202800"/>
                </a:lnTo>
                <a:lnTo>
                  <a:pt x="1080670" y="241626"/>
                </a:lnTo>
                <a:lnTo>
                  <a:pt x="1234844" y="241626"/>
                </a:lnTo>
                <a:lnTo>
                  <a:pt x="1234844" y="324555"/>
                </a:lnTo>
                <a:lnTo>
                  <a:pt x="1283094" y="324555"/>
                </a:lnTo>
                <a:lnTo>
                  <a:pt x="1283094" y="202800"/>
                </a:lnTo>
                <a:close/>
              </a:path>
              <a:path w="1283335" h="331470">
                <a:moveTo>
                  <a:pt x="1283094" y="0"/>
                </a:moveTo>
                <a:lnTo>
                  <a:pt x="1234844" y="0"/>
                </a:lnTo>
                <a:lnTo>
                  <a:pt x="1234844" y="185460"/>
                </a:lnTo>
                <a:lnTo>
                  <a:pt x="1283094" y="185460"/>
                </a:lnTo>
                <a:lnTo>
                  <a:pt x="1283094" y="0"/>
                </a:lnTo>
                <a:close/>
              </a:path>
            </a:pathLst>
          </a:custGeom>
          <a:solidFill>
            <a:srgbClr val="6B6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600430" y="10575091"/>
            <a:ext cx="91473" cy="1746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802269" y="10555489"/>
            <a:ext cx="100965" cy="213360"/>
          </a:xfrm>
          <a:custGeom>
            <a:avLst/>
            <a:gdLst/>
            <a:ahLst/>
            <a:cxnLst/>
            <a:rect l="l" t="t" r="r" b="b"/>
            <a:pathLst>
              <a:path w="100965" h="213359">
                <a:moveTo>
                  <a:pt x="73128" y="0"/>
                </a:moveTo>
                <a:lnTo>
                  <a:pt x="0" y="203051"/>
                </a:lnTo>
                <a:lnTo>
                  <a:pt x="27894" y="213103"/>
                </a:lnTo>
                <a:lnTo>
                  <a:pt x="100771" y="10554"/>
                </a:lnTo>
                <a:lnTo>
                  <a:pt x="731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982290" y="10571824"/>
            <a:ext cx="260350" cy="178435"/>
          </a:xfrm>
          <a:custGeom>
            <a:avLst/>
            <a:gdLst/>
            <a:ahLst/>
            <a:cxnLst/>
            <a:rect l="l" t="t" r="r" b="b"/>
            <a:pathLst>
              <a:path w="260350" h="178434">
                <a:moveTo>
                  <a:pt x="91473" y="44229"/>
                </a:moveTo>
                <a:lnTo>
                  <a:pt x="58301" y="44229"/>
                </a:lnTo>
                <a:lnTo>
                  <a:pt x="58301" y="177921"/>
                </a:lnTo>
                <a:lnTo>
                  <a:pt x="91473" y="177921"/>
                </a:lnTo>
                <a:lnTo>
                  <a:pt x="91473" y="44229"/>
                </a:lnTo>
                <a:close/>
              </a:path>
              <a:path w="260350" h="178434">
                <a:moveTo>
                  <a:pt x="91473" y="3266"/>
                </a:moveTo>
                <a:lnTo>
                  <a:pt x="66594" y="3266"/>
                </a:lnTo>
                <a:lnTo>
                  <a:pt x="0" y="43726"/>
                </a:lnTo>
                <a:lnTo>
                  <a:pt x="15580" y="70364"/>
                </a:lnTo>
                <a:lnTo>
                  <a:pt x="58301" y="44229"/>
                </a:lnTo>
                <a:lnTo>
                  <a:pt x="91473" y="44229"/>
                </a:lnTo>
                <a:lnTo>
                  <a:pt x="91473" y="3266"/>
                </a:lnTo>
                <a:close/>
              </a:path>
              <a:path w="260350" h="178434">
                <a:moveTo>
                  <a:pt x="250755" y="29150"/>
                </a:moveTo>
                <a:lnTo>
                  <a:pt x="194891" y="29150"/>
                </a:lnTo>
                <a:lnTo>
                  <a:pt x="208061" y="31051"/>
                </a:lnTo>
                <a:lnTo>
                  <a:pt x="216943" y="36250"/>
                </a:lnTo>
                <a:lnTo>
                  <a:pt x="221961" y="43993"/>
                </a:lnTo>
                <a:lnTo>
                  <a:pt x="223540" y="53527"/>
                </a:lnTo>
                <a:lnTo>
                  <a:pt x="222287" y="63375"/>
                </a:lnTo>
                <a:lnTo>
                  <a:pt x="218420" y="72186"/>
                </a:lnTo>
                <a:lnTo>
                  <a:pt x="211772" y="81091"/>
                </a:lnTo>
                <a:lnTo>
                  <a:pt x="202179" y="91222"/>
                </a:lnTo>
                <a:lnTo>
                  <a:pt x="140108" y="154047"/>
                </a:lnTo>
                <a:lnTo>
                  <a:pt x="146139" y="177921"/>
                </a:lnTo>
                <a:lnTo>
                  <a:pt x="260230" y="177921"/>
                </a:lnTo>
                <a:lnTo>
                  <a:pt x="260230" y="149524"/>
                </a:lnTo>
                <a:lnTo>
                  <a:pt x="185845" y="149524"/>
                </a:lnTo>
                <a:lnTo>
                  <a:pt x="227058" y="107305"/>
                </a:lnTo>
                <a:lnTo>
                  <a:pt x="238822" y="94587"/>
                </a:lnTo>
                <a:lnTo>
                  <a:pt x="248042" y="81892"/>
                </a:lnTo>
                <a:lnTo>
                  <a:pt x="254057" y="67831"/>
                </a:lnTo>
                <a:lnTo>
                  <a:pt x="256209" y="51014"/>
                </a:lnTo>
                <a:lnTo>
                  <a:pt x="252589" y="31911"/>
                </a:lnTo>
                <a:lnTo>
                  <a:pt x="250755" y="29150"/>
                </a:lnTo>
                <a:close/>
              </a:path>
              <a:path w="260350" h="178434">
                <a:moveTo>
                  <a:pt x="198661" y="0"/>
                </a:moveTo>
                <a:lnTo>
                  <a:pt x="177587" y="2560"/>
                </a:lnTo>
                <a:lnTo>
                  <a:pt x="160683" y="8984"/>
                </a:lnTo>
                <a:lnTo>
                  <a:pt x="147879" y="17386"/>
                </a:lnTo>
                <a:lnTo>
                  <a:pt x="139103" y="25884"/>
                </a:lnTo>
                <a:lnTo>
                  <a:pt x="156191" y="46742"/>
                </a:lnTo>
                <a:lnTo>
                  <a:pt x="164323" y="39858"/>
                </a:lnTo>
                <a:lnTo>
                  <a:pt x="173374" y="34271"/>
                </a:lnTo>
                <a:lnTo>
                  <a:pt x="183508" y="30521"/>
                </a:lnTo>
                <a:lnTo>
                  <a:pt x="194891" y="29150"/>
                </a:lnTo>
                <a:lnTo>
                  <a:pt x="250755" y="29150"/>
                </a:lnTo>
                <a:lnTo>
                  <a:pt x="241759" y="15612"/>
                </a:lnTo>
                <a:lnTo>
                  <a:pt x="223768" y="4260"/>
                </a:lnTo>
                <a:lnTo>
                  <a:pt x="1986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23340" y="9622157"/>
            <a:ext cx="4972378" cy="9326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734542" y="8942303"/>
            <a:ext cx="1570355" cy="315595"/>
          </a:xfrm>
          <a:custGeom>
            <a:avLst/>
            <a:gdLst/>
            <a:ahLst/>
            <a:cxnLst/>
            <a:rect l="l" t="t" r="r" b="b"/>
            <a:pathLst>
              <a:path w="1570354" h="315595">
                <a:moveTo>
                  <a:pt x="218255" y="3392"/>
                </a:moveTo>
                <a:lnTo>
                  <a:pt x="172643" y="3392"/>
                </a:lnTo>
                <a:lnTo>
                  <a:pt x="172643" y="81421"/>
                </a:lnTo>
                <a:lnTo>
                  <a:pt x="130802" y="81421"/>
                </a:lnTo>
                <a:lnTo>
                  <a:pt x="130802" y="121001"/>
                </a:lnTo>
                <a:lnTo>
                  <a:pt x="172643" y="121001"/>
                </a:lnTo>
                <a:lnTo>
                  <a:pt x="172643" y="301184"/>
                </a:lnTo>
                <a:lnTo>
                  <a:pt x="218255" y="301184"/>
                </a:lnTo>
                <a:lnTo>
                  <a:pt x="218255" y="3392"/>
                </a:lnTo>
                <a:close/>
              </a:path>
              <a:path w="1570354" h="315595">
                <a:moveTo>
                  <a:pt x="105546" y="17716"/>
                </a:moveTo>
                <a:lnTo>
                  <a:pt x="59935" y="17716"/>
                </a:lnTo>
                <a:lnTo>
                  <a:pt x="59935" y="52773"/>
                </a:lnTo>
                <a:lnTo>
                  <a:pt x="57620" y="93242"/>
                </a:lnTo>
                <a:lnTo>
                  <a:pt x="48768" y="129153"/>
                </a:lnTo>
                <a:lnTo>
                  <a:pt x="30515" y="162024"/>
                </a:lnTo>
                <a:lnTo>
                  <a:pt x="0" y="193376"/>
                </a:lnTo>
                <a:lnTo>
                  <a:pt x="29779" y="228055"/>
                </a:lnTo>
                <a:lnTo>
                  <a:pt x="46747" y="212889"/>
                </a:lnTo>
                <a:lnTo>
                  <a:pt x="61490" y="197192"/>
                </a:lnTo>
                <a:lnTo>
                  <a:pt x="74041" y="180718"/>
                </a:lnTo>
                <a:lnTo>
                  <a:pt x="84437" y="163220"/>
                </a:lnTo>
                <a:lnTo>
                  <a:pt x="141872" y="163220"/>
                </a:lnTo>
                <a:lnTo>
                  <a:pt x="99138" y="120247"/>
                </a:lnTo>
                <a:lnTo>
                  <a:pt x="101888" y="105676"/>
                </a:lnTo>
                <a:lnTo>
                  <a:pt x="103897" y="90185"/>
                </a:lnTo>
                <a:lnTo>
                  <a:pt x="105128" y="73705"/>
                </a:lnTo>
                <a:lnTo>
                  <a:pt x="105546" y="56165"/>
                </a:lnTo>
                <a:lnTo>
                  <a:pt x="105546" y="17716"/>
                </a:lnTo>
                <a:close/>
              </a:path>
              <a:path w="1570354" h="315595">
                <a:moveTo>
                  <a:pt x="141872" y="163220"/>
                </a:moveTo>
                <a:lnTo>
                  <a:pt x="84437" y="163220"/>
                </a:lnTo>
                <a:lnTo>
                  <a:pt x="133064" y="220516"/>
                </a:lnTo>
                <a:lnTo>
                  <a:pt x="166612" y="188098"/>
                </a:lnTo>
                <a:lnTo>
                  <a:pt x="141872" y="163220"/>
                </a:lnTo>
                <a:close/>
              </a:path>
              <a:path w="1570354" h="315595">
                <a:moveTo>
                  <a:pt x="286860" y="0"/>
                </a:moveTo>
                <a:lnTo>
                  <a:pt x="240872" y="0"/>
                </a:lnTo>
                <a:lnTo>
                  <a:pt x="240872" y="315131"/>
                </a:lnTo>
                <a:lnTo>
                  <a:pt x="286860" y="315131"/>
                </a:lnTo>
                <a:lnTo>
                  <a:pt x="286860" y="0"/>
                </a:lnTo>
                <a:close/>
              </a:path>
              <a:path w="1570354" h="315595">
                <a:moveTo>
                  <a:pt x="419883" y="19601"/>
                </a:moveTo>
                <a:lnTo>
                  <a:pt x="381975" y="27193"/>
                </a:lnTo>
                <a:lnTo>
                  <a:pt x="352974" y="48108"/>
                </a:lnTo>
                <a:lnTo>
                  <a:pt x="334432" y="79554"/>
                </a:lnTo>
                <a:lnTo>
                  <a:pt x="327906" y="118739"/>
                </a:lnTo>
                <a:lnTo>
                  <a:pt x="334432" y="157925"/>
                </a:lnTo>
                <a:lnTo>
                  <a:pt x="352974" y="189371"/>
                </a:lnTo>
                <a:lnTo>
                  <a:pt x="381975" y="210286"/>
                </a:lnTo>
                <a:lnTo>
                  <a:pt x="419883" y="217878"/>
                </a:lnTo>
                <a:lnTo>
                  <a:pt x="457395" y="210286"/>
                </a:lnTo>
                <a:lnTo>
                  <a:pt x="485896" y="189371"/>
                </a:lnTo>
                <a:lnTo>
                  <a:pt x="492708" y="177544"/>
                </a:lnTo>
                <a:lnTo>
                  <a:pt x="419883" y="177544"/>
                </a:lnTo>
                <a:lnTo>
                  <a:pt x="402696" y="173816"/>
                </a:lnTo>
                <a:lnTo>
                  <a:pt x="388407" y="162701"/>
                </a:lnTo>
                <a:lnTo>
                  <a:pt x="378642" y="144307"/>
                </a:lnTo>
                <a:lnTo>
                  <a:pt x="375025" y="118739"/>
                </a:lnTo>
                <a:lnTo>
                  <a:pt x="378589" y="93012"/>
                </a:lnTo>
                <a:lnTo>
                  <a:pt x="388266" y="74636"/>
                </a:lnTo>
                <a:lnTo>
                  <a:pt x="402537" y="63610"/>
                </a:lnTo>
                <a:lnTo>
                  <a:pt x="419883" y="59935"/>
                </a:lnTo>
                <a:lnTo>
                  <a:pt x="492708" y="59935"/>
                </a:lnTo>
                <a:lnTo>
                  <a:pt x="485896" y="48108"/>
                </a:lnTo>
                <a:lnTo>
                  <a:pt x="457395" y="27193"/>
                </a:lnTo>
                <a:lnTo>
                  <a:pt x="419883" y="19601"/>
                </a:lnTo>
                <a:close/>
              </a:path>
              <a:path w="1570354" h="315595">
                <a:moveTo>
                  <a:pt x="492708" y="59935"/>
                </a:moveTo>
                <a:lnTo>
                  <a:pt x="419883" y="59935"/>
                </a:lnTo>
                <a:lnTo>
                  <a:pt x="437052" y="63610"/>
                </a:lnTo>
                <a:lnTo>
                  <a:pt x="450934" y="74636"/>
                </a:lnTo>
                <a:lnTo>
                  <a:pt x="460222" y="93012"/>
                </a:lnTo>
                <a:lnTo>
                  <a:pt x="463609" y="118739"/>
                </a:lnTo>
                <a:lnTo>
                  <a:pt x="460222" y="144307"/>
                </a:lnTo>
                <a:lnTo>
                  <a:pt x="450934" y="162701"/>
                </a:lnTo>
                <a:lnTo>
                  <a:pt x="437052" y="173816"/>
                </a:lnTo>
                <a:lnTo>
                  <a:pt x="419883" y="177544"/>
                </a:lnTo>
                <a:lnTo>
                  <a:pt x="492708" y="177544"/>
                </a:lnTo>
                <a:lnTo>
                  <a:pt x="504008" y="157925"/>
                </a:lnTo>
                <a:lnTo>
                  <a:pt x="510351" y="118739"/>
                </a:lnTo>
                <a:lnTo>
                  <a:pt x="504008" y="79554"/>
                </a:lnTo>
                <a:lnTo>
                  <a:pt x="492708" y="59935"/>
                </a:lnTo>
                <a:close/>
              </a:path>
              <a:path w="1570354" h="315595">
                <a:moveTo>
                  <a:pt x="595165" y="0"/>
                </a:moveTo>
                <a:lnTo>
                  <a:pt x="546915" y="0"/>
                </a:lnTo>
                <a:lnTo>
                  <a:pt x="546915" y="315131"/>
                </a:lnTo>
                <a:lnTo>
                  <a:pt x="595165" y="315131"/>
                </a:lnTo>
                <a:lnTo>
                  <a:pt x="595165" y="0"/>
                </a:lnTo>
                <a:close/>
              </a:path>
              <a:path w="1570354" h="315595">
                <a:moveTo>
                  <a:pt x="895178" y="140226"/>
                </a:moveTo>
                <a:lnTo>
                  <a:pt x="680315" y="140226"/>
                </a:lnTo>
                <a:lnTo>
                  <a:pt x="680315" y="178675"/>
                </a:lnTo>
                <a:lnTo>
                  <a:pt x="895178" y="178675"/>
                </a:lnTo>
                <a:lnTo>
                  <a:pt x="895178" y="140226"/>
                </a:lnTo>
                <a:close/>
              </a:path>
              <a:path w="1570354" h="315595">
                <a:moveTo>
                  <a:pt x="763622" y="56542"/>
                </a:moveTo>
                <a:lnTo>
                  <a:pt x="714618" y="56542"/>
                </a:lnTo>
                <a:lnTo>
                  <a:pt x="714618" y="140226"/>
                </a:lnTo>
                <a:lnTo>
                  <a:pt x="763622" y="140226"/>
                </a:lnTo>
                <a:lnTo>
                  <a:pt x="763622" y="56542"/>
                </a:lnTo>
                <a:close/>
              </a:path>
              <a:path w="1570354" h="315595">
                <a:moveTo>
                  <a:pt x="860121" y="56542"/>
                </a:moveTo>
                <a:lnTo>
                  <a:pt x="811117" y="56542"/>
                </a:lnTo>
                <a:lnTo>
                  <a:pt x="811117" y="140226"/>
                </a:lnTo>
                <a:lnTo>
                  <a:pt x="860121" y="140226"/>
                </a:lnTo>
                <a:lnTo>
                  <a:pt x="860121" y="56542"/>
                </a:lnTo>
                <a:close/>
              </a:path>
              <a:path w="1570354" h="315595">
                <a:moveTo>
                  <a:pt x="895932" y="18093"/>
                </a:moveTo>
                <a:lnTo>
                  <a:pt x="679561" y="18093"/>
                </a:lnTo>
                <a:lnTo>
                  <a:pt x="679561" y="56542"/>
                </a:lnTo>
                <a:lnTo>
                  <a:pt x="895932" y="56542"/>
                </a:lnTo>
                <a:lnTo>
                  <a:pt x="895932" y="18093"/>
                </a:lnTo>
                <a:close/>
              </a:path>
              <a:path w="1570354" h="315595">
                <a:moveTo>
                  <a:pt x="938527" y="226171"/>
                </a:moveTo>
                <a:lnTo>
                  <a:pt x="636966" y="226171"/>
                </a:lnTo>
                <a:lnTo>
                  <a:pt x="636966" y="265374"/>
                </a:lnTo>
                <a:lnTo>
                  <a:pt x="938527" y="265374"/>
                </a:lnTo>
                <a:lnTo>
                  <a:pt x="938527" y="226171"/>
                </a:lnTo>
                <a:close/>
              </a:path>
              <a:path w="1570354" h="315595">
                <a:moveTo>
                  <a:pt x="1234393" y="146634"/>
                </a:moveTo>
                <a:lnTo>
                  <a:pt x="1188405" y="146634"/>
                </a:lnTo>
                <a:lnTo>
                  <a:pt x="1188405" y="315131"/>
                </a:lnTo>
                <a:lnTo>
                  <a:pt x="1234393" y="315131"/>
                </a:lnTo>
                <a:lnTo>
                  <a:pt x="1234393" y="146634"/>
                </a:lnTo>
                <a:close/>
              </a:path>
              <a:path w="1570354" h="315595">
                <a:moveTo>
                  <a:pt x="1164657" y="3392"/>
                </a:moveTo>
                <a:lnTo>
                  <a:pt x="1119423" y="3392"/>
                </a:lnTo>
                <a:lnTo>
                  <a:pt x="1119423" y="301184"/>
                </a:lnTo>
                <a:lnTo>
                  <a:pt x="1164657" y="301184"/>
                </a:lnTo>
                <a:lnTo>
                  <a:pt x="1164657" y="146634"/>
                </a:lnTo>
                <a:lnTo>
                  <a:pt x="1234393" y="146634"/>
                </a:lnTo>
                <a:lnTo>
                  <a:pt x="1234393" y="107054"/>
                </a:lnTo>
                <a:lnTo>
                  <a:pt x="1164657" y="107054"/>
                </a:lnTo>
                <a:lnTo>
                  <a:pt x="1164657" y="3392"/>
                </a:lnTo>
                <a:close/>
              </a:path>
              <a:path w="1570354" h="315595">
                <a:moveTo>
                  <a:pt x="1234393" y="0"/>
                </a:moveTo>
                <a:lnTo>
                  <a:pt x="1188405" y="0"/>
                </a:lnTo>
                <a:lnTo>
                  <a:pt x="1188405" y="107054"/>
                </a:lnTo>
                <a:lnTo>
                  <a:pt x="1234393" y="107054"/>
                </a:lnTo>
                <a:lnTo>
                  <a:pt x="1234393" y="0"/>
                </a:lnTo>
                <a:close/>
              </a:path>
              <a:path w="1570354" h="315595">
                <a:moveTo>
                  <a:pt x="1016892" y="61820"/>
                </a:moveTo>
                <a:lnTo>
                  <a:pt x="974673" y="61820"/>
                </a:lnTo>
                <a:lnTo>
                  <a:pt x="974673" y="183952"/>
                </a:lnTo>
                <a:lnTo>
                  <a:pt x="953564" y="183952"/>
                </a:lnTo>
                <a:lnTo>
                  <a:pt x="953564" y="221270"/>
                </a:lnTo>
                <a:lnTo>
                  <a:pt x="992961" y="221070"/>
                </a:lnTo>
                <a:lnTo>
                  <a:pt x="1034373" y="219951"/>
                </a:lnTo>
                <a:lnTo>
                  <a:pt x="1074583" y="217136"/>
                </a:lnTo>
                <a:lnTo>
                  <a:pt x="1110376" y="211846"/>
                </a:lnTo>
                <a:lnTo>
                  <a:pt x="1106210" y="183575"/>
                </a:lnTo>
                <a:lnTo>
                  <a:pt x="1016892" y="183575"/>
                </a:lnTo>
                <a:lnTo>
                  <a:pt x="1016892" y="61820"/>
                </a:lnTo>
                <a:close/>
              </a:path>
              <a:path w="1570354" h="315595">
                <a:moveTo>
                  <a:pt x="1083612" y="61820"/>
                </a:moveTo>
                <a:lnTo>
                  <a:pt x="1041394" y="61820"/>
                </a:lnTo>
                <a:lnTo>
                  <a:pt x="1041394" y="182444"/>
                </a:lnTo>
                <a:lnTo>
                  <a:pt x="1016892" y="183575"/>
                </a:lnTo>
                <a:lnTo>
                  <a:pt x="1106210" y="183575"/>
                </a:lnTo>
                <a:lnTo>
                  <a:pt x="1105543" y="179052"/>
                </a:lnTo>
                <a:lnTo>
                  <a:pt x="1083612" y="179052"/>
                </a:lnTo>
                <a:lnTo>
                  <a:pt x="1083612" y="61820"/>
                </a:lnTo>
                <a:close/>
              </a:path>
              <a:path w="1570354" h="315595">
                <a:moveTo>
                  <a:pt x="1105099" y="176036"/>
                </a:moveTo>
                <a:lnTo>
                  <a:pt x="1091151" y="178298"/>
                </a:lnTo>
                <a:lnTo>
                  <a:pt x="1083612" y="179052"/>
                </a:lnTo>
                <a:lnTo>
                  <a:pt x="1105543" y="179052"/>
                </a:lnTo>
                <a:lnTo>
                  <a:pt x="1105099" y="176036"/>
                </a:lnTo>
                <a:close/>
              </a:path>
              <a:path w="1570354" h="315595">
                <a:moveTo>
                  <a:pt x="1101329" y="24878"/>
                </a:moveTo>
                <a:lnTo>
                  <a:pt x="956957" y="24878"/>
                </a:lnTo>
                <a:lnTo>
                  <a:pt x="956957" y="61820"/>
                </a:lnTo>
                <a:lnTo>
                  <a:pt x="1101329" y="61820"/>
                </a:lnTo>
                <a:lnTo>
                  <a:pt x="1101329" y="24878"/>
                </a:lnTo>
                <a:close/>
              </a:path>
              <a:path w="1570354" h="315595">
                <a:moveTo>
                  <a:pt x="1395310" y="10554"/>
                </a:moveTo>
                <a:lnTo>
                  <a:pt x="1395310" y="36187"/>
                </a:lnTo>
                <a:lnTo>
                  <a:pt x="1387925" y="70136"/>
                </a:lnTo>
                <a:lnTo>
                  <a:pt x="1367322" y="99703"/>
                </a:lnTo>
                <a:lnTo>
                  <a:pt x="1335835" y="123333"/>
                </a:lnTo>
                <a:lnTo>
                  <a:pt x="1295795" y="139472"/>
                </a:lnTo>
                <a:lnTo>
                  <a:pt x="1315397" y="180559"/>
                </a:lnTo>
                <a:lnTo>
                  <a:pt x="1345671" y="170382"/>
                </a:lnTo>
                <a:lnTo>
                  <a:pt x="1373259" y="155963"/>
                </a:lnTo>
                <a:lnTo>
                  <a:pt x="1397454" y="137728"/>
                </a:lnTo>
                <a:lnTo>
                  <a:pt x="1417551" y="116101"/>
                </a:lnTo>
                <a:lnTo>
                  <a:pt x="1504914" y="116101"/>
                </a:lnTo>
                <a:lnTo>
                  <a:pt x="1435644" y="82552"/>
                </a:lnTo>
                <a:lnTo>
                  <a:pt x="1439225" y="71885"/>
                </a:lnTo>
                <a:lnTo>
                  <a:pt x="1441958" y="60830"/>
                </a:lnTo>
                <a:lnTo>
                  <a:pt x="1443702" y="49421"/>
                </a:lnTo>
                <a:lnTo>
                  <a:pt x="1444314" y="37695"/>
                </a:lnTo>
                <a:lnTo>
                  <a:pt x="1444314" y="11308"/>
                </a:lnTo>
                <a:lnTo>
                  <a:pt x="1395310" y="10554"/>
                </a:lnTo>
                <a:close/>
              </a:path>
              <a:path w="1570354" h="315595">
                <a:moveTo>
                  <a:pt x="1504914" y="116101"/>
                </a:moveTo>
                <a:lnTo>
                  <a:pt x="1417551" y="116101"/>
                </a:lnTo>
                <a:lnTo>
                  <a:pt x="1521212" y="180182"/>
                </a:lnTo>
                <a:lnTo>
                  <a:pt x="1543830" y="134948"/>
                </a:lnTo>
                <a:lnTo>
                  <a:pt x="1504914" y="116101"/>
                </a:lnTo>
                <a:close/>
              </a:path>
              <a:path w="1570354" h="315595">
                <a:moveTo>
                  <a:pt x="1570216" y="226171"/>
                </a:moveTo>
                <a:lnTo>
                  <a:pt x="1268655" y="226171"/>
                </a:lnTo>
                <a:lnTo>
                  <a:pt x="1268655" y="265374"/>
                </a:lnTo>
                <a:lnTo>
                  <a:pt x="1570216" y="265374"/>
                </a:lnTo>
                <a:lnTo>
                  <a:pt x="1570216" y="226171"/>
                </a:lnTo>
                <a:close/>
              </a:path>
            </a:pathLst>
          </a:custGeom>
          <a:solidFill>
            <a:srgbClr val="6B6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673936" y="9606785"/>
            <a:ext cx="6384645" cy="9249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1225093" y="3340212"/>
            <a:ext cx="7654290" cy="5780405"/>
            <a:chOff x="1225093" y="3340212"/>
            <a:chExt cx="7654290" cy="5780405"/>
          </a:xfrm>
        </p:grpSpPr>
        <p:sp>
          <p:nvSpPr>
            <p:cNvPr id="15" name="object 15"/>
            <p:cNvSpPr/>
            <p:nvPr/>
          </p:nvSpPr>
          <p:spPr>
            <a:xfrm>
              <a:off x="1225093" y="3340212"/>
              <a:ext cx="7654217" cy="577992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48637" y="3821873"/>
              <a:ext cx="6607128" cy="473284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6" name="그림 35">
            <a:extLst>
              <a:ext uri="{FF2B5EF4-FFF2-40B4-BE49-F238E27FC236}">
                <a16:creationId xmlns:a16="http://schemas.microsoft.com/office/drawing/2014/main" id="{CBB7938E-4185-B845-8184-763F5F3D7F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258" y="3259616"/>
            <a:ext cx="3616000" cy="550824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84202" y="0"/>
            <a:ext cx="15151735" cy="11308715"/>
            <a:chOff x="2984202" y="0"/>
            <a:chExt cx="15151735" cy="11308715"/>
          </a:xfrm>
        </p:grpSpPr>
        <p:sp>
          <p:nvSpPr>
            <p:cNvPr id="3" name="object 3"/>
            <p:cNvSpPr/>
            <p:nvPr/>
          </p:nvSpPr>
          <p:spPr>
            <a:xfrm>
              <a:off x="2984202" y="0"/>
              <a:ext cx="14125575" cy="11308715"/>
            </a:xfrm>
            <a:custGeom>
              <a:avLst/>
              <a:gdLst/>
              <a:ahLst/>
              <a:cxnLst/>
              <a:rect l="l" t="t" r="r" b="b"/>
              <a:pathLst>
                <a:path w="14125575" h="11308715">
                  <a:moveTo>
                    <a:pt x="14125224" y="0"/>
                  </a:moveTo>
                  <a:lnTo>
                    <a:pt x="5026024" y="0"/>
                  </a:lnTo>
                  <a:lnTo>
                    <a:pt x="0" y="11308556"/>
                  </a:lnTo>
                  <a:lnTo>
                    <a:pt x="9099199" y="11308556"/>
                  </a:lnTo>
                  <a:lnTo>
                    <a:pt x="14125224" y="0"/>
                  </a:lnTo>
                  <a:close/>
                </a:path>
              </a:pathLst>
            </a:custGeom>
            <a:solidFill>
              <a:srgbClr val="B9B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916111" y="0"/>
              <a:ext cx="12261850" cy="11308715"/>
            </a:xfrm>
            <a:custGeom>
              <a:avLst/>
              <a:gdLst/>
              <a:ahLst/>
              <a:cxnLst/>
              <a:rect l="l" t="t" r="r" b="b"/>
              <a:pathLst>
                <a:path w="12261850" h="11308715">
                  <a:moveTo>
                    <a:pt x="12261406" y="0"/>
                  </a:moveTo>
                  <a:lnTo>
                    <a:pt x="4094116" y="0"/>
                  </a:lnTo>
                  <a:lnTo>
                    <a:pt x="0" y="11308556"/>
                  </a:lnTo>
                  <a:lnTo>
                    <a:pt x="8167290" y="11308556"/>
                  </a:lnTo>
                  <a:lnTo>
                    <a:pt x="12261406" y="0"/>
                  </a:lnTo>
                  <a:close/>
                </a:path>
              </a:pathLst>
            </a:custGeom>
            <a:solidFill>
              <a:srgbClr val="6B6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072809" y="7287736"/>
              <a:ext cx="2062764" cy="238736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696936" y="3001879"/>
              <a:ext cx="4380230" cy="5053965"/>
            </a:xfrm>
            <a:custGeom>
              <a:avLst/>
              <a:gdLst/>
              <a:ahLst/>
              <a:cxnLst/>
              <a:rect l="l" t="t" r="r" b="b"/>
              <a:pathLst>
                <a:path w="4380230" h="5053965">
                  <a:moveTo>
                    <a:pt x="926160" y="4429518"/>
                  </a:moveTo>
                  <a:lnTo>
                    <a:pt x="799515" y="4429518"/>
                  </a:lnTo>
                  <a:lnTo>
                    <a:pt x="799515" y="4108361"/>
                  </a:lnTo>
                  <a:lnTo>
                    <a:pt x="661543" y="4108361"/>
                  </a:lnTo>
                  <a:lnTo>
                    <a:pt x="661543" y="4671530"/>
                  </a:lnTo>
                  <a:lnTo>
                    <a:pt x="613397" y="4611586"/>
                  </a:lnTo>
                  <a:lnTo>
                    <a:pt x="585228" y="4576534"/>
                  </a:lnTo>
                  <a:lnTo>
                    <a:pt x="567969" y="4555045"/>
                  </a:lnTo>
                  <a:lnTo>
                    <a:pt x="499833" y="4470235"/>
                  </a:lnTo>
                  <a:lnTo>
                    <a:pt x="506907" y="4428248"/>
                  </a:lnTo>
                  <a:lnTo>
                    <a:pt x="511429" y="4385424"/>
                  </a:lnTo>
                  <a:lnTo>
                    <a:pt x="513829" y="4341736"/>
                  </a:lnTo>
                  <a:lnTo>
                    <a:pt x="514540" y="4297210"/>
                  </a:lnTo>
                  <a:lnTo>
                    <a:pt x="514540" y="4167162"/>
                  </a:lnTo>
                  <a:lnTo>
                    <a:pt x="382219" y="4167162"/>
                  </a:lnTo>
                  <a:lnTo>
                    <a:pt x="382219" y="4291558"/>
                  </a:lnTo>
                  <a:lnTo>
                    <a:pt x="380873" y="4347616"/>
                  </a:lnTo>
                  <a:lnTo>
                    <a:pt x="376326" y="4401083"/>
                  </a:lnTo>
                  <a:lnTo>
                    <a:pt x="367817" y="4452861"/>
                  </a:lnTo>
                  <a:lnTo>
                    <a:pt x="354571" y="4503864"/>
                  </a:lnTo>
                  <a:lnTo>
                    <a:pt x="335864" y="4555045"/>
                  </a:lnTo>
                  <a:lnTo>
                    <a:pt x="255574" y="4454398"/>
                  </a:lnTo>
                  <a:lnTo>
                    <a:pt x="261505" y="4416641"/>
                  </a:lnTo>
                  <a:lnTo>
                    <a:pt x="265747" y="4377931"/>
                  </a:lnTo>
                  <a:lnTo>
                    <a:pt x="268287" y="4338155"/>
                  </a:lnTo>
                  <a:lnTo>
                    <a:pt x="269138" y="4297210"/>
                  </a:lnTo>
                  <a:lnTo>
                    <a:pt x="269138" y="4167162"/>
                  </a:lnTo>
                  <a:lnTo>
                    <a:pt x="136829" y="4167162"/>
                  </a:lnTo>
                  <a:lnTo>
                    <a:pt x="136829" y="4291558"/>
                  </a:lnTo>
                  <a:lnTo>
                    <a:pt x="135128" y="4341558"/>
                  </a:lnTo>
                  <a:lnTo>
                    <a:pt x="129755" y="4390707"/>
                  </a:lnTo>
                  <a:lnTo>
                    <a:pt x="120370" y="4439082"/>
                  </a:lnTo>
                  <a:lnTo>
                    <a:pt x="106578" y="4486770"/>
                  </a:lnTo>
                  <a:lnTo>
                    <a:pt x="88011" y="4533887"/>
                  </a:lnTo>
                  <a:lnTo>
                    <a:pt x="64312" y="4580509"/>
                  </a:lnTo>
                  <a:lnTo>
                    <a:pt x="35090" y="4626737"/>
                  </a:lnTo>
                  <a:lnTo>
                    <a:pt x="0" y="4672660"/>
                  </a:lnTo>
                  <a:lnTo>
                    <a:pt x="107429" y="4764252"/>
                  </a:lnTo>
                  <a:lnTo>
                    <a:pt x="142240" y="4716475"/>
                  </a:lnTo>
                  <a:lnTo>
                    <a:pt x="172173" y="4669548"/>
                  </a:lnTo>
                  <a:lnTo>
                    <a:pt x="197434" y="4623041"/>
                  </a:lnTo>
                  <a:lnTo>
                    <a:pt x="218249" y="4576534"/>
                  </a:lnTo>
                  <a:lnTo>
                    <a:pt x="275920" y="4665865"/>
                  </a:lnTo>
                  <a:lnTo>
                    <a:pt x="266560" y="4678959"/>
                  </a:lnTo>
                  <a:lnTo>
                    <a:pt x="256984" y="4692586"/>
                  </a:lnTo>
                  <a:lnTo>
                    <a:pt x="246976" y="4706429"/>
                  </a:lnTo>
                  <a:lnTo>
                    <a:pt x="236347" y="4720158"/>
                  </a:lnTo>
                  <a:lnTo>
                    <a:pt x="343776" y="4811750"/>
                  </a:lnTo>
                  <a:lnTo>
                    <a:pt x="373811" y="4771288"/>
                  </a:lnTo>
                  <a:lnTo>
                    <a:pt x="400316" y="4731194"/>
                  </a:lnTo>
                  <a:lnTo>
                    <a:pt x="423570" y="4691329"/>
                  </a:lnTo>
                  <a:lnTo>
                    <a:pt x="443839" y="4651514"/>
                  </a:lnTo>
                  <a:lnTo>
                    <a:pt x="461378" y="4611586"/>
                  </a:lnTo>
                  <a:lnTo>
                    <a:pt x="564286" y="4777829"/>
                  </a:lnTo>
                  <a:lnTo>
                    <a:pt x="661543" y="4685093"/>
                  </a:lnTo>
                  <a:lnTo>
                    <a:pt x="661543" y="5053762"/>
                  </a:lnTo>
                  <a:lnTo>
                    <a:pt x="799515" y="5053762"/>
                  </a:lnTo>
                  <a:lnTo>
                    <a:pt x="799515" y="4685093"/>
                  </a:lnTo>
                  <a:lnTo>
                    <a:pt x="799515" y="4671530"/>
                  </a:lnTo>
                  <a:lnTo>
                    <a:pt x="799515" y="4552785"/>
                  </a:lnTo>
                  <a:lnTo>
                    <a:pt x="926160" y="4552785"/>
                  </a:lnTo>
                  <a:lnTo>
                    <a:pt x="926160" y="4429518"/>
                  </a:lnTo>
                  <a:close/>
                </a:path>
                <a:path w="4380230" h="5053965">
                  <a:moveTo>
                    <a:pt x="940358" y="2627655"/>
                  </a:moveTo>
                  <a:lnTo>
                    <a:pt x="830668" y="2627655"/>
                  </a:lnTo>
                  <a:lnTo>
                    <a:pt x="830668" y="2811983"/>
                  </a:lnTo>
                  <a:lnTo>
                    <a:pt x="830668" y="2923933"/>
                  </a:lnTo>
                  <a:lnTo>
                    <a:pt x="830668" y="3102610"/>
                  </a:lnTo>
                  <a:lnTo>
                    <a:pt x="785431" y="3102610"/>
                  </a:lnTo>
                  <a:lnTo>
                    <a:pt x="785431" y="2923933"/>
                  </a:lnTo>
                  <a:lnTo>
                    <a:pt x="830668" y="2923933"/>
                  </a:lnTo>
                  <a:lnTo>
                    <a:pt x="830668" y="2811983"/>
                  </a:lnTo>
                  <a:lnTo>
                    <a:pt x="785431" y="2811983"/>
                  </a:lnTo>
                  <a:lnTo>
                    <a:pt x="785431" y="2627655"/>
                  </a:lnTo>
                  <a:lnTo>
                    <a:pt x="665568" y="2627655"/>
                  </a:lnTo>
                  <a:lnTo>
                    <a:pt x="665568" y="3217964"/>
                  </a:lnTo>
                  <a:lnTo>
                    <a:pt x="940358" y="3217964"/>
                  </a:lnTo>
                  <a:lnTo>
                    <a:pt x="940358" y="3102610"/>
                  </a:lnTo>
                  <a:lnTo>
                    <a:pt x="940358" y="2923933"/>
                  </a:lnTo>
                  <a:lnTo>
                    <a:pt x="940358" y="2811983"/>
                  </a:lnTo>
                  <a:lnTo>
                    <a:pt x="940358" y="2627655"/>
                  </a:lnTo>
                  <a:close/>
                </a:path>
                <a:path w="4380230" h="5053965">
                  <a:moveTo>
                    <a:pt x="1259268" y="2627655"/>
                  </a:moveTo>
                  <a:lnTo>
                    <a:pt x="1141653" y="2627655"/>
                  </a:lnTo>
                  <a:lnTo>
                    <a:pt x="1141653" y="2811983"/>
                  </a:lnTo>
                  <a:lnTo>
                    <a:pt x="1141653" y="2923933"/>
                  </a:lnTo>
                  <a:lnTo>
                    <a:pt x="1141653" y="3102610"/>
                  </a:lnTo>
                  <a:lnTo>
                    <a:pt x="1096429" y="3102610"/>
                  </a:lnTo>
                  <a:lnTo>
                    <a:pt x="1096429" y="2923933"/>
                  </a:lnTo>
                  <a:lnTo>
                    <a:pt x="1141653" y="2923933"/>
                  </a:lnTo>
                  <a:lnTo>
                    <a:pt x="1141653" y="2811983"/>
                  </a:lnTo>
                  <a:lnTo>
                    <a:pt x="1096429" y="2811983"/>
                  </a:lnTo>
                  <a:lnTo>
                    <a:pt x="1096429" y="2627655"/>
                  </a:lnTo>
                  <a:lnTo>
                    <a:pt x="986726" y="2627655"/>
                  </a:lnTo>
                  <a:lnTo>
                    <a:pt x="986726" y="3217964"/>
                  </a:lnTo>
                  <a:lnTo>
                    <a:pt x="1259268" y="3217964"/>
                  </a:lnTo>
                  <a:lnTo>
                    <a:pt x="1259268" y="3102610"/>
                  </a:lnTo>
                  <a:lnTo>
                    <a:pt x="1259268" y="2923933"/>
                  </a:lnTo>
                  <a:lnTo>
                    <a:pt x="1259268" y="2811983"/>
                  </a:lnTo>
                  <a:lnTo>
                    <a:pt x="1259268" y="2627655"/>
                  </a:lnTo>
                  <a:close/>
                </a:path>
                <a:path w="4380230" h="5053965">
                  <a:moveTo>
                    <a:pt x="1525397" y="4730331"/>
                  </a:moveTo>
                  <a:lnTo>
                    <a:pt x="1515249" y="4643259"/>
                  </a:lnTo>
                  <a:lnTo>
                    <a:pt x="1511820" y="4613846"/>
                  </a:lnTo>
                  <a:lnTo>
                    <a:pt x="1463763" y="4621885"/>
                  </a:lnTo>
                  <a:lnTo>
                    <a:pt x="1411020" y="4628578"/>
                  </a:lnTo>
                  <a:lnTo>
                    <a:pt x="1355598" y="4633976"/>
                  </a:lnTo>
                  <a:lnTo>
                    <a:pt x="1299464" y="4638091"/>
                  </a:lnTo>
                  <a:lnTo>
                    <a:pt x="1244587" y="4640986"/>
                  </a:lnTo>
                  <a:lnTo>
                    <a:pt x="1192961" y="4642688"/>
                  </a:lnTo>
                  <a:lnTo>
                    <a:pt x="1146556" y="4643259"/>
                  </a:lnTo>
                  <a:lnTo>
                    <a:pt x="1146556" y="4294949"/>
                  </a:lnTo>
                  <a:lnTo>
                    <a:pt x="1456410" y="4294949"/>
                  </a:lnTo>
                  <a:lnTo>
                    <a:pt x="1456410" y="4177347"/>
                  </a:lnTo>
                  <a:lnTo>
                    <a:pt x="1004074" y="4177347"/>
                  </a:lnTo>
                  <a:lnTo>
                    <a:pt x="1004074" y="4761992"/>
                  </a:lnTo>
                  <a:lnTo>
                    <a:pt x="1065136" y="4761992"/>
                  </a:lnTo>
                  <a:lnTo>
                    <a:pt x="1121244" y="4761649"/>
                  </a:lnTo>
                  <a:lnTo>
                    <a:pt x="1176972" y="4760607"/>
                  </a:lnTo>
                  <a:lnTo>
                    <a:pt x="1231963" y="4758817"/>
                  </a:lnTo>
                  <a:lnTo>
                    <a:pt x="1285824" y="4756239"/>
                  </a:lnTo>
                  <a:lnTo>
                    <a:pt x="1338211" y="4752848"/>
                  </a:lnTo>
                  <a:lnTo>
                    <a:pt x="1388732" y="4748593"/>
                  </a:lnTo>
                  <a:lnTo>
                    <a:pt x="1437017" y="4743450"/>
                  </a:lnTo>
                  <a:lnTo>
                    <a:pt x="1482699" y="4737379"/>
                  </a:lnTo>
                  <a:lnTo>
                    <a:pt x="1525397" y="4730331"/>
                  </a:lnTo>
                  <a:close/>
                </a:path>
                <a:path w="4380230" h="5053965">
                  <a:moveTo>
                    <a:pt x="1558937" y="2874175"/>
                  </a:moveTo>
                  <a:lnTo>
                    <a:pt x="1443596" y="2874175"/>
                  </a:lnTo>
                  <a:lnTo>
                    <a:pt x="1443596" y="2558669"/>
                  </a:lnTo>
                  <a:lnTo>
                    <a:pt x="1311287" y="2558669"/>
                  </a:lnTo>
                  <a:lnTo>
                    <a:pt x="1311287" y="3504069"/>
                  </a:lnTo>
                  <a:lnTo>
                    <a:pt x="1443596" y="3504069"/>
                  </a:lnTo>
                  <a:lnTo>
                    <a:pt x="1443596" y="2998571"/>
                  </a:lnTo>
                  <a:lnTo>
                    <a:pt x="1558937" y="2998571"/>
                  </a:lnTo>
                  <a:lnTo>
                    <a:pt x="1558937" y="2874175"/>
                  </a:lnTo>
                  <a:close/>
                </a:path>
                <a:path w="4380230" h="5053965">
                  <a:moveTo>
                    <a:pt x="1754073" y="1077963"/>
                  </a:moveTo>
                  <a:lnTo>
                    <a:pt x="1313040" y="1077963"/>
                  </a:lnTo>
                  <a:lnTo>
                    <a:pt x="1313040" y="1197825"/>
                  </a:lnTo>
                  <a:lnTo>
                    <a:pt x="1611591" y="1197825"/>
                  </a:lnTo>
                  <a:lnTo>
                    <a:pt x="1608658" y="1242758"/>
                  </a:lnTo>
                  <a:lnTo>
                    <a:pt x="1600136" y="1285938"/>
                  </a:lnTo>
                  <a:lnTo>
                    <a:pt x="1586407" y="1327378"/>
                  </a:lnTo>
                  <a:lnTo>
                    <a:pt x="1567865" y="1367078"/>
                  </a:lnTo>
                  <a:lnTo>
                    <a:pt x="1544891" y="1405039"/>
                  </a:lnTo>
                  <a:lnTo>
                    <a:pt x="1517865" y="1441246"/>
                  </a:lnTo>
                  <a:lnTo>
                    <a:pt x="1487208" y="1475714"/>
                  </a:lnTo>
                  <a:lnTo>
                    <a:pt x="1453273" y="1508442"/>
                  </a:lnTo>
                  <a:lnTo>
                    <a:pt x="1416469" y="1539417"/>
                  </a:lnTo>
                  <a:lnTo>
                    <a:pt x="1377175" y="1568653"/>
                  </a:lnTo>
                  <a:lnTo>
                    <a:pt x="1335786" y="1596148"/>
                  </a:lnTo>
                  <a:lnTo>
                    <a:pt x="1292694" y="1621904"/>
                  </a:lnTo>
                  <a:lnTo>
                    <a:pt x="1370723" y="1738376"/>
                  </a:lnTo>
                  <a:lnTo>
                    <a:pt x="1409877" y="1715300"/>
                  </a:lnTo>
                  <a:lnTo>
                    <a:pt x="1448460" y="1690344"/>
                  </a:lnTo>
                  <a:lnTo>
                    <a:pt x="1486141" y="1663433"/>
                  </a:lnTo>
                  <a:lnTo>
                    <a:pt x="1522615" y="1634515"/>
                  </a:lnTo>
                  <a:lnTo>
                    <a:pt x="1557566" y="1603514"/>
                  </a:lnTo>
                  <a:lnTo>
                    <a:pt x="1590662" y="1570367"/>
                  </a:lnTo>
                  <a:lnTo>
                    <a:pt x="1621612" y="1534985"/>
                  </a:lnTo>
                  <a:lnTo>
                    <a:pt x="1650098" y="1497330"/>
                  </a:lnTo>
                  <a:lnTo>
                    <a:pt x="1675803" y="1457312"/>
                  </a:lnTo>
                  <a:lnTo>
                    <a:pt x="1698409" y="1414868"/>
                  </a:lnTo>
                  <a:lnTo>
                    <a:pt x="1717611" y="1369936"/>
                  </a:lnTo>
                  <a:lnTo>
                    <a:pt x="1733092" y="1322438"/>
                  </a:lnTo>
                  <a:lnTo>
                    <a:pt x="1744548" y="1272311"/>
                  </a:lnTo>
                  <a:lnTo>
                    <a:pt x="1751647" y="1219492"/>
                  </a:lnTo>
                  <a:lnTo>
                    <a:pt x="1754073" y="1163904"/>
                  </a:lnTo>
                  <a:lnTo>
                    <a:pt x="1754073" y="1077963"/>
                  </a:lnTo>
                  <a:close/>
                </a:path>
                <a:path w="4380230" h="5053965">
                  <a:moveTo>
                    <a:pt x="1874824" y="4423867"/>
                  </a:moveTo>
                  <a:lnTo>
                    <a:pt x="1727822" y="4423867"/>
                  </a:lnTo>
                  <a:lnTo>
                    <a:pt x="1727822" y="4108361"/>
                  </a:lnTo>
                  <a:lnTo>
                    <a:pt x="1583067" y="4108361"/>
                  </a:lnTo>
                  <a:lnTo>
                    <a:pt x="1583067" y="5053762"/>
                  </a:lnTo>
                  <a:lnTo>
                    <a:pt x="1727822" y="5053762"/>
                  </a:lnTo>
                  <a:lnTo>
                    <a:pt x="1727822" y="4548263"/>
                  </a:lnTo>
                  <a:lnTo>
                    <a:pt x="1874824" y="4548263"/>
                  </a:lnTo>
                  <a:lnTo>
                    <a:pt x="1874824" y="4423867"/>
                  </a:lnTo>
                  <a:close/>
                </a:path>
                <a:path w="4380230" h="5053965">
                  <a:moveTo>
                    <a:pt x="2087638" y="250799"/>
                  </a:moveTo>
                  <a:lnTo>
                    <a:pt x="2054656" y="217627"/>
                  </a:lnTo>
                  <a:lnTo>
                    <a:pt x="1997671" y="160337"/>
                  </a:lnTo>
                  <a:lnTo>
                    <a:pt x="2001342" y="140906"/>
                  </a:lnTo>
                  <a:lnTo>
                    <a:pt x="2004021" y="120256"/>
                  </a:lnTo>
                  <a:lnTo>
                    <a:pt x="2005660" y="98272"/>
                  </a:lnTo>
                  <a:lnTo>
                    <a:pt x="2006219" y="74891"/>
                  </a:lnTo>
                  <a:lnTo>
                    <a:pt x="2006219" y="23622"/>
                  </a:lnTo>
                  <a:lnTo>
                    <a:pt x="1945398" y="23622"/>
                  </a:lnTo>
                  <a:lnTo>
                    <a:pt x="1945398" y="70370"/>
                  </a:lnTo>
                  <a:lnTo>
                    <a:pt x="1942312" y="124333"/>
                  </a:lnTo>
                  <a:lnTo>
                    <a:pt x="1930514" y="172212"/>
                  </a:lnTo>
                  <a:lnTo>
                    <a:pt x="1906181" y="216039"/>
                  </a:lnTo>
                  <a:lnTo>
                    <a:pt x="1865490" y="257835"/>
                  </a:lnTo>
                  <a:lnTo>
                    <a:pt x="1905190" y="304076"/>
                  </a:lnTo>
                  <a:lnTo>
                    <a:pt x="1927821" y="283857"/>
                  </a:lnTo>
                  <a:lnTo>
                    <a:pt x="1947481" y="262928"/>
                  </a:lnTo>
                  <a:lnTo>
                    <a:pt x="1964207" y="240957"/>
                  </a:lnTo>
                  <a:lnTo>
                    <a:pt x="1978075" y="217627"/>
                  </a:lnTo>
                  <a:lnTo>
                    <a:pt x="2042909" y="294030"/>
                  </a:lnTo>
                  <a:lnTo>
                    <a:pt x="2087638" y="250799"/>
                  </a:lnTo>
                  <a:close/>
                </a:path>
                <a:path w="4380230" h="5053965">
                  <a:moveTo>
                    <a:pt x="2156498" y="4521"/>
                  </a:moveTo>
                  <a:lnTo>
                    <a:pt x="2095677" y="4521"/>
                  </a:lnTo>
                  <a:lnTo>
                    <a:pt x="2095677" y="108559"/>
                  </a:lnTo>
                  <a:lnTo>
                    <a:pt x="2039886" y="108559"/>
                  </a:lnTo>
                  <a:lnTo>
                    <a:pt x="2039886" y="161340"/>
                  </a:lnTo>
                  <a:lnTo>
                    <a:pt x="2095677" y="161340"/>
                  </a:lnTo>
                  <a:lnTo>
                    <a:pt x="2095677" y="401586"/>
                  </a:lnTo>
                  <a:lnTo>
                    <a:pt x="2156498" y="401586"/>
                  </a:lnTo>
                  <a:lnTo>
                    <a:pt x="2156498" y="4521"/>
                  </a:lnTo>
                  <a:close/>
                </a:path>
                <a:path w="4380230" h="5053965">
                  <a:moveTo>
                    <a:pt x="2173249" y="4151338"/>
                  </a:moveTo>
                  <a:lnTo>
                    <a:pt x="1995703" y="4151338"/>
                  </a:lnTo>
                  <a:lnTo>
                    <a:pt x="2020582" y="4688484"/>
                  </a:lnTo>
                  <a:lnTo>
                    <a:pt x="2149500" y="4688484"/>
                  </a:lnTo>
                  <a:lnTo>
                    <a:pt x="2173249" y="4151338"/>
                  </a:lnTo>
                  <a:close/>
                </a:path>
                <a:path w="4380230" h="5053965">
                  <a:moveTo>
                    <a:pt x="2183803" y="1330147"/>
                  </a:moveTo>
                  <a:lnTo>
                    <a:pt x="2036787" y="1330147"/>
                  </a:lnTo>
                  <a:lnTo>
                    <a:pt x="2036787" y="1008976"/>
                  </a:lnTo>
                  <a:lnTo>
                    <a:pt x="1892046" y="1008976"/>
                  </a:lnTo>
                  <a:lnTo>
                    <a:pt x="1892046" y="1954377"/>
                  </a:lnTo>
                  <a:lnTo>
                    <a:pt x="2036787" y="1954377"/>
                  </a:lnTo>
                  <a:lnTo>
                    <a:pt x="2036787" y="1453400"/>
                  </a:lnTo>
                  <a:lnTo>
                    <a:pt x="2183803" y="1453400"/>
                  </a:lnTo>
                  <a:lnTo>
                    <a:pt x="2183803" y="1330147"/>
                  </a:lnTo>
                  <a:close/>
                </a:path>
                <a:path w="4380230" h="5053965">
                  <a:moveTo>
                    <a:pt x="2195868" y="4912398"/>
                  </a:moveTo>
                  <a:lnTo>
                    <a:pt x="2085047" y="4801578"/>
                  </a:lnTo>
                  <a:lnTo>
                    <a:pt x="1974227" y="4912398"/>
                  </a:lnTo>
                  <a:lnTo>
                    <a:pt x="2085047" y="5023218"/>
                  </a:lnTo>
                  <a:lnTo>
                    <a:pt x="2195868" y="4912398"/>
                  </a:lnTo>
                  <a:close/>
                </a:path>
                <a:path w="4380230" h="5053965">
                  <a:moveTo>
                    <a:pt x="2247963" y="0"/>
                  </a:moveTo>
                  <a:lnTo>
                    <a:pt x="2186648" y="0"/>
                  </a:lnTo>
                  <a:lnTo>
                    <a:pt x="2186648" y="420179"/>
                  </a:lnTo>
                  <a:lnTo>
                    <a:pt x="2247963" y="420179"/>
                  </a:lnTo>
                  <a:lnTo>
                    <a:pt x="2247963" y="0"/>
                  </a:lnTo>
                  <a:close/>
                </a:path>
                <a:path w="4380230" h="5053965">
                  <a:moveTo>
                    <a:pt x="2350414" y="3001962"/>
                  </a:moveTo>
                  <a:lnTo>
                    <a:pt x="1887893" y="3001962"/>
                  </a:lnTo>
                  <a:lnTo>
                    <a:pt x="1887893" y="2912630"/>
                  </a:lnTo>
                  <a:lnTo>
                    <a:pt x="2334590" y="2912630"/>
                  </a:lnTo>
                  <a:lnTo>
                    <a:pt x="2334590" y="2608427"/>
                  </a:lnTo>
                  <a:lnTo>
                    <a:pt x="1736369" y="2608427"/>
                  </a:lnTo>
                  <a:lnTo>
                    <a:pt x="1736369" y="2719247"/>
                  </a:lnTo>
                  <a:lnTo>
                    <a:pt x="2184184" y="2719247"/>
                  </a:lnTo>
                  <a:lnTo>
                    <a:pt x="2184184" y="2805201"/>
                  </a:lnTo>
                  <a:lnTo>
                    <a:pt x="1736369" y="2805201"/>
                  </a:lnTo>
                  <a:lnTo>
                    <a:pt x="1736369" y="3116186"/>
                  </a:lnTo>
                  <a:lnTo>
                    <a:pt x="2350414" y="3116186"/>
                  </a:lnTo>
                  <a:lnTo>
                    <a:pt x="2350414" y="3001962"/>
                  </a:lnTo>
                  <a:close/>
                </a:path>
                <a:path w="4380230" h="5053965">
                  <a:moveTo>
                    <a:pt x="2490647" y="3237179"/>
                  </a:moveTo>
                  <a:lnTo>
                    <a:pt x="1585963" y="3237179"/>
                  </a:lnTo>
                  <a:lnTo>
                    <a:pt x="1585963" y="3354794"/>
                  </a:lnTo>
                  <a:lnTo>
                    <a:pt x="2490647" y="3354794"/>
                  </a:lnTo>
                  <a:lnTo>
                    <a:pt x="2490647" y="3237179"/>
                  </a:lnTo>
                  <a:close/>
                </a:path>
                <a:path w="4380230" h="5053965">
                  <a:moveTo>
                    <a:pt x="2545956" y="158318"/>
                  </a:moveTo>
                  <a:lnTo>
                    <a:pt x="2537498" y="106070"/>
                  </a:lnTo>
                  <a:lnTo>
                    <a:pt x="2522436" y="79921"/>
                  </a:lnTo>
                  <a:lnTo>
                    <a:pt x="2513355" y="64147"/>
                  </a:lnTo>
                  <a:lnTo>
                    <a:pt x="2483637" y="42354"/>
                  </a:lnTo>
                  <a:lnTo>
                    <a:pt x="2483637" y="158318"/>
                  </a:lnTo>
                  <a:lnTo>
                    <a:pt x="2479116" y="192417"/>
                  </a:lnTo>
                  <a:lnTo>
                    <a:pt x="2466733" y="216941"/>
                  </a:lnTo>
                  <a:lnTo>
                    <a:pt x="2448229" y="231762"/>
                  </a:lnTo>
                  <a:lnTo>
                    <a:pt x="2425331" y="236728"/>
                  </a:lnTo>
                  <a:lnTo>
                    <a:pt x="2402421" y="231762"/>
                  </a:lnTo>
                  <a:lnTo>
                    <a:pt x="2383371" y="216941"/>
                  </a:lnTo>
                  <a:lnTo>
                    <a:pt x="2370340" y="192417"/>
                  </a:lnTo>
                  <a:lnTo>
                    <a:pt x="2365527" y="158318"/>
                  </a:lnTo>
                  <a:lnTo>
                    <a:pt x="2370277" y="124015"/>
                  </a:lnTo>
                  <a:lnTo>
                    <a:pt x="2383180" y="99517"/>
                  </a:lnTo>
                  <a:lnTo>
                    <a:pt x="2402205" y="84823"/>
                  </a:lnTo>
                  <a:lnTo>
                    <a:pt x="2425331" y="79921"/>
                  </a:lnTo>
                  <a:lnTo>
                    <a:pt x="2448229" y="84823"/>
                  </a:lnTo>
                  <a:lnTo>
                    <a:pt x="2466733" y="99517"/>
                  </a:lnTo>
                  <a:lnTo>
                    <a:pt x="2479116" y="124015"/>
                  </a:lnTo>
                  <a:lnTo>
                    <a:pt x="2483637" y="158318"/>
                  </a:lnTo>
                  <a:lnTo>
                    <a:pt x="2483637" y="42354"/>
                  </a:lnTo>
                  <a:lnTo>
                    <a:pt x="2475344" y="36258"/>
                  </a:lnTo>
                  <a:lnTo>
                    <a:pt x="2425331" y="26136"/>
                  </a:lnTo>
                  <a:lnTo>
                    <a:pt x="2374785" y="36258"/>
                  </a:lnTo>
                  <a:lnTo>
                    <a:pt x="2336127" y="64147"/>
                  </a:lnTo>
                  <a:lnTo>
                    <a:pt x="2311400" y="106070"/>
                  </a:lnTo>
                  <a:lnTo>
                    <a:pt x="2302700" y="158318"/>
                  </a:lnTo>
                  <a:lnTo>
                    <a:pt x="2311400" y="210566"/>
                  </a:lnTo>
                  <a:lnTo>
                    <a:pt x="2336127" y="252501"/>
                  </a:lnTo>
                  <a:lnTo>
                    <a:pt x="2374785" y="280390"/>
                  </a:lnTo>
                  <a:lnTo>
                    <a:pt x="2425331" y="290512"/>
                  </a:lnTo>
                  <a:lnTo>
                    <a:pt x="2475344" y="280390"/>
                  </a:lnTo>
                  <a:lnTo>
                    <a:pt x="2513355" y="252501"/>
                  </a:lnTo>
                  <a:lnTo>
                    <a:pt x="2522436" y="236728"/>
                  </a:lnTo>
                  <a:lnTo>
                    <a:pt x="2537498" y="210566"/>
                  </a:lnTo>
                  <a:lnTo>
                    <a:pt x="2545956" y="158318"/>
                  </a:lnTo>
                  <a:close/>
                </a:path>
                <a:path w="4380230" h="5053965">
                  <a:moveTo>
                    <a:pt x="2659037" y="0"/>
                  </a:moveTo>
                  <a:lnTo>
                    <a:pt x="2594711" y="0"/>
                  </a:lnTo>
                  <a:lnTo>
                    <a:pt x="2594711" y="420179"/>
                  </a:lnTo>
                  <a:lnTo>
                    <a:pt x="2659037" y="420179"/>
                  </a:lnTo>
                  <a:lnTo>
                    <a:pt x="2659037" y="0"/>
                  </a:lnTo>
                  <a:close/>
                </a:path>
                <a:path w="4380230" h="5053965">
                  <a:moveTo>
                    <a:pt x="2717444" y="1038377"/>
                  </a:moveTo>
                  <a:lnTo>
                    <a:pt x="2574950" y="1038377"/>
                  </a:lnTo>
                  <a:lnTo>
                    <a:pt x="2574950" y="1154861"/>
                  </a:lnTo>
                  <a:lnTo>
                    <a:pt x="2574950" y="1266812"/>
                  </a:lnTo>
                  <a:lnTo>
                    <a:pt x="2574950" y="1382166"/>
                  </a:lnTo>
                  <a:lnTo>
                    <a:pt x="2403068" y="1382166"/>
                  </a:lnTo>
                  <a:lnTo>
                    <a:pt x="2403068" y="1266812"/>
                  </a:lnTo>
                  <a:lnTo>
                    <a:pt x="2574950" y="1266812"/>
                  </a:lnTo>
                  <a:lnTo>
                    <a:pt x="2574950" y="1154861"/>
                  </a:lnTo>
                  <a:lnTo>
                    <a:pt x="2403068" y="1154861"/>
                  </a:lnTo>
                  <a:lnTo>
                    <a:pt x="2403068" y="1038377"/>
                  </a:lnTo>
                  <a:lnTo>
                    <a:pt x="2260574" y="1038377"/>
                  </a:lnTo>
                  <a:lnTo>
                    <a:pt x="2260574" y="1496377"/>
                  </a:lnTo>
                  <a:lnTo>
                    <a:pt x="2717444" y="1496377"/>
                  </a:lnTo>
                  <a:lnTo>
                    <a:pt x="2717444" y="1382166"/>
                  </a:lnTo>
                  <a:lnTo>
                    <a:pt x="2717444" y="1266812"/>
                  </a:lnTo>
                  <a:lnTo>
                    <a:pt x="2717444" y="1154861"/>
                  </a:lnTo>
                  <a:lnTo>
                    <a:pt x="2717444" y="1038377"/>
                  </a:lnTo>
                  <a:close/>
                </a:path>
                <a:path w="4380230" h="5053965">
                  <a:moveTo>
                    <a:pt x="3046526" y="1583448"/>
                  </a:moveTo>
                  <a:lnTo>
                    <a:pt x="2904032" y="1583448"/>
                  </a:lnTo>
                  <a:lnTo>
                    <a:pt x="2904032" y="1673923"/>
                  </a:lnTo>
                  <a:lnTo>
                    <a:pt x="2904032" y="1785874"/>
                  </a:lnTo>
                  <a:lnTo>
                    <a:pt x="2904032" y="1874088"/>
                  </a:lnTo>
                  <a:lnTo>
                    <a:pt x="2602090" y="1874088"/>
                  </a:lnTo>
                  <a:lnTo>
                    <a:pt x="2602090" y="1785874"/>
                  </a:lnTo>
                  <a:lnTo>
                    <a:pt x="2904032" y="1785874"/>
                  </a:lnTo>
                  <a:lnTo>
                    <a:pt x="2904032" y="1673923"/>
                  </a:lnTo>
                  <a:lnTo>
                    <a:pt x="2602090" y="1673923"/>
                  </a:lnTo>
                  <a:lnTo>
                    <a:pt x="2602090" y="1583448"/>
                  </a:lnTo>
                  <a:lnTo>
                    <a:pt x="2459609" y="1583448"/>
                  </a:lnTo>
                  <a:lnTo>
                    <a:pt x="2459609" y="1988299"/>
                  </a:lnTo>
                  <a:lnTo>
                    <a:pt x="3046526" y="1988299"/>
                  </a:lnTo>
                  <a:lnTo>
                    <a:pt x="3046526" y="1874088"/>
                  </a:lnTo>
                  <a:lnTo>
                    <a:pt x="3046526" y="1785874"/>
                  </a:lnTo>
                  <a:lnTo>
                    <a:pt x="3046526" y="1673923"/>
                  </a:lnTo>
                  <a:lnTo>
                    <a:pt x="3046526" y="1583448"/>
                  </a:lnTo>
                  <a:close/>
                </a:path>
                <a:path w="4380230" h="5053965">
                  <a:moveTo>
                    <a:pt x="3046526" y="1008976"/>
                  </a:moveTo>
                  <a:lnTo>
                    <a:pt x="2901772" y="1008976"/>
                  </a:lnTo>
                  <a:lnTo>
                    <a:pt x="2901772" y="1107363"/>
                  </a:lnTo>
                  <a:lnTo>
                    <a:pt x="2759291" y="1107363"/>
                  </a:lnTo>
                  <a:lnTo>
                    <a:pt x="2759291" y="1224965"/>
                  </a:lnTo>
                  <a:lnTo>
                    <a:pt x="2901772" y="1224965"/>
                  </a:lnTo>
                  <a:lnTo>
                    <a:pt x="2901772" y="1301864"/>
                  </a:lnTo>
                  <a:lnTo>
                    <a:pt x="2759291" y="1301864"/>
                  </a:lnTo>
                  <a:lnTo>
                    <a:pt x="2759291" y="1419479"/>
                  </a:lnTo>
                  <a:lnTo>
                    <a:pt x="2901772" y="1419479"/>
                  </a:lnTo>
                  <a:lnTo>
                    <a:pt x="2901772" y="1531429"/>
                  </a:lnTo>
                  <a:lnTo>
                    <a:pt x="3046526" y="1531429"/>
                  </a:lnTo>
                  <a:lnTo>
                    <a:pt x="3046526" y="1008976"/>
                  </a:lnTo>
                  <a:close/>
                </a:path>
                <a:path w="4380230" h="5053965">
                  <a:moveTo>
                    <a:pt x="3060065" y="24130"/>
                  </a:moveTo>
                  <a:lnTo>
                    <a:pt x="2946984" y="24130"/>
                  </a:lnTo>
                  <a:lnTo>
                    <a:pt x="2946984" y="75399"/>
                  </a:lnTo>
                  <a:lnTo>
                    <a:pt x="2946984" y="186969"/>
                  </a:lnTo>
                  <a:lnTo>
                    <a:pt x="2883649" y="186969"/>
                  </a:lnTo>
                  <a:lnTo>
                    <a:pt x="2883649" y="75399"/>
                  </a:lnTo>
                  <a:lnTo>
                    <a:pt x="2946984" y="75399"/>
                  </a:lnTo>
                  <a:lnTo>
                    <a:pt x="2946984" y="24130"/>
                  </a:lnTo>
                  <a:lnTo>
                    <a:pt x="2771571" y="24130"/>
                  </a:lnTo>
                  <a:lnTo>
                    <a:pt x="2771571" y="75399"/>
                  </a:lnTo>
                  <a:lnTo>
                    <a:pt x="2818307" y="75399"/>
                  </a:lnTo>
                  <a:lnTo>
                    <a:pt x="2818307" y="186969"/>
                  </a:lnTo>
                  <a:lnTo>
                    <a:pt x="2772575" y="186969"/>
                  </a:lnTo>
                  <a:lnTo>
                    <a:pt x="2772575" y="238239"/>
                  </a:lnTo>
                  <a:lnTo>
                    <a:pt x="3059061" y="238239"/>
                  </a:lnTo>
                  <a:lnTo>
                    <a:pt x="3059061" y="186969"/>
                  </a:lnTo>
                  <a:lnTo>
                    <a:pt x="3012313" y="186969"/>
                  </a:lnTo>
                  <a:lnTo>
                    <a:pt x="3012313" y="75399"/>
                  </a:lnTo>
                  <a:lnTo>
                    <a:pt x="3060065" y="75399"/>
                  </a:lnTo>
                  <a:lnTo>
                    <a:pt x="3060065" y="24130"/>
                  </a:lnTo>
                  <a:close/>
                </a:path>
                <a:path w="4380230" h="5053965">
                  <a:moveTo>
                    <a:pt x="3116859" y="301561"/>
                  </a:moveTo>
                  <a:lnTo>
                    <a:pt x="2714777" y="301561"/>
                  </a:lnTo>
                  <a:lnTo>
                    <a:pt x="2714777" y="353834"/>
                  </a:lnTo>
                  <a:lnTo>
                    <a:pt x="3116859" y="353834"/>
                  </a:lnTo>
                  <a:lnTo>
                    <a:pt x="3116859" y="301561"/>
                  </a:lnTo>
                  <a:close/>
                </a:path>
                <a:path w="4380230" h="5053965">
                  <a:moveTo>
                    <a:pt x="3294557" y="2612948"/>
                  </a:moveTo>
                  <a:lnTo>
                    <a:pt x="2670327" y="2612948"/>
                  </a:lnTo>
                  <a:lnTo>
                    <a:pt x="2670327" y="2732824"/>
                  </a:lnTo>
                  <a:lnTo>
                    <a:pt x="3146412" y="2732824"/>
                  </a:lnTo>
                  <a:lnTo>
                    <a:pt x="3145701" y="2767330"/>
                  </a:lnTo>
                  <a:lnTo>
                    <a:pt x="3144291" y="2809354"/>
                  </a:lnTo>
                  <a:lnTo>
                    <a:pt x="3142043" y="2856966"/>
                  </a:lnTo>
                  <a:lnTo>
                    <a:pt x="3138754" y="2908668"/>
                  </a:lnTo>
                  <a:lnTo>
                    <a:pt x="3134360" y="2961271"/>
                  </a:lnTo>
                  <a:lnTo>
                    <a:pt x="3128607" y="3014141"/>
                  </a:lnTo>
                  <a:lnTo>
                    <a:pt x="3121368" y="3064903"/>
                  </a:lnTo>
                  <a:lnTo>
                    <a:pt x="3112490" y="3111652"/>
                  </a:lnTo>
                  <a:lnTo>
                    <a:pt x="3257245" y="3128619"/>
                  </a:lnTo>
                  <a:lnTo>
                    <a:pt x="3266960" y="3077476"/>
                  </a:lnTo>
                  <a:lnTo>
                    <a:pt x="3274999" y="3022676"/>
                  </a:lnTo>
                  <a:lnTo>
                    <a:pt x="3281476" y="2965856"/>
                  </a:lnTo>
                  <a:lnTo>
                    <a:pt x="3286531" y="2908249"/>
                  </a:lnTo>
                  <a:lnTo>
                    <a:pt x="3290201" y="2852750"/>
                  </a:lnTo>
                  <a:lnTo>
                    <a:pt x="3292703" y="2799753"/>
                  </a:lnTo>
                  <a:lnTo>
                    <a:pt x="3294113" y="2751315"/>
                  </a:lnTo>
                  <a:lnTo>
                    <a:pt x="3294557" y="2709075"/>
                  </a:lnTo>
                  <a:lnTo>
                    <a:pt x="3294557" y="2612948"/>
                  </a:lnTo>
                  <a:close/>
                </a:path>
                <a:path w="4380230" h="5053965">
                  <a:moveTo>
                    <a:pt x="3345992" y="282460"/>
                  </a:moveTo>
                  <a:lnTo>
                    <a:pt x="3340430" y="244767"/>
                  </a:lnTo>
                  <a:lnTo>
                    <a:pt x="3339541" y="238734"/>
                  </a:lnTo>
                  <a:lnTo>
                    <a:pt x="3338957" y="234721"/>
                  </a:lnTo>
                  <a:lnTo>
                    <a:pt x="3332073" y="235839"/>
                  </a:lnTo>
                  <a:lnTo>
                    <a:pt x="3325012" y="236918"/>
                  </a:lnTo>
                  <a:lnTo>
                    <a:pt x="3317748" y="237896"/>
                  </a:lnTo>
                  <a:lnTo>
                    <a:pt x="3310305" y="238734"/>
                  </a:lnTo>
                  <a:lnTo>
                    <a:pt x="3310305" y="82435"/>
                  </a:lnTo>
                  <a:lnTo>
                    <a:pt x="3333927" y="82435"/>
                  </a:lnTo>
                  <a:lnTo>
                    <a:pt x="3333927" y="33172"/>
                  </a:lnTo>
                  <a:lnTo>
                    <a:pt x="3254019" y="33172"/>
                  </a:lnTo>
                  <a:lnTo>
                    <a:pt x="3254019" y="82435"/>
                  </a:lnTo>
                  <a:lnTo>
                    <a:pt x="3254019" y="243268"/>
                  </a:lnTo>
                  <a:lnTo>
                    <a:pt x="3221342" y="244767"/>
                  </a:lnTo>
                  <a:lnTo>
                    <a:pt x="3221342" y="82435"/>
                  </a:lnTo>
                  <a:lnTo>
                    <a:pt x="3254019" y="82435"/>
                  </a:lnTo>
                  <a:lnTo>
                    <a:pt x="3254019" y="33172"/>
                  </a:lnTo>
                  <a:lnTo>
                    <a:pt x="3141434" y="33172"/>
                  </a:lnTo>
                  <a:lnTo>
                    <a:pt x="3141434" y="82435"/>
                  </a:lnTo>
                  <a:lnTo>
                    <a:pt x="3165056" y="82435"/>
                  </a:lnTo>
                  <a:lnTo>
                    <a:pt x="3165056" y="245275"/>
                  </a:lnTo>
                  <a:lnTo>
                    <a:pt x="3136912" y="245275"/>
                  </a:lnTo>
                  <a:lnTo>
                    <a:pt x="3136912" y="295033"/>
                  </a:lnTo>
                  <a:lnTo>
                    <a:pt x="3189440" y="294767"/>
                  </a:lnTo>
                  <a:lnTo>
                    <a:pt x="3244659" y="293268"/>
                  </a:lnTo>
                  <a:lnTo>
                    <a:pt x="3298266" y="289521"/>
                  </a:lnTo>
                  <a:lnTo>
                    <a:pt x="3345992" y="282460"/>
                  </a:lnTo>
                  <a:close/>
                </a:path>
                <a:path w="4380230" h="5053965">
                  <a:moveTo>
                    <a:pt x="3435921" y="3234918"/>
                  </a:moveTo>
                  <a:lnTo>
                    <a:pt x="2996019" y="3234918"/>
                  </a:lnTo>
                  <a:lnTo>
                    <a:pt x="2996019" y="2911500"/>
                  </a:lnTo>
                  <a:lnTo>
                    <a:pt x="2850134" y="2911500"/>
                  </a:lnTo>
                  <a:lnTo>
                    <a:pt x="2850134" y="3234918"/>
                  </a:lnTo>
                  <a:lnTo>
                    <a:pt x="2533497" y="3234918"/>
                  </a:lnTo>
                  <a:lnTo>
                    <a:pt x="2533497" y="3354794"/>
                  </a:lnTo>
                  <a:lnTo>
                    <a:pt x="3435921" y="3354794"/>
                  </a:lnTo>
                  <a:lnTo>
                    <a:pt x="3435921" y="3234918"/>
                  </a:lnTo>
                  <a:close/>
                </a:path>
                <a:path w="4380230" h="5053965">
                  <a:moveTo>
                    <a:pt x="3511346" y="0"/>
                  </a:moveTo>
                  <a:lnTo>
                    <a:pt x="3450031" y="0"/>
                  </a:lnTo>
                  <a:lnTo>
                    <a:pt x="3450031" y="142748"/>
                  </a:lnTo>
                  <a:lnTo>
                    <a:pt x="3418370" y="142748"/>
                  </a:lnTo>
                  <a:lnTo>
                    <a:pt x="3418370" y="4521"/>
                  </a:lnTo>
                  <a:lnTo>
                    <a:pt x="3358057" y="4521"/>
                  </a:lnTo>
                  <a:lnTo>
                    <a:pt x="3358057" y="401586"/>
                  </a:lnTo>
                  <a:lnTo>
                    <a:pt x="3418370" y="401586"/>
                  </a:lnTo>
                  <a:lnTo>
                    <a:pt x="3418370" y="195516"/>
                  </a:lnTo>
                  <a:lnTo>
                    <a:pt x="3450031" y="195516"/>
                  </a:lnTo>
                  <a:lnTo>
                    <a:pt x="3450031" y="420179"/>
                  </a:lnTo>
                  <a:lnTo>
                    <a:pt x="3511346" y="420179"/>
                  </a:lnTo>
                  <a:lnTo>
                    <a:pt x="3511346" y="195516"/>
                  </a:lnTo>
                  <a:lnTo>
                    <a:pt x="3511346" y="142748"/>
                  </a:lnTo>
                  <a:lnTo>
                    <a:pt x="3511346" y="0"/>
                  </a:lnTo>
                  <a:close/>
                </a:path>
                <a:path w="4380230" h="5053965">
                  <a:moveTo>
                    <a:pt x="3713988" y="3405682"/>
                  </a:moveTo>
                  <a:lnTo>
                    <a:pt x="3709174" y="3358515"/>
                  </a:lnTo>
                  <a:lnTo>
                    <a:pt x="3694188" y="3314217"/>
                  </a:lnTo>
                  <a:lnTo>
                    <a:pt x="3668179" y="3270986"/>
                  </a:lnTo>
                  <a:lnTo>
                    <a:pt x="3630295" y="3227006"/>
                  </a:lnTo>
                  <a:lnTo>
                    <a:pt x="3509302" y="3331045"/>
                  </a:lnTo>
                  <a:lnTo>
                    <a:pt x="3537140" y="3357765"/>
                  </a:lnTo>
                  <a:lnTo>
                    <a:pt x="3556508" y="3384473"/>
                  </a:lnTo>
                  <a:lnTo>
                    <a:pt x="3567823" y="3412464"/>
                  </a:lnTo>
                  <a:lnTo>
                    <a:pt x="3571494" y="3442995"/>
                  </a:lnTo>
                  <a:lnTo>
                    <a:pt x="3567658" y="3487001"/>
                  </a:lnTo>
                  <a:lnTo>
                    <a:pt x="3555238" y="3528657"/>
                  </a:lnTo>
                  <a:lnTo>
                    <a:pt x="3532848" y="3569906"/>
                  </a:lnTo>
                  <a:lnTo>
                    <a:pt x="3499116" y="3612629"/>
                  </a:lnTo>
                  <a:lnTo>
                    <a:pt x="3570363" y="3671430"/>
                  </a:lnTo>
                  <a:lnTo>
                    <a:pt x="3606914" y="3637216"/>
                  </a:lnTo>
                  <a:lnTo>
                    <a:pt x="3640772" y="3598265"/>
                  </a:lnTo>
                  <a:lnTo>
                    <a:pt x="3670160" y="3555098"/>
                  </a:lnTo>
                  <a:lnTo>
                    <a:pt x="3693337" y="3508248"/>
                  </a:lnTo>
                  <a:lnTo>
                    <a:pt x="3708527" y="3458273"/>
                  </a:lnTo>
                  <a:lnTo>
                    <a:pt x="3713988" y="3405682"/>
                  </a:lnTo>
                  <a:close/>
                </a:path>
                <a:path w="4380230" h="5053965">
                  <a:moveTo>
                    <a:pt x="3922814" y="1063256"/>
                  </a:moveTo>
                  <a:lnTo>
                    <a:pt x="3298583" y="1063256"/>
                  </a:lnTo>
                  <a:lnTo>
                    <a:pt x="3298583" y="1183132"/>
                  </a:lnTo>
                  <a:lnTo>
                    <a:pt x="3774668" y="1183132"/>
                  </a:lnTo>
                  <a:lnTo>
                    <a:pt x="3773957" y="1217637"/>
                  </a:lnTo>
                  <a:lnTo>
                    <a:pt x="3772547" y="1259662"/>
                  </a:lnTo>
                  <a:lnTo>
                    <a:pt x="3770299" y="1307274"/>
                  </a:lnTo>
                  <a:lnTo>
                    <a:pt x="3766997" y="1358976"/>
                  </a:lnTo>
                  <a:lnTo>
                    <a:pt x="3762616" y="1411592"/>
                  </a:lnTo>
                  <a:lnTo>
                    <a:pt x="3756863" y="1464449"/>
                  </a:lnTo>
                  <a:lnTo>
                    <a:pt x="3749624" y="1515211"/>
                  </a:lnTo>
                  <a:lnTo>
                    <a:pt x="3740747" y="1561960"/>
                  </a:lnTo>
                  <a:lnTo>
                    <a:pt x="3885488" y="1578927"/>
                  </a:lnTo>
                  <a:lnTo>
                    <a:pt x="3895217" y="1527784"/>
                  </a:lnTo>
                  <a:lnTo>
                    <a:pt x="3903256" y="1472984"/>
                  </a:lnTo>
                  <a:lnTo>
                    <a:pt x="3909720" y="1416164"/>
                  </a:lnTo>
                  <a:lnTo>
                    <a:pt x="3914787" y="1358557"/>
                  </a:lnTo>
                  <a:lnTo>
                    <a:pt x="3918458" y="1303058"/>
                  </a:lnTo>
                  <a:lnTo>
                    <a:pt x="3920960" y="1250061"/>
                  </a:lnTo>
                  <a:lnTo>
                    <a:pt x="3922369" y="1201623"/>
                  </a:lnTo>
                  <a:lnTo>
                    <a:pt x="3922814" y="1159383"/>
                  </a:lnTo>
                  <a:lnTo>
                    <a:pt x="3922814" y="1063256"/>
                  </a:lnTo>
                  <a:close/>
                </a:path>
                <a:path w="4380230" h="5053965">
                  <a:moveTo>
                    <a:pt x="3923931" y="179933"/>
                  </a:moveTo>
                  <a:lnTo>
                    <a:pt x="3872039" y="154800"/>
                  </a:lnTo>
                  <a:lnTo>
                    <a:pt x="3779685" y="110070"/>
                  </a:lnTo>
                  <a:lnTo>
                    <a:pt x="3784460" y="95846"/>
                  </a:lnTo>
                  <a:lnTo>
                    <a:pt x="3788105" y="81114"/>
                  </a:lnTo>
                  <a:lnTo>
                    <a:pt x="3790429" y="65900"/>
                  </a:lnTo>
                  <a:lnTo>
                    <a:pt x="3791242" y="50266"/>
                  </a:lnTo>
                  <a:lnTo>
                    <a:pt x="3791242" y="15087"/>
                  </a:lnTo>
                  <a:lnTo>
                    <a:pt x="3725900" y="14071"/>
                  </a:lnTo>
                  <a:lnTo>
                    <a:pt x="3725900" y="48247"/>
                  </a:lnTo>
                  <a:lnTo>
                    <a:pt x="3716058" y="93522"/>
                  </a:lnTo>
                  <a:lnTo>
                    <a:pt x="3688588" y="132943"/>
                  </a:lnTo>
                  <a:lnTo>
                    <a:pt x="3646601" y="164452"/>
                  </a:lnTo>
                  <a:lnTo>
                    <a:pt x="3593211" y="185966"/>
                  </a:lnTo>
                  <a:lnTo>
                    <a:pt x="3619347" y="240753"/>
                  </a:lnTo>
                  <a:lnTo>
                    <a:pt x="3659721" y="227177"/>
                  </a:lnTo>
                  <a:lnTo>
                    <a:pt x="3696500" y="207949"/>
                  </a:lnTo>
                  <a:lnTo>
                    <a:pt x="3728758" y="183642"/>
                  </a:lnTo>
                  <a:lnTo>
                    <a:pt x="3755555" y="154800"/>
                  </a:lnTo>
                  <a:lnTo>
                    <a:pt x="3893769" y="240245"/>
                  </a:lnTo>
                  <a:lnTo>
                    <a:pt x="3923931" y="179933"/>
                  </a:lnTo>
                  <a:close/>
                </a:path>
                <a:path w="4380230" h="5053965">
                  <a:moveTo>
                    <a:pt x="3959110" y="301561"/>
                  </a:moveTo>
                  <a:lnTo>
                    <a:pt x="3557028" y="301561"/>
                  </a:lnTo>
                  <a:lnTo>
                    <a:pt x="3557028" y="353834"/>
                  </a:lnTo>
                  <a:lnTo>
                    <a:pt x="3959110" y="353834"/>
                  </a:lnTo>
                  <a:lnTo>
                    <a:pt x="3959110" y="301561"/>
                  </a:lnTo>
                  <a:close/>
                </a:path>
                <a:path w="4380230" h="5053965">
                  <a:moveTo>
                    <a:pt x="4064165" y="1685226"/>
                  </a:moveTo>
                  <a:lnTo>
                    <a:pt x="3624262" y="1685226"/>
                  </a:lnTo>
                  <a:lnTo>
                    <a:pt x="3624262" y="1361808"/>
                  </a:lnTo>
                  <a:lnTo>
                    <a:pt x="3478390" y="1361808"/>
                  </a:lnTo>
                  <a:lnTo>
                    <a:pt x="3478390" y="1685226"/>
                  </a:lnTo>
                  <a:lnTo>
                    <a:pt x="3161741" y="1685226"/>
                  </a:lnTo>
                  <a:lnTo>
                    <a:pt x="3161741" y="1805101"/>
                  </a:lnTo>
                  <a:lnTo>
                    <a:pt x="4064165" y="1805101"/>
                  </a:lnTo>
                  <a:lnTo>
                    <a:pt x="4064165" y="1685226"/>
                  </a:lnTo>
                  <a:close/>
                </a:path>
                <a:path w="4380230" h="5053965">
                  <a:moveTo>
                    <a:pt x="4309872" y="125145"/>
                  </a:moveTo>
                  <a:lnTo>
                    <a:pt x="4093248" y="125145"/>
                  </a:lnTo>
                  <a:lnTo>
                    <a:pt x="4093248" y="8039"/>
                  </a:lnTo>
                  <a:lnTo>
                    <a:pt x="4052544" y="8039"/>
                  </a:lnTo>
                  <a:lnTo>
                    <a:pt x="4052544" y="159334"/>
                  </a:lnTo>
                  <a:lnTo>
                    <a:pt x="4309872" y="159334"/>
                  </a:lnTo>
                  <a:lnTo>
                    <a:pt x="4309872" y="125145"/>
                  </a:lnTo>
                  <a:close/>
                </a:path>
                <a:path w="4380230" h="5053965">
                  <a:moveTo>
                    <a:pt x="4314393" y="394042"/>
                  </a:moveTo>
                  <a:lnTo>
                    <a:pt x="4090238" y="394042"/>
                  </a:lnTo>
                  <a:lnTo>
                    <a:pt x="4090238" y="297548"/>
                  </a:lnTo>
                  <a:lnTo>
                    <a:pt x="4048518" y="297548"/>
                  </a:lnTo>
                  <a:lnTo>
                    <a:pt x="4048518" y="428218"/>
                  </a:lnTo>
                  <a:lnTo>
                    <a:pt x="4314393" y="428218"/>
                  </a:lnTo>
                  <a:lnTo>
                    <a:pt x="4314393" y="394042"/>
                  </a:lnTo>
                  <a:close/>
                </a:path>
                <a:path w="4380230" h="5053965">
                  <a:moveTo>
                    <a:pt x="4342231" y="1855990"/>
                  </a:moveTo>
                  <a:lnTo>
                    <a:pt x="4337431" y="1808822"/>
                  </a:lnTo>
                  <a:lnTo>
                    <a:pt x="4322445" y="1764525"/>
                  </a:lnTo>
                  <a:lnTo>
                    <a:pt x="4296435" y="1721294"/>
                  </a:lnTo>
                  <a:lnTo>
                    <a:pt x="4258551" y="1677314"/>
                  </a:lnTo>
                  <a:lnTo>
                    <a:pt x="4137545" y="1781352"/>
                  </a:lnTo>
                  <a:lnTo>
                    <a:pt x="4165396" y="1808073"/>
                  </a:lnTo>
                  <a:lnTo>
                    <a:pt x="4184764" y="1834781"/>
                  </a:lnTo>
                  <a:lnTo>
                    <a:pt x="4196067" y="1862772"/>
                  </a:lnTo>
                  <a:lnTo>
                    <a:pt x="4199750" y="1893303"/>
                  </a:lnTo>
                  <a:lnTo>
                    <a:pt x="4195915" y="1937308"/>
                  </a:lnTo>
                  <a:lnTo>
                    <a:pt x="4183494" y="1978964"/>
                  </a:lnTo>
                  <a:lnTo>
                    <a:pt x="4161104" y="2020214"/>
                  </a:lnTo>
                  <a:lnTo>
                    <a:pt x="4127373" y="2062937"/>
                  </a:lnTo>
                  <a:lnTo>
                    <a:pt x="4198620" y="2121738"/>
                  </a:lnTo>
                  <a:lnTo>
                    <a:pt x="4235170" y="2087524"/>
                  </a:lnTo>
                  <a:lnTo>
                    <a:pt x="4269029" y="2048573"/>
                  </a:lnTo>
                  <a:lnTo>
                    <a:pt x="4298416" y="2005406"/>
                  </a:lnTo>
                  <a:lnTo>
                    <a:pt x="4321581" y="1958555"/>
                  </a:lnTo>
                  <a:lnTo>
                    <a:pt x="4336783" y="1908581"/>
                  </a:lnTo>
                  <a:lnTo>
                    <a:pt x="4342231" y="1855990"/>
                  </a:lnTo>
                  <a:close/>
                </a:path>
                <a:path w="4380230" h="5053965">
                  <a:moveTo>
                    <a:pt x="4379734" y="216623"/>
                  </a:moveTo>
                  <a:lnTo>
                    <a:pt x="3978656" y="216623"/>
                  </a:lnTo>
                  <a:lnTo>
                    <a:pt x="3978656" y="250799"/>
                  </a:lnTo>
                  <a:lnTo>
                    <a:pt x="4379734" y="250799"/>
                  </a:lnTo>
                  <a:lnTo>
                    <a:pt x="4379734" y="216623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18584561" y="10571824"/>
            <a:ext cx="121127" cy="1779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802269" y="10555489"/>
            <a:ext cx="100965" cy="213360"/>
          </a:xfrm>
          <a:custGeom>
            <a:avLst/>
            <a:gdLst/>
            <a:ahLst/>
            <a:cxnLst/>
            <a:rect l="l" t="t" r="r" b="b"/>
            <a:pathLst>
              <a:path w="100965" h="213359">
                <a:moveTo>
                  <a:pt x="73128" y="0"/>
                </a:moveTo>
                <a:lnTo>
                  <a:pt x="0" y="203051"/>
                </a:lnTo>
                <a:lnTo>
                  <a:pt x="27894" y="213103"/>
                </a:lnTo>
                <a:lnTo>
                  <a:pt x="100771" y="10554"/>
                </a:lnTo>
                <a:lnTo>
                  <a:pt x="731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982290" y="10571824"/>
            <a:ext cx="260350" cy="178435"/>
          </a:xfrm>
          <a:custGeom>
            <a:avLst/>
            <a:gdLst/>
            <a:ahLst/>
            <a:cxnLst/>
            <a:rect l="l" t="t" r="r" b="b"/>
            <a:pathLst>
              <a:path w="260350" h="178434">
                <a:moveTo>
                  <a:pt x="91473" y="44229"/>
                </a:moveTo>
                <a:lnTo>
                  <a:pt x="58301" y="44229"/>
                </a:lnTo>
                <a:lnTo>
                  <a:pt x="58301" y="177921"/>
                </a:lnTo>
                <a:lnTo>
                  <a:pt x="91473" y="177921"/>
                </a:lnTo>
                <a:lnTo>
                  <a:pt x="91473" y="44229"/>
                </a:lnTo>
                <a:close/>
              </a:path>
              <a:path w="260350" h="178434">
                <a:moveTo>
                  <a:pt x="91473" y="3266"/>
                </a:moveTo>
                <a:lnTo>
                  <a:pt x="66594" y="3266"/>
                </a:lnTo>
                <a:lnTo>
                  <a:pt x="0" y="43726"/>
                </a:lnTo>
                <a:lnTo>
                  <a:pt x="15580" y="70364"/>
                </a:lnTo>
                <a:lnTo>
                  <a:pt x="58301" y="44229"/>
                </a:lnTo>
                <a:lnTo>
                  <a:pt x="91473" y="44229"/>
                </a:lnTo>
                <a:lnTo>
                  <a:pt x="91473" y="3266"/>
                </a:lnTo>
                <a:close/>
              </a:path>
              <a:path w="260350" h="178434">
                <a:moveTo>
                  <a:pt x="250755" y="29150"/>
                </a:moveTo>
                <a:lnTo>
                  <a:pt x="194891" y="29150"/>
                </a:lnTo>
                <a:lnTo>
                  <a:pt x="208061" y="31051"/>
                </a:lnTo>
                <a:lnTo>
                  <a:pt x="216943" y="36250"/>
                </a:lnTo>
                <a:lnTo>
                  <a:pt x="221961" y="43993"/>
                </a:lnTo>
                <a:lnTo>
                  <a:pt x="223540" y="53527"/>
                </a:lnTo>
                <a:lnTo>
                  <a:pt x="222287" y="63375"/>
                </a:lnTo>
                <a:lnTo>
                  <a:pt x="218420" y="72186"/>
                </a:lnTo>
                <a:lnTo>
                  <a:pt x="211772" y="81091"/>
                </a:lnTo>
                <a:lnTo>
                  <a:pt x="202179" y="91222"/>
                </a:lnTo>
                <a:lnTo>
                  <a:pt x="140108" y="154047"/>
                </a:lnTo>
                <a:lnTo>
                  <a:pt x="146139" y="177921"/>
                </a:lnTo>
                <a:lnTo>
                  <a:pt x="260230" y="177921"/>
                </a:lnTo>
                <a:lnTo>
                  <a:pt x="260230" y="149524"/>
                </a:lnTo>
                <a:lnTo>
                  <a:pt x="185845" y="149524"/>
                </a:lnTo>
                <a:lnTo>
                  <a:pt x="227058" y="107305"/>
                </a:lnTo>
                <a:lnTo>
                  <a:pt x="238822" y="94587"/>
                </a:lnTo>
                <a:lnTo>
                  <a:pt x="248042" y="81892"/>
                </a:lnTo>
                <a:lnTo>
                  <a:pt x="254057" y="67831"/>
                </a:lnTo>
                <a:lnTo>
                  <a:pt x="256209" y="51014"/>
                </a:lnTo>
                <a:lnTo>
                  <a:pt x="252589" y="31911"/>
                </a:lnTo>
                <a:lnTo>
                  <a:pt x="250755" y="29150"/>
                </a:lnTo>
                <a:close/>
              </a:path>
              <a:path w="260350" h="178434">
                <a:moveTo>
                  <a:pt x="198661" y="0"/>
                </a:moveTo>
                <a:lnTo>
                  <a:pt x="177587" y="2560"/>
                </a:lnTo>
                <a:lnTo>
                  <a:pt x="160683" y="8984"/>
                </a:lnTo>
                <a:lnTo>
                  <a:pt x="147879" y="17386"/>
                </a:lnTo>
                <a:lnTo>
                  <a:pt x="139103" y="25884"/>
                </a:lnTo>
                <a:lnTo>
                  <a:pt x="156191" y="46742"/>
                </a:lnTo>
                <a:lnTo>
                  <a:pt x="164323" y="39858"/>
                </a:lnTo>
                <a:lnTo>
                  <a:pt x="173374" y="34271"/>
                </a:lnTo>
                <a:lnTo>
                  <a:pt x="183508" y="30521"/>
                </a:lnTo>
                <a:lnTo>
                  <a:pt x="194891" y="29150"/>
                </a:lnTo>
                <a:lnTo>
                  <a:pt x="250755" y="29150"/>
                </a:lnTo>
                <a:lnTo>
                  <a:pt x="241759" y="15612"/>
                </a:lnTo>
                <a:lnTo>
                  <a:pt x="223768" y="4260"/>
                </a:lnTo>
                <a:lnTo>
                  <a:pt x="1986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256665"/>
            <a:chOff x="0" y="0"/>
            <a:chExt cx="20104100" cy="1256665"/>
          </a:xfrm>
        </p:grpSpPr>
        <p:sp>
          <p:nvSpPr>
            <p:cNvPr id="3" name="object 3"/>
            <p:cNvSpPr/>
            <p:nvPr/>
          </p:nvSpPr>
          <p:spPr>
            <a:xfrm>
              <a:off x="1434595" y="455232"/>
              <a:ext cx="3291840" cy="337185"/>
            </a:xfrm>
            <a:custGeom>
              <a:avLst/>
              <a:gdLst/>
              <a:ahLst/>
              <a:cxnLst/>
              <a:rect l="l" t="t" r="r" b="b"/>
              <a:pathLst>
                <a:path w="3291840" h="337184">
                  <a:moveTo>
                    <a:pt x="163220" y="202423"/>
                  </a:moveTo>
                  <a:lnTo>
                    <a:pt x="126591" y="208136"/>
                  </a:lnTo>
                  <a:lnTo>
                    <a:pt x="100033" y="223249"/>
                  </a:lnTo>
                  <a:lnTo>
                    <a:pt x="83865" y="244724"/>
                  </a:lnTo>
                  <a:lnTo>
                    <a:pt x="78405" y="269520"/>
                  </a:lnTo>
                  <a:lnTo>
                    <a:pt x="83865" y="294635"/>
                  </a:lnTo>
                  <a:lnTo>
                    <a:pt x="100033" y="316074"/>
                  </a:lnTo>
                  <a:lnTo>
                    <a:pt x="126591" y="331010"/>
                  </a:lnTo>
                  <a:lnTo>
                    <a:pt x="163220" y="336618"/>
                  </a:lnTo>
                  <a:lnTo>
                    <a:pt x="199313" y="331010"/>
                  </a:lnTo>
                  <a:lnTo>
                    <a:pt x="225794" y="316074"/>
                  </a:lnTo>
                  <a:lnTo>
                    <a:pt x="229663" y="310985"/>
                  </a:lnTo>
                  <a:lnTo>
                    <a:pt x="163220" y="310985"/>
                  </a:lnTo>
                  <a:lnTo>
                    <a:pt x="138836" y="307374"/>
                  </a:lnTo>
                  <a:lnTo>
                    <a:pt x="121943" y="297933"/>
                  </a:lnTo>
                  <a:lnTo>
                    <a:pt x="112119" y="284745"/>
                  </a:lnTo>
                  <a:lnTo>
                    <a:pt x="108939" y="269897"/>
                  </a:lnTo>
                  <a:lnTo>
                    <a:pt x="112119" y="254395"/>
                  </a:lnTo>
                  <a:lnTo>
                    <a:pt x="121943" y="240872"/>
                  </a:lnTo>
                  <a:lnTo>
                    <a:pt x="138836" y="231307"/>
                  </a:lnTo>
                  <a:lnTo>
                    <a:pt x="163220" y="227678"/>
                  </a:lnTo>
                  <a:lnTo>
                    <a:pt x="229403" y="227678"/>
                  </a:lnTo>
                  <a:lnTo>
                    <a:pt x="226076" y="223249"/>
                  </a:lnTo>
                  <a:lnTo>
                    <a:pt x="199631" y="208136"/>
                  </a:lnTo>
                  <a:lnTo>
                    <a:pt x="163220" y="202423"/>
                  </a:lnTo>
                  <a:close/>
                </a:path>
                <a:path w="3291840" h="337184">
                  <a:moveTo>
                    <a:pt x="229403" y="227678"/>
                  </a:moveTo>
                  <a:lnTo>
                    <a:pt x="163220" y="227678"/>
                  </a:lnTo>
                  <a:lnTo>
                    <a:pt x="187545" y="231307"/>
                  </a:lnTo>
                  <a:lnTo>
                    <a:pt x="204307" y="240872"/>
                  </a:lnTo>
                  <a:lnTo>
                    <a:pt x="214002" y="254395"/>
                  </a:lnTo>
                  <a:lnTo>
                    <a:pt x="217124" y="269897"/>
                  </a:lnTo>
                  <a:lnTo>
                    <a:pt x="214002" y="284745"/>
                  </a:lnTo>
                  <a:lnTo>
                    <a:pt x="204307" y="297933"/>
                  </a:lnTo>
                  <a:lnTo>
                    <a:pt x="187545" y="307374"/>
                  </a:lnTo>
                  <a:lnTo>
                    <a:pt x="163220" y="310985"/>
                  </a:lnTo>
                  <a:lnTo>
                    <a:pt x="229663" y="310985"/>
                  </a:lnTo>
                  <a:lnTo>
                    <a:pt x="242097" y="294635"/>
                  </a:lnTo>
                  <a:lnTo>
                    <a:pt x="247657" y="269520"/>
                  </a:lnTo>
                  <a:lnTo>
                    <a:pt x="242203" y="244724"/>
                  </a:lnTo>
                  <a:lnTo>
                    <a:pt x="229403" y="227678"/>
                  </a:lnTo>
                  <a:close/>
                </a:path>
                <a:path w="3291840" h="337184">
                  <a:moveTo>
                    <a:pt x="146634" y="37695"/>
                  </a:moveTo>
                  <a:lnTo>
                    <a:pt x="13570" y="37695"/>
                  </a:lnTo>
                  <a:lnTo>
                    <a:pt x="13570" y="63327"/>
                  </a:lnTo>
                  <a:lnTo>
                    <a:pt x="115724" y="63327"/>
                  </a:lnTo>
                  <a:lnTo>
                    <a:pt x="107130" y="91611"/>
                  </a:lnTo>
                  <a:lnTo>
                    <a:pt x="84295" y="117985"/>
                  </a:lnTo>
                  <a:lnTo>
                    <a:pt x="48243" y="141250"/>
                  </a:lnTo>
                  <a:lnTo>
                    <a:pt x="0" y="160204"/>
                  </a:lnTo>
                  <a:lnTo>
                    <a:pt x="11685" y="186214"/>
                  </a:lnTo>
                  <a:lnTo>
                    <a:pt x="40952" y="175836"/>
                  </a:lnTo>
                  <a:lnTo>
                    <a:pt x="66579" y="163974"/>
                  </a:lnTo>
                  <a:lnTo>
                    <a:pt x="88601" y="150698"/>
                  </a:lnTo>
                  <a:lnTo>
                    <a:pt x="107054" y="136079"/>
                  </a:lnTo>
                  <a:lnTo>
                    <a:pt x="158030" y="136079"/>
                  </a:lnTo>
                  <a:lnTo>
                    <a:pt x="124017" y="117609"/>
                  </a:lnTo>
                  <a:lnTo>
                    <a:pt x="133912" y="101865"/>
                  </a:lnTo>
                  <a:lnTo>
                    <a:pt x="140980" y="85238"/>
                  </a:lnTo>
                  <a:lnTo>
                    <a:pt x="145220" y="67833"/>
                  </a:lnTo>
                  <a:lnTo>
                    <a:pt x="146634" y="49757"/>
                  </a:lnTo>
                  <a:lnTo>
                    <a:pt x="146634" y="37695"/>
                  </a:lnTo>
                  <a:close/>
                </a:path>
                <a:path w="3291840" h="337184">
                  <a:moveTo>
                    <a:pt x="158030" y="136079"/>
                  </a:moveTo>
                  <a:lnTo>
                    <a:pt x="107054" y="136079"/>
                  </a:lnTo>
                  <a:lnTo>
                    <a:pt x="164727" y="174151"/>
                  </a:lnTo>
                  <a:lnTo>
                    <a:pt x="180936" y="148519"/>
                  </a:lnTo>
                  <a:lnTo>
                    <a:pt x="158030" y="136079"/>
                  </a:lnTo>
                  <a:close/>
                </a:path>
                <a:path w="3291840" h="337184">
                  <a:moveTo>
                    <a:pt x="96876" y="0"/>
                  </a:moveTo>
                  <a:lnTo>
                    <a:pt x="67097" y="0"/>
                  </a:lnTo>
                  <a:lnTo>
                    <a:pt x="67097" y="37695"/>
                  </a:lnTo>
                  <a:lnTo>
                    <a:pt x="96876" y="37695"/>
                  </a:lnTo>
                  <a:lnTo>
                    <a:pt x="96876" y="0"/>
                  </a:lnTo>
                  <a:close/>
                </a:path>
                <a:path w="3291840" h="337184">
                  <a:moveTo>
                    <a:pt x="249165" y="5654"/>
                  </a:moveTo>
                  <a:lnTo>
                    <a:pt x="218632" y="5654"/>
                  </a:lnTo>
                  <a:lnTo>
                    <a:pt x="218632" y="189606"/>
                  </a:lnTo>
                  <a:lnTo>
                    <a:pt x="249165" y="189606"/>
                  </a:lnTo>
                  <a:lnTo>
                    <a:pt x="249165" y="108562"/>
                  </a:lnTo>
                  <a:lnTo>
                    <a:pt x="302315" y="108562"/>
                  </a:lnTo>
                  <a:lnTo>
                    <a:pt x="302315" y="81421"/>
                  </a:lnTo>
                  <a:lnTo>
                    <a:pt x="249165" y="81421"/>
                  </a:lnTo>
                  <a:lnTo>
                    <a:pt x="249165" y="5654"/>
                  </a:lnTo>
                  <a:close/>
                </a:path>
                <a:path w="3291840" h="337184">
                  <a:moveTo>
                    <a:pt x="585741" y="5654"/>
                  </a:moveTo>
                  <a:lnTo>
                    <a:pt x="555208" y="5654"/>
                  </a:lnTo>
                  <a:lnTo>
                    <a:pt x="555208" y="79913"/>
                  </a:lnTo>
                  <a:lnTo>
                    <a:pt x="500550" y="79913"/>
                  </a:lnTo>
                  <a:lnTo>
                    <a:pt x="500550" y="105546"/>
                  </a:lnTo>
                  <a:lnTo>
                    <a:pt x="555208" y="105546"/>
                  </a:lnTo>
                  <a:lnTo>
                    <a:pt x="555208" y="177167"/>
                  </a:lnTo>
                  <a:lnTo>
                    <a:pt x="585741" y="177167"/>
                  </a:lnTo>
                  <a:lnTo>
                    <a:pt x="585741" y="5654"/>
                  </a:lnTo>
                  <a:close/>
                </a:path>
                <a:path w="3291840" h="337184">
                  <a:moveTo>
                    <a:pt x="430814" y="196768"/>
                  </a:moveTo>
                  <a:lnTo>
                    <a:pt x="400281" y="196768"/>
                  </a:lnTo>
                  <a:lnTo>
                    <a:pt x="400281" y="332094"/>
                  </a:lnTo>
                  <a:lnTo>
                    <a:pt x="585741" y="332094"/>
                  </a:lnTo>
                  <a:lnTo>
                    <a:pt x="585741" y="306838"/>
                  </a:lnTo>
                  <a:lnTo>
                    <a:pt x="430814" y="306838"/>
                  </a:lnTo>
                  <a:lnTo>
                    <a:pt x="430814" y="262735"/>
                  </a:lnTo>
                  <a:lnTo>
                    <a:pt x="585741" y="262735"/>
                  </a:lnTo>
                  <a:lnTo>
                    <a:pt x="585741" y="238233"/>
                  </a:lnTo>
                  <a:lnTo>
                    <a:pt x="430814" y="238233"/>
                  </a:lnTo>
                  <a:lnTo>
                    <a:pt x="430814" y="196768"/>
                  </a:lnTo>
                  <a:close/>
                </a:path>
                <a:path w="3291840" h="337184">
                  <a:moveTo>
                    <a:pt x="585741" y="262735"/>
                  </a:moveTo>
                  <a:lnTo>
                    <a:pt x="555208" y="262735"/>
                  </a:lnTo>
                  <a:lnTo>
                    <a:pt x="555208" y="306838"/>
                  </a:lnTo>
                  <a:lnTo>
                    <a:pt x="585741" y="306838"/>
                  </a:lnTo>
                  <a:lnTo>
                    <a:pt x="585741" y="262735"/>
                  </a:lnTo>
                  <a:close/>
                </a:path>
                <a:path w="3291840" h="337184">
                  <a:moveTo>
                    <a:pt x="585741" y="196768"/>
                  </a:moveTo>
                  <a:lnTo>
                    <a:pt x="555208" y="196768"/>
                  </a:lnTo>
                  <a:lnTo>
                    <a:pt x="555208" y="238233"/>
                  </a:lnTo>
                  <a:lnTo>
                    <a:pt x="585741" y="238233"/>
                  </a:lnTo>
                  <a:lnTo>
                    <a:pt x="585741" y="196768"/>
                  </a:lnTo>
                  <a:close/>
                </a:path>
                <a:path w="3291840" h="337184">
                  <a:moveTo>
                    <a:pt x="407066" y="16585"/>
                  </a:moveTo>
                  <a:lnTo>
                    <a:pt x="373453" y="22811"/>
                  </a:lnTo>
                  <a:lnTo>
                    <a:pt x="347649" y="39532"/>
                  </a:lnTo>
                  <a:lnTo>
                    <a:pt x="331105" y="63816"/>
                  </a:lnTo>
                  <a:lnTo>
                    <a:pt x="325268" y="92730"/>
                  </a:lnTo>
                  <a:lnTo>
                    <a:pt x="331105" y="121902"/>
                  </a:lnTo>
                  <a:lnTo>
                    <a:pt x="347649" y="146021"/>
                  </a:lnTo>
                  <a:lnTo>
                    <a:pt x="373453" y="162436"/>
                  </a:lnTo>
                  <a:lnTo>
                    <a:pt x="407066" y="168497"/>
                  </a:lnTo>
                  <a:lnTo>
                    <a:pt x="440939" y="162436"/>
                  </a:lnTo>
                  <a:lnTo>
                    <a:pt x="466578" y="146021"/>
                  </a:lnTo>
                  <a:lnTo>
                    <a:pt x="469211" y="142110"/>
                  </a:lnTo>
                  <a:lnTo>
                    <a:pt x="407066" y="142110"/>
                  </a:lnTo>
                  <a:lnTo>
                    <a:pt x="386116" y="138465"/>
                  </a:lnTo>
                  <a:lnTo>
                    <a:pt x="369795" y="128210"/>
                  </a:lnTo>
                  <a:lnTo>
                    <a:pt x="359199" y="112372"/>
                  </a:lnTo>
                  <a:lnTo>
                    <a:pt x="355424" y="91976"/>
                  </a:lnTo>
                  <a:lnTo>
                    <a:pt x="359199" y="72074"/>
                  </a:lnTo>
                  <a:lnTo>
                    <a:pt x="369795" y="56589"/>
                  </a:lnTo>
                  <a:lnTo>
                    <a:pt x="386116" y="46547"/>
                  </a:lnTo>
                  <a:lnTo>
                    <a:pt x="407066" y="42972"/>
                  </a:lnTo>
                  <a:lnTo>
                    <a:pt x="468878" y="42972"/>
                  </a:lnTo>
                  <a:lnTo>
                    <a:pt x="466578" y="39532"/>
                  </a:lnTo>
                  <a:lnTo>
                    <a:pt x="440939" y="22811"/>
                  </a:lnTo>
                  <a:lnTo>
                    <a:pt x="407066" y="16585"/>
                  </a:lnTo>
                  <a:close/>
                </a:path>
                <a:path w="3291840" h="337184">
                  <a:moveTo>
                    <a:pt x="468878" y="42972"/>
                  </a:moveTo>
                  <a:lnTo>
                    <a:pt x="407066" y="42972"/>
                  </a:lnTo>
                  <a:lnTo>
                    <a:pt x="427799" y="46547"/>
                  </a:lnTo>
                  <a:lnTo>
                    <a:pt x="444008" y="56589"/>
                  </a:lnTo>
                  <a:lnTo>
                    <a:pt x="454562" y="72074"/>
                  </a:lnTo>
                  <a:lnTo>
                    <a:pt x="458332" y="91976"/>
                  </a:lnTo>
                  <a:lnTo>
                    <a:pt x="454562" y="112372"/>
                  </a:lnTo>
                  <a:lnTo>
                    <a:pt x="444008" y="128210"/>
                  </a:lnTo>
                  <a:lnTo>
                    <a:pt x="427799" y="138465"/>
                  </a:lnTo>
                  <a:lnTo>
                    <a:pt x="407066" y="142110"/>
                  </a:lnTo>
                  <a:lnTo>
                    <a:pt x="469211" y="142110"/>
                  </a:lnTo>
                  <a:lnTo>
                    <a:pt x="482816" y="121902"/>
                  </a:lnTo>
                  <a:lnTo>
                    <a:pt x="488488" y="92730"/>
                  </a:lnTo>
                  <a:lnTo>
                    <a:pt x="482816" y="63816"/>
                  </a:lnTo>
                  <a:lnTo>
                    <a:pt x="468878" y="42972"/>
                  </a:lnTo>
                  <a:close/>
                </a:path>
                <a:path w="3291840" h="337184">
                  <a:moveTo>
                    <a:pt x="880854" y="5654"/>
                  </a:moveTo>
                  <a:lnTo>
                    <a:pt x="850320" y="5654"/>
                  </a:lnTo>
                  <a:lnTo>
                    <a:pt x="850320" y="320786"/>
                  </a:lnTo>
                  <a:lnTo>
                    <a:pt x="880854" y="320786"/>
                  </a:lnTo>
                  <a:lnTo>
                    <a:pt x="880854" y="144372"/>
                  </a:lnTo>
                  <a:lnTo>
                    <a:pt x="934004" y="144372"/>
                  </a:lnTo>
                  <a:lnTo>
                    <a:pt x="934004" y="117609"/>
                  </a:lnTo>
                  <a:lnTo>
                    <a:pt x="880854" y="117609"/>
                  </a:lnTo>
                  <a:lnTo>
                    <a:pt x="880854" y="5654"/>
                  </a:lnTo>
                  <a:close/>
                </a:path>
                <a:path w="3291840" h="337184">
                  <a:moveTo>
                    <a:pt x="719895" y="26763"/>
                  </a:moveTo>
                  <a:lnTo>
                    <a:pt x="684320" y="34273"/>
                  </a:lnTo>
                  <a:lnTo>
                    <a:pt x="657510" y="54893"/>
                  </a:lnTo>
                  <a:lnTo>
                    <a:pt x="640594" y="85762"/>
                  </a:lnTo>
                  <a:lnTo>
                    <a:pt x="634704" y="124017"/>
                  </a:lnTo>
                  <a:lnTo>
                    <a:pt x="640594" y="162213"/>
                  </a:lnTo>
                  <a:lnTo>
                    <a:pt x="657510" y="192952"/>
                  </a:lnTo>
                  <a:lnTo>
                    <a:pt x="684320" y="213443"/>
                  </a:lnTo>
                  <a:lnTo>
                    <a:pt x="719895" y="220893"/>
                  </a:lnTo>
                  <a:lnTo>
                    <a:pt x="755311" y="213443"/>
                  </a:lnTo>
                  <a:lnTo>
                    <a:pt x="780103" y="194507"/>
                  </a:lnTo>
                  <a:lnTo>
                    <a:pt x="719895" y="194507"/>
                  </a:lnTo>
                  <a:lnTo>
                    <a:pt x="697997" y="189695"/>
                  </a:lnTo>
                  <a:lnTo>
                    <a:pt x="680692" y="175800"/>
                  </a:lnTo>
                  <a:lnTo>
                    <a:pt x="669325" y="153637"/>
                  </a:lnTo>
                  <a:lnTo>
                    <a:pt x="665237" y="124017"/>
                  </a:lnTo>
                  <a:lnTo>
                    <a:pt x="669272" y="94237"/>
                  </a:lnTo>
                  <a:lnTo>
                    <a:pt x="680551" y="72092"/>
                  </a:lnTo>
                  <a:lnTo>
                    <a:pt x="697838" y="58286"/>
                  </a:lnTo>
                  <a:lnTo>
                    <a:pt x="719895" y="53527"/>
                  </a:lnTo>
                  <a:lnTo>
                    <a:pt x="780361" y="53527"/>
                  </a:lnTo>
                  <a:lnTo>
                    <a:pt x="755311" y="34273"/>
                  </a:lnTo>
                  <a:lnTo>
                    <a:pt x="719895" y="26763"/>
                  </a:lnTo>
                  <a:close/>
                </a:path>
                <a:path w="3291840" h="337184">
                  <a:moveTo>
                    <a:pt x="780361" y="53527"/>
                  </a:moveTo>
                  <a:lnTo>
                    <a:pt x="719895" y="53527"/>
                  </a:lnTo>
                  <a:lnTo>
                    <a:pt x="741853" y="58286"/>
                  </a:lnTo>
                  <a:lnTo>
                    <a:pt x="759287" y="72092"/>
                  </a:lnTo>
                  <a:lnTo>
                    <a:pt x="770784" y="94237"/>
                  </a:lnTo>
                  <a:lnTo>
                    <a:pt x="774930" y="124017"/>
                  </a:lnTo>
                  <a:lnTo>
                    <a:pt x="770784" y="153637"/>
                  </a:lnTo>
                  <a:lnTo>
                    <a:pt x="759287" y="175800"/>
                  </a:lnTo>
                  <a:lnTo>
                    <a:pt x="741853" y="189695"/>
                  </a:lnTo>
                  <a:lnTo>
                    <a:pt x="719895" y="194507"/>
                  </a:lnTo>
                  <a:lnTo>
                    <a:pt x="780103" y="194507"/>
                  </a:lnTo>
                  <a:lnTo>
                    <a:pt x="782139" y="192952"/>
                  </a:lnTo>
                  <a:lnTo>
                    <a:pt x="799143" y="162213"/>
                  </a:lnTo>
                  <a:lnTo>
                    <a:pt x="805086" y="124017"/>
                  </a:lnTo>
                  <a:lnTo>
                    <a:pt x="799143" y="85762"/>
                  </a:lnTo>
                  <a:lnTo>
                    <a:pt x="782139" y="54893"/>
                  </a:lnTo>
                  <a:lnTo>
                    <a:pt x="780361" y="53527"/>
                  </a:lnTo>
                  <a:close/>
                </a:path>
                <a:path w="3291840" h="337184">
                  <a:moveTo>
                    <a:pt x="1214038" y="5654"/>
                  </a:moveTo>
                  <a:lnTo>
                    <a:pt x="1183505" y="5654"/>
                  </a:lnTo>
                  <a:lnTo>
                    <a:pt x="1183505" y="320786"/>
                  </a:lnTo>
                  <a:lnTo>
                    <a:pt x="1214038" y="320786"/>
                  </a:lnTo>
                  <a:lnTo>
                    <a:pt x="1214038" y="5654"/>
                  </a:lnTo>
                  <a:close/>
                </a:path>
                <a:path w="3291840" h="337184">
                  <a:moveTo>
                    <a:pt x="1042902" y="27517"/>
                  </a:moveTo>
                  <a:lnTo>
                    <a:pt x="1006655" y="34968"/>
                  </a:lnTo>
                  <a:lnTo>
                    <a:pt x="979103" y="55459"/>
                  </a:lnTo>
                  <a:lnTo>
                    <a:pt x="961586" y="86198"/>
                  </a:lnTo>
                  <a:lnTo>
                    <a:pt x="955449" y="124394"/>
                  </a:lnTo>
                  <a:lnTo>
                    <a:pt x="961586" y="162648"/>
                  </a:lnTo>
                  <a:lnTo>
                    <a:pt x="979103" y="193517"/>
                  </a:lnTo>
                  <a:lnTo>
                    <a:pt x="1006655" y="214138"/>
                  </a:lnTo>
                  <a:lnTo>
                    <a:pt x="1042902" y="221647"/>
                  </a:lnTo>
                  <a:lnTo>
                    <a:pt x="1078871" y="214138"/>
                  </a:lnTo>
                  <a:lnTo>
                    <a:pt x="1103873" y="195261"/>
                  </a:lnTo>
                  <a:lnTo>
                    <a:pt x="1042902" y="195261"/>
                  </a:lnTo>
                  <a:lnTo>
                    <a:pt x="1020332" y="190390"/>
                  </a:lnTo>
                  <a:lnTo>
                    <a:pt x="1002285" y="176366"/>
                  </a:lnTo>
                  <a:lnTo>
                    <a:pt x="990317" y="154073"/>
                  </a:lnTo>
                  <a:lnTo>
                    <a:pt x="985982" y="124394"/>
                  </a:lnTo>
                  <a:lnTo>
                    <a:pt x="990317" y="94614"/>
                  </a:lnTo>
                  <a:lnTo>
                    <a:pt x="1002285" y="72469"/>
                  </a:lnTo>
                  <a:lnTo>
                    <a:pt x="1020332" y="58663"/>
                  </a:lnTo>
                  <a:lnTo>
                    <a:pt x="1042902" y="53904"/>
                  </a:lnTo>
                  <a:lnTo>
                    <a:pt x="1104110" y="53904"/>
                  </a:lnTo>
                  <a:lnTo>
                    <a:pt x="1078871" y="34968"/>
                  </a:lnTo>
                  <a:lnTo>
                    <a:pt x="1042902" y="27517"/>
                  </a:lnTo>
                  <a:close/>
                </a:path>
                <a:path w="3291840" h="337184">
                  <a:moveTo>
                    <a:pt x="1104110" y="53904"/>
                  </a:moveTo>
                  <a:lnTo>
                    <a:pt x="1042902" y="53904"/>
                  </a:lnTo>
                  <a:lnTo>
                    <a:pt x="1065413" y="58663"/>
                  </a:lnTo>
                  <a:lnTo>
                    <a:pt x="1083330" y="72469"/>
                  </a:lnTo>
                  <a:lnTo>
                    <a:pt x="1095168" y="94614"/>
                  </a:lnTo>
                  <a:lnTo>
                    <a:pt x="1099444" y="124394"/>
                  </a:lnTo>
                  <a:lnTo>
                    <a:pt x="1095168" y="154073"/>
                  </a:lnTo>
                  <a:lnTo>
                    <a:pt x="1083330" y="176366"/>
                  </a:lnTo>
                  <a:lnTo>
                    <a:pt x="1065413" y="190390"/>
                  </a:lnTo>
                  <a:lnTo>
                    <a:pt x="1042902" y="195261"/>
                  </a:lnTo>
                  <a:lnTo>
                    <a:pt x="1103873" y="195261"/>
                  </a:lnTo>
                  <a:lnTo>
                    <a:pt x="1106182" y="193517"/>
                  </a:lnTo>
                  <a:lnTo>
                    <a:pt x="1123528" y="162648"/>
                  </a:lnTo>
                  <a:lnTo>
                    <a:pt x="1129601" y="124394"/>
                  </a:lnTo>
                  <a:lnTo>
                    <a:pt x="1123528" y="86198"/>
                  </a:lnTo>
                  <a:lnTo>
                    <a:pt x="1106182" y="55459"/>
                  </a:lnTo>
                  <a:lnTo>
                    <a:pt x="1104110" y="53904"/>
                  </a:lnTo>
                  <a:close/>
                </a:path>
                <a:path w="3291840" h="337184">
                  <a:moveTo>
                    <a:pt x="1537421" y="216370"/>
                  </a:moveTo>
                  <a:lnTo>
                    <a:pt x="1342914" y="216370"/>
                  </a:lnTo>
                  <a:lnTo>
                    <a:pt x="1342914" y="328702"/>
                  </a:lnTo>
                  <a:lnTo>
                    <a:pt x="1537421" y="328702"/>
                  </a:lnTo>
                  <a:lnTo>
                    <a:pt x="1537421" y="303069"/>
                  </a:lnTo>
                  <a:lnTo>
                    <a:pt x="1373070" y="303069"/>
                  </a:lnTo>
                  <a:lnTo>
                    <a:pt x="1373070" y="241626"/>
                  </a:lnTo>
                  <a:lnTo>
                    <a:pt x="1537421" y="241626"/>
                  </a:lnTo>
                  <a:lnTo>
                    <a:pt x="1537421" y="216370"/>
                  </a:lnTo>
                  <a:close/>
                </a:path>
                <a:path w="3291840" h="337184">
                  <a:moveTo>
                    <a:pt x="1537421" y="241626"/>
                  </a:moveTo>
                  <a:lnTo>
                    <a:pt x="1507265" y="241626"/>
                  </a:lnTo>
                  <a:lnTo>
                    <a:pt x="1507265" y="303069"/>
                  </a:lnTo>
                  <a:lnTo>
                    <a:pt x="1537421" y="303069"/>
                  </a:lnTo>
                  <a:lnTo>
                    <a:pt x="1537421" y="241626"/>
                  </a:lnTo>
                  <a:close/>
                </a:path>
                <a:path w="3291840" h="337184">
                  <a:moveTo>
                    <a:pt x="1472209" y="9046"/>
                  </a:moveTo>
                  <a:lnTo>
                    <a:pt x="1442429" y="9046"/>
                  </a:lnTo>
                  <a:lnTo>
                    <a:pt x="1442429" y="79913"/>
                  </a:lnTo>
                  <a:lnTo>
                    <a:pt x="1405865" y="79913"/>
                  </a:lnTo>
                  <a:lnTo>
                    <a:pt x="1405865" y="105169"/>
                  </a:lnTo>
                  <a:lnTo>
                    <a:pt x="1442429" y="105169"/>
                  </a:lnTo>
                  <a:lnTo>
                    <a:pt x="1442429" y="191114"/>
                  </a:lnTo>
                  <a:lnTo>
                    <a:pt x="1472209" y="191114"/>
                  </a:lnTo>
                  <a:lnTo>
                    <a:pt x="1472209" y="9046"/>
                  </a:lnTo>
                  <a:close/>
                </a:path>
                <a:path w="3291840" h="337184">
                  <a:moveTo>
                    <a:pt x="1397195" y="19978"/>
                  </a:moveTo>
                  <a:lnTo>
                    <a:pt x="1275063" y="19978"/>
                  </a:lnTo>
                  <a:lnTo>
                    <a:pt x="1275063" y="181313"/>
                  </a:lnTo>
                  <a:lnTo>
                    <a:pt x="1289010" y="181313"/>
                  </a:lnTo>
                  <a:lnTo>
                    <a:pt x="1324120" y="180695"/>
                  </a:lnTo>
                  <a:lnTo>
                    <a:pt x="1358416" y="178628"/>
                  </a:lnTo>
                  <a:lnTo>
                    <a:pt x="1391370" y="174793"/>
                  </a:lnTo>
                  <a:lnTo>
                    <a:pt x="1422451" y="168874"/>
                  </a:lnTo>
                  <a:lnTo>
                    <a:pt x="1420605" y="154927"/>
                  </a:lnTo>
                  <a:lnTo>
                    <a:pt x="1305219" y="154927"/>
                  </a:lnTo>
                  <a:lnTo>
                    <a:pt x="1305219" y="112708"/>
                  </a:lnTo>
                  <a:lnTo>
                    <a:pt x="1387017" y="112708"/>
                  </a:lnTo>
                  <a:lnTo>
                    <a:pt x="1387017" y="87075"/>
                  </a:lnTo>
                  <a:lnTo>
                    <a:pt x="1305219" y="87075"/>
                  </a:lnTo>
                  <a:lnTo>
                    <a:pt x="1305219" y="46365"/>
                  </a:lnTo>
                  <a:lnTo>
                    <a:pt x="1397195" y="46365"/>
                  </a:lnTo>
                  <a:lnTo>
                    <a:pt x="1397195" y="19978"/>
                  </a:lnTo>
                  <a:close/>
                </a:path>
                <a:path w="3291840" h="337184">
                  <a:moveTo>
                    <a:pt x="1419058" y="143241"/>
                  </a:moveTo>
                  <a:lnTo>
                    <a:pt x="1391040" y="148884"/>
                  </a:lnTo>
                  <a:lnTo>
                    <a:pt x="1361997" y="152477"/>
                  </a:lnTo>
                  <a:lnTo>
                    <a:pt x="1333025" y="154373"/>
                  </a:lnTo>
                  <a:lnTo>
                    <a:pt x="1305219" y="154927"/>
                  </a:lnTo>
                  <a:lnTo>
                    <a:pt x="1420605" y="154927"/>
                  </a:lnTo>
                  <a:lnTo>
                    <a:pt x="1419058" y="143241"/>
                  </a:lnTo>
                  <a:close/>
                </a:path>
                <a:path w="3291840" h="337184">
                  <a:moveTo>
                    <a:pt x="1537421" y="5654"/>
                  </a:moveTo>
                  <a:lnTo>
                    <a:pt x="1507642" y="5654"/>
                  </a:lnTo>
                  <a:lnTo>
                    <a:pt x="1507642" y="194507"/>
                  </a:lnTo>
                  <a:lnTo>
                    <a:pt x="1537421" y="194507"/>
                  </a:lnTo>
                  <a:lnTo>
                    <a:pt x="1537421" y="5654"/>
                  </a:lnTo>
                  <a:close/>
                </a:path>
                <a:path w="3291840" h="337184">
                  <a:moveTo>
                    <a:pt x="1846857" y="5654"/>
                  </a:moveTo>
                  <a:lnTo>
                    <a:pt x="1816325" y="5654"/>
                  </a:lnTo>
                  <a:lnTo>
                    <a:pt x="1816325" y="320786"/>
                  </a:lnTo>
                  <a:lnTo>
                    <a:pt x="1846857" y="320786"/>
                  </a:lnTo>
                  <a:lnTo>
                    <a:pt x="1846857" y="5654"/>
                  </a:lnTo>
                  <a:close/>
                </a:path>
                <a:path w="3291840" h="337184">
                  <a:moveTo>
                    <a:pt x="1684768" y="18470"/>
                  </a:moveTo>
                  <a:lnTo>
                    <a:pt x="1650837" y="24401"/>
                  </a:lnTo>
                  <a:lnTo>
                    <a:pt x="1625068" y="40475"/>
                  </a:lnTo>
                  <a:lnTo>
                    <a:pt x="1608701" y="64111"/>
                  </a:lnTo>
                  <a:lnTo>
                    <a:pt x="1602970" y="92730"/>
                  </a:lnTo>
                  <a:lnTo>
                    <a:pt x="1608701" y="121349"/>
                  </a:lnTo>
                  <a:lnTo>
                    <a:pt x="1625068" y="144985"/>
                  </a:lnTo>
                  <a:lnTo>
                    <a:pt x="1650837" y="161058"/>
                  </a:lnTo>
                  <a:lnTo>
                    <a:pt x="1684768" y="166989"/>
                  </a:lnTo>
                  <a:lnTo>
                    <a:pt x="1718482" y="161058"/>
                  </a:lnTo>
                  <a:lnTo>
                    <a:pt x="1744138" y="144985"/>
                  </a:lnTo>
                  <a:lnTo>
                    <a:pt x="1747165" y="140603"/>
                  </a:lnTo>
                  <a:lnTo>
                    <a:pt x="1684768" y="140603"/>
                  </a:lnTo>
                  <a:lnTo>
                    <a:pt x="1664772" y="137204"/>
                  </a:lnTo>
                  <a:lnTo>
                    <a:pt x="1648345" y="127551"/>
                  </a:lnTo>
                  <a:lnTo>
                    <a:pt x="1637219" y="112455"/>
                  </a:lnTo>
                  <a:lnTo>
                    <a:pt x="1633126" y="92730"/>
                  </a:lnTo>
                  <a:lnTo>
                    <a:pt x="1637219" y="72946"/>
                  </a:lnTo>
                  <a:lnTo>
                    <a:pt x="1648345" y="57720"/>
                  </a:lnTo>
                  <a:lnTo>
                    <a:pt x="1664772" y="47937"/>
                  </a:lnTo>
                  <a:lnTo>
                    <a:pt x="1684768" y="44480"/>
                  </a:lnTo>
                  <a:lnTo>
                    <a:pt x="1746905" y="44480"/>
                  </a:lnTo>
                  <a:lnTo>
                    <a:pt x="1744138" y="40475"/>
                  </a:lnTo>
                  <a:lnTo>
                    <a:pt x="1718482" y="24401"/>
                  </a:lnTo>
                  <a:lnTo>
                    <a:pt x="1684768" y="18470"/>
                  </a:lnTo>
                  <a:close/>
                </a:path>
                <a:path w="3291840" h="337184">
                  <a:moveTo>
                    <a:pt x="1746905" y="44480"/>
                  </a:moveTo>
                  <a:lnTo>
                    <a:pt x="1684768" y="44480"/>
                  </a:lnTo>
                  <a:lnTo>
                    <a:pt x="1704387" y="47937"/>
                  </a:lnTo>
                  <a:lnTo>
                    <a:pt x="1720720" y="57720"/>
                  </a:lnTo>
                  <a:lnTo>
                    <a:pt x="1731893" y="72946"/>
                  </a:lnTo>
                  <a:lnTo>
                    <a:pt x="1736034" y="92730"/>
                  </a:lnTo>
                  <a:lnTo>
                    <a:pt x="1731893" y="112455"/>
                  </a:lnTo>
                  <a:lnTo>
                    <a:pt x="1720720" y="127551"/>
                  </a:lnTo>
                  <a:lnTo>
                    <a:pt x="1704387" y="137204"/>
                  </a:lnTo>
                  <a:lnTo>
                    <a:pt x="1684768" y="140603"/>
                  </a:lnTo>
                  <a:lnTo>
                    <a:pt x="1747165" y="140603"/>
                  </a:lnTo>
                  <a:lnTo>
                    <a:pt x="1760465" y="121349"/>
                  </a:lnTo>
                  <a:lnTo>
                    <a:pt x="1766190" y="92730"/>
                  </a:lnTo>
                  <a:lnTo>
                    <a:pt x="1760465" y="64111"/>
                  </a:lnTo>
                  <a:lnTo>
                    <a:pt x="1746905" y="44480"/>
                  </a:lnTo>
                  <a:close/>
                </a:path>
                <a:path w="3291840" h="337184">
                  <a:moveTo>
                    <a:pt x="1797477" y="200161"/>
                  </a:moveTo>
                  <a:lnTo>
                    <a:pt x="1743956" y="206398"/>
                  </a:lnTo>
                  <a:lnTo>
                    <a:pt x="1689904" y="210197"/>
                  </a:lnTo>
                  <a:lnTo>
                    <a:pt x="1635641" y="212088"/>
                  </a:lnTo>
                  <a:lnTo>
                    <a:pt x="1581483" y="212600"/>
                  </a:lnTo>
                  <a:lnTo>
                    <a:pt x="1581483" y="238987"/>
                  </a:lnTo>
                  <a:lnTo>
                    <a:pt x="1638539" y="238251"/>
                  </a:lnTo>
                  <a:lnTo>
                    <a:pt x="1694428" y="235924"/>
                  </a:lnTo>
                  <a:lnTo>
                    <a:pt x="1748408" y="231831"/>
                  </a:lnTo>
                  <a:lnTo>
                    <a:pt x="1799738" y="225794"/>
                  </a:lnTo>
                  <a:lnTo>
                    <a:pt x="1799226" y="219509"/>
                  </a:lnTo>
                  <a:lnTo>
                    <a:pt x="1798662" y="212088"/>
                  </a:lnTo>
                  <a:lnTo>
                    <a:pt x="1798172" y="206398"/>
                  </a:lnTo>
                  <a:lnTo>
                    <a:pt x="1797477" y="200161"/>
                  </a:lnTo>
                  <a:close/>
                </a:path>
                <a:path w="3291840" h="337184">
                  <a:moveTo>
                    <a:pt x="2136766" y="30910"/>
                  </a:moveTo>
                  <a:lnTo>
                    <a:pt x="1993901" y="30910"/>
                  </a:lnTo>
                  <a:lnTo>
                    <a:pt x="1993901" y="57296"/>
                  </a:lnTo>
                  <a:lnTo>
                    <a:pt x="2106233" y="57296"/>
                  </a:lnTo>
                  <a:lnTo>
                    <a:pt x="2098016" y="107825"/>
                  </a:lnTo>
                  <a:lnTo>
                    <a:pt x="2074428" y="152806"/>
                  </a:lnTo>
                  <a:lnTo>
                    <a:pt x="2037056" y="191780"/>
                  </a:lnTo>
                  <a:lnTo>
                    <a:pt x="1987493" y="224286"/>
                  </a:lnTo>
                  <a:lnTo>
                    <a:pt x="2004079" y="249165"/>
                  </a:lnTo>
                  <a:lnTo>
                    <a:pt x="2048131" y="221328"/>
                  </a:lnTo>
                  <a:lnTo>
                    <a:pt x="2084819" y="187773"/>
                  </a:lnTo>
                  <a:lnTo>
                    <a:pt x="2112750" y="148120"/>
                  </a:lnTo>
                  <a:lnTo>
                    <a:pt x="2130530" y="101991"/>
                  </a:lnTo>
                  <a:lnTo>
                    <a:pt x="2136766" y="49003"/>
                  </a:lnTo>
                  <a:lnTo>
                    <a:pt x="2136766" y="30910"/>
                  </a:lnTo>
                  <a:close/>
                </a:path>
                <a:path w="3291840" h="337184">
                  <a:moveTo>
                    <a:pt x="2237035" y="5654"/>
                  </a:moveTo>
                  <a:lnTo>
                    <a:pt x="2206502" y="5654"/>
                  </a:lnTo>
                  <a:lnTo>
                    <a:pt x="2206502" y="320786"/>
                  </a:lnTo>
                  <a:lnTo>
                    <a:pt x="2237035" y="320786"/>
                  </a:lnTo>
                  <a:lnTo>
                    <a:pt x="2237035" y="5654"/>
                  </a:lnTo>
                  <a:close/>
                </a:path>
                <a:path w="3291840" h="337184">
                  <a:moveTo>
                    <a:pt x="2532147" y="202423"/>
                  </a:moveTo>
                  <a:lnTo>
                    <a:pt x="2335755" y="202423"/>
                  </a:lnTo>
                  <a:lnTo>
                    <a:pt x="2335755" y="226548"/>
                  </a:lnTo>
                  <a:lnTo>
                    <a:pt x="2501237" y="226548"/>
                  </a:lnTo>
                  <a:lnTo>
                    <a:pt x="2501237" y="257081"/>
                  </a:lnTo>
                  <a:lnTo>
                    <a:pt x="2335755" y="257081"/>
                  </a:lnTo>
                  <a:lnTo>
                    <a:pt x="2335755" y="335864"/>
                  </a:lnTo>
                  <a:lnTo>
                    <a:pt x="2537048" y="335864"/>
                  </a:lnTo>
                  <a:lnTo>
                    <a:pt x="2537048" y="311362"/>
                  </a:lnTo>
                  <a:lnTo>
                    <a:pt x="2367042" y="311362"/>
                  </a:lnTo>
                  <a:lnTo>
                    <a:pt x="2367042" y="280452"/>
                  </a:lnTo>
                  <a:lnTo>
                    <a:pt x="2532147" y="280452"/>
                  </a:lnTo>
                  <a:lnTo>
                    <a:pt x="2532147" y="202423"/>
                  </a:lnTo>
                  <a:close/>
                </a:path>
                <a:path w="3291840" h="337184">
                  <a:moveTo>
                    <a:pt x="2449218" y="166235"/>
                  </a:moveTo>
                  <a:lnTo>
                    <a:pt x="2418308" y="166235"/>
                  </a:lnTo>
                  <a:lnTo>
                    <a:pt x="2418308" y="202423"/>
                  </a:lnTo>
                  <a:lnTo>
                    <a:pt x="2449218" y="202423"/>
                  </a:lnTo>
                  <a:lnTo>
                    <a:pt x="2449218" y="166235"/>
                  </a:lnTo>
                  <a:close/>
                </a:path>
                <a:path w="3291840" h="337184">
                  <a:moveTo>
                    <a:pt x="2584544" y="141356"/>
                  </a:moveTo>
                  <a:lnTo>
                    <a:pt x="2282982" y="141356"/>
                  </a:lnTo>
                  <a:lnTo>
                    <a:pt x="2282982" y="166235"/>
                  </a:lnTo>
                  <a:lnTo>
                    <a:pt x="2584544" y="166235"/>
                  </a:lnTo>
                  <a:lnTo>
                    <a:pt x="2584544" y="141356"/>
                  </a:lnTo>
                  <a:close/>
                </a:path>
                <a:path w="3291840" h="337184">
                  <a:moveTo>
                    <a:pt x="2419439" y="5654"/>
                  </a:moveTo>
                  <a:lnTo>
                    <a:pt x="2419439" y="13947"/>
                  </a:lnTo>
                  <a:lnTo>
                    <a:pt x="2412483" y="40869"/>
                  </a:lnTo>
                  <a:lnTo>
                    <a:pt x="2392345" y="63092"/>
                  </a:lnTo>
                  <a:lnTo>
                    <a:pt x="2360122" y="81003"/>
                  </a:lnTo>
                  <a:lnTo>
                    <a:pt x="2316908" y="94991"/>
                  </a:lnTo>
                  <a:lnTo>
                    <a:pt x="2326708" y="119870"/>
                  </a:lnTo>
                  <a:lnTo>
                    <a:pt x="2357960" y="110953"/>
                  </a:lnTo>
                  <a:lnTo>
                    <a:pt x="2385324" y="99986"/>
                  </a:lnTo>
                  <a:lnTo>
                    <a:pt x="2408448" y="86899"/>
                  </a:lnTo>
                  <a:lnTo>
                    <a:pt x="2426978" y="71620"/>
                  </a:lnTo>
                  <a:lnTo>
                    <a:pt x="2497800" y="71620"/>
                  </a:lnTo>
                  <a:lnTo>
                    <a:pt x="2441302" y="52019"/>
                  </a:lnTo>
                  <a:lnTo>
                    <a:pt x="2445260" y="43384"/>
                  </a:lnTo>
                  <a:lnTo>
                    <a:pt x="2448087" y="34396"/>
                  </a:lnTo>
                  <a:lnTo>
                    <a:pt x="2449783" y="24984"/>
                  </a:lnTo>
                  <a:lnTo>
                    <a:pt x="2450349" y="15078"/>
                  </a:lnTo>
                  <a:lnTo>
                    <a:pt x="2450349" y="6031"/>
                  </a:lnTo>
                  <a:lnTo>
                    <a:pt x="2419439" y="5654"/>
                  </a:lnTo>
                  <a:close/>
                </a:path>
                <a:path w="3291840" h="337184">
                  <a:moveTo>
                    <a:pt x="2497800" y="71620"/>
                  </a:moveTo>
                  <a:lnTo>
                    <a:pt x="2426978" y="71620"/>
                  </a:lnTo>
                  <a:lnTo>
                    <a:pt x="2539686" y="116478"/>
                  </a:lnTo>
                  <a:lnTo>
                    <a:pt x="2552126" y="90468"/>
                  </a:lnTo>
                  <a:lnTo>
                    <a:pt x="2497800" y="71620"/>
                  </a:lnTo>
                  <a:close/>
                </a:path>
                <a:path w="3291840" h="337184">
                  <a:moveTo>
                    <a:pt x="2951727" y="5654"/>
                  </a:moveTo>
                  <a:lnTo>
                    <a:pt x="2921948" y="5654"/>
                  </a:lnTo>
                  <a:lnTo>
                    <a:pt x="2921948" y="320786"/>
                  </a:lnTo>
                  <a:lnTo>
                    <a:pt x="2951727" y="320786"/>
                  </a:lnTo>
                  <a:lnTo>
                    <a:pt x="2951727" y="5654"/>
                  </a:lnTo>
                  <a:close/>
                </a:path>
                <a:path w="3291840" h="337184">
                  <a:moveTo>
                    <a:pt x="2885383" y="9046"/>
                  </a:moveTo>
                  <a:lnTo>
                    <a:pt x="2855604" y="9046"/>
                  </a:lnTo>
                  <a:lnTo>
                    <a:pt x="2855604" y="110069"/>
                  </a:lnTo>
                  <a:lnTo>
                    <a:pt x="2797931" y="110069"/>
                  </a:lnTo>
                  <a:lnTo>
                    <a:pt x="2797931" y="136079"/>
                  </a:lnTo>
                  <a:lnTo>
                    <a:pt x="2855604" y="136079"/>
                  </a:lnTo>
                  <a:lnTo>
                    <a:pt x="2855604" y="306838"/>
                  </a:lnTo>
                  <a:lnTo>
                    <a:pt x="2885383" y="306838"/>
                  </a:lnTo>
                  <a:lnTo>
                    <a:pt x="2885383" y="9046"/>
                  </a:lnTo>
                  <a:close/>
                </a:path>
                <a:path w="3291840" h="337184">
                  <a:moveTo>
                    <a:pt x="2816401" y="35056"/>
                  </a:moveTo>
                  <a:lnTo>
                    <a:pt x="2692384" y="35056"/>
                  </a:lnTo>
                  <a:lnTo>
                    <a:pt x="2692384" y="219762"/>
                  </a:lnTo>
                  <a:lnTo>
                    <a:pt x="2723294" y="219762"/>
                  </a:lnTo>
                  <a:lnTo>
                    <a:pt x="2751901" y="218744"/>
                  </a:lnTo>
                  <a:lnTo>
                    <a:pt x="2778565" y="216700"/>
                  </a:lnTo>
                  <a:lnTo>
                    <a:pt x="2804451" y="213454"/>
                  </a:lnTo>
                  <a:lnTo>
                    <a:pt x="2830725" y="208831"/>
                  </a:lnTo>
                  <a:lnTo>
                    <a:pt x="2828934" y="193376"/>
                  </a:lnTo>
                  <a:lnTo>
                    <a:pt x="2722540" y="193376"/>
                  </a:lnTo>
                  <a:lnTo>
                    <a:pt x="2722540" y="61066"/>
                  </a:lnTo>
                  <a:lnTo>
                    <a:pt x="2816401" y="61066"/>
                  </a:lnTo>
                  <a:lnTo>
                    <a:pt x="2816401" y="35056"/>
                  </a:lnTo>
                  <a:close/>
                </a:path>
                <a:path w="3291840" h="337184">
                  <a:moveTo>
                    <a:pt x="2827710" y="182821"/>
                  </a:moveTo>
                  <a:lnTo>
                    <a:pt x="2800622" y="187651"/>
                  </a:lnTo>
                  <a:lnTo>
                    <a:pt x="2774701" y="190926"/>
                  </a:lnTo>
                  <a:lnTo>
                    <a:pt x="2748992" y="192787"/>
                  </a:lnTo>
                  <a:lnTo>
                    <a:pt x="2722540" y="193376"/>
                  </a:lnTo>
                  <a:lnTo>
                    <a:pt x="2828934" y="193376"/>
                  </a:lnTo>
                  <a:lnTo>
                    <a:pt x="2827710" y="182821"/>
                  </a:lnTo>
                  <a:close/>
                </a:path>
                <a:path w="3291840" h="337184">
                  <a:moveTo>
                    <a:pt x="3291696" y="247657"/>
                  </a:moveTo>
                  <a:lnTo>
                    <a:pt x="2990135" y="247657"/>
                  </a:lnTo>
                  <a:lnTo>
                    <a:pt x="2990135" y="272913"/>
                  </a:lnTo>
                  <a:lnTo>
                    <a:pt x="3291696" y="272913"/>
                  </a:lnTo>
                  <a:lnTo>
                    <a:pt x="3291696" y="247657"/>
                  </a:lnTo>
                  <a:close/>
                </a:path>
                <a:path w="3291840" h="337184">
                  <a:moveTo>
                    <a:pt x="3156371" y="174905"/>
                  </a:moveTo>
                  <a:lnTo>
                    <a:pt x="3125084" y="174905"/>
                  </a:lnTo>
                  <a:lnTo>
                    <a:pt x="3125084" y="247657"/>
                  </a:lnTo>
                  <a:lnTo>
                    <a:pt x="3156371" y="247657"/>
                  </a:lnTo>
                  <a:lnTo>
                    <a:pt x="3156371" y="174905"/>
                  </a:lnTo>
                  <a:close/>
                </a:path>
                <a:path w="3291840" h="337184">
                  <a:moveTo>
                    <a:pt x="3237038" y="24501"/>
                  </a:moveTo>
                  <a:lnTo>
                    <a:pt x="3044416" y="24501"/>
                  </a:lnTo>
                  <a:lnTo>
                    <a:pt x="3044416" y="174905"/>
                  </a:lnTo>
                  <a:lnTo>
                    <a:pt x="3237038" y="174905"/>
                  </a:lnTo>
                  <a:lnTo>
                    <a:pt x="3237038" y="149649"/>
                  </a:lnTo>
                  <a:lnTo>
                    <a:pt x="3075703" y="149649"/>
                  </a:lnTo>
                  <a:lnTo>
                    <a:pt x="3075703" y="49757"/>
                  </a:lnTo>
                  <a:lnTo>
                    <a:pt x="3237038" y="49757"/>
                  </a:lnTo>
                  <a:lnTo>
                    <a:pt x="3237038" y="24501"/>
                  </a:lnTo>
                  <a:close/>
                </a:path>
                <a:path w="3291840" h="337184">
                  <a:moveTo>
                    <a:pt x="3237038" y="49757"/>
                  </a:moveTo>
                  <a:lnTo>
                    <a:pt x="3205751" y="49757"/>
                  </a:lnTo>
                  <a:lnTo>
                    <a:pt x="3205751" y="149649"/>
                  </a:lnTo>
                  <a:lnTo>
                    <a:pt x="3237038" y="149649"/>
                  </a:lnTo>
                  <a:lnTo>
                    <a:pt x="3237038" y="4975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76951" y="251301"/>
              <a:ext cx="628253" cy="75390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386904" y="0"/>
              <a:ext cx="2717800" cy="1256665"/>
            </a:xfrm>
            <a:custGeom>
              <a:avLst/>
              <a:gdLst/>
              <a:ahLst/>
              <a:cxnLst/>
              <a:rect l="l" t="t" r="r" b="b"/>
              <a:pathLst>
                <a:path w="2717800" h="1256665">
                  <a:moveTo>
                    <a:pt x="2717194" y="0"/>
                  </a:moveTo>
                  <a:lnTo>
                    <a:pt x="706784" y="0"/>
                  </a:lnTo>
                  <a:lnTo>
                    <a:pt x="0" y="1256506"/>
                  </a:lnTo>
                  <a:lnTo>
                    <a:pt x="2717194" y="1256506"/>
                  </a:lnTo>
                  <a:lnTo>
                    <a:pt x="2717194" y="0"/>
                  </a:lnTo>
                  <a:close/>
                </a:path>
              </a:pathLst>
            </a:custGeom>
            <a:solidFill>
              <a:srgbClr val="6B6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443139" y="2111349"/>
            <a:ext cx="6245860" cy="448945"/>
          </a:xfrm>
          <a:custGeom>
            <a:avLst/>
            <a:gdLst/>
            <a:ahLst/>
            <a:cxnLst/>
            <a:rect l="l" t="t" r="r" b="b"/>
            <a:pathLst>
              <a:path w="6245859" h="448944">
                <a:moveTo>
                  <a:pt x="23119" y="299048"/>
                </a:moveTo>
                <a:lnTo>
                  <a:pt x="0" y="352826"/>
                </a:lnTo>
                <a:lnTo>
                  <a:pt x="60249" y="376574"/>
                </a:lnTo>
                <a:lnTo>
                  <a:pt x="124645" y="384490"/>
                </a:lnTo>
                <a:lnTo>
                  <a:pt x="181659" y="376818"/>
                </a:lnTo>
                <a:lnTo>
                  <a:pt x="223783" y="354774"/>
                </a:lnTo>
                <a:lnTo>
                  <a:pt x="247008" y="323675"/>
                </a:lnTo>
                <a:lnTo>
                  <a:pt x="122635" y="323675"/>
                </a:lnTo>
                <a:lnTo>
                  <a:pt x="99452" y="322372"/>
                </a:lnTo>
                <a:lnTo>
                  <a:pt x="75139" y="318147"/>
                </a:lnTo>
                <a:lnTo>
                  <a:pt x="49694" y="310529"/>
                </a:lnTo>
                <a:lnTo>
                  <a:pt x="23119" y="299048"/>
                </a:lnTo>
                <a:close/>
              </a:path>
              <a:path w="6245859" h="448944">
                <a:moveTo>
                  <a:pt x="144246" y="13570"/>
                </a:moveTo>
                <a:lnTo>
                  <a:pt x="91355" y="20771"/>
                </a:lnTo>
                <a:lnTo>
                  <a:pt x="50951" y="41401"/>
                </a:lnTo>
                <a:lnTo>
                  <a:pt x="25153" y="74000"/>
                </a:lnTo>
                <a:lnTo>
                  <a:pt x="16083" y="117106"/>
                </a:lnTo>
                <a:lnTo>
                  <a:pt x="21580" y="156395"/>
                </a:lnTo>
                <a:lnTo>
                  <a:pt x="38574" y="186779"/>
                </a:lnTo>
                <a:lnTo>
                  <a:pt x="67819" y="209341"/>
                </a:lnTo>
                <a:lnTo>
                  <a:pt x="110069" y="225165"/>
                </a:lnTo>
                <a:lnTo>
                  <a:pt x="146877" y="236607"/>
                </a:lnTo>
                <a:lnTo>
                  <a:pt x="168560" y="248097"/>
                </a:lnTo>
                <a:lnTo>
                  <a:pt x="178840" y="261565"/>
                </a:lnTo>
                <a:lnTo>
                  <a:pt x="181439" y="278944"/>
                </a:lnTo>
                <a:lnTo>
                  <a:pt x="177693" y="298231"/>
                </a:lnTo>
                <a:lnTo>
                  <a:pt x="166549" y="312241"/>
                </a:lnTo>
                <a:lnTo>
                  <a:pt x="148149" y="320786"/>
                </a:lnTo>
                <a:lnTo>
                  <a:pt x="122635" y="323675"/>
                </a:lnTo>
                <a:lnTo>
                  <a:pt x="247008" y="323675"/>
                </a:lnTo>
                <a:lnTo>
                  <a:pt x="249887" y="319820"/>
                </a:lnTo>
                <a:lnTo>
                  <a:pt x="258840" y="273415"/>
                </a:lnTo>
                <a:lnTo>
                  <a:pt x="254921" y="238979"/>
                </a:lnTo>
                <a:lnTo>
                  <a:pt x="240683" y="209773"/>
                </a:lnTo>
                <a:lnTo>
                  <a:pt x="212404" y="186127"/>
                </a:lnTo>
                <a:lnTo>
                  <a:pt x="166361" y="168371"/>
                </a:lnTo>
                <a:lnTo>
                  <a:pt x="131202" y="157283"/>
                </a:lnTo>
                <a:lnTo>
                  <a:pt x="108248" y="145252"/>
                </a:lnTo>
                <a:lnTo>
                  <a:pt x="95753" y="131336"/>
                </a:lnTo>
                <a:lnTo>
                  <a:pt x="91976" y="114593"/>
                </a:lnTo>
                <a:lnTo>
                  <a:pt x="95965" y="97606"/>
                </a:lnTo>
                <a:lnTo>
                  <a:pt x="107682" y="84248"/>
                </a:lnTo>
                <a:lnTo>
                  <a:pt x="126750" y="75508"/>
                </a:lnTo>
                <a:lnTo>
                  <a:pt x="152791" y="72374"/>
                </a:lnTo>
                <a:lnTo>
                  <a:pt x="243771" y="72374"/>
                </a:lnTo>
                <a:lnTo>
                  <a:pt x="256327" y="41715"/>
                </a:lnTo>
                <a:lnTo>
                  <a:pt x="236340" y="30957"/>
                </a:lnTo>
                <a:lnTo>
                  <a:pt x="211784" y="21988"/>
                </a:lnTo>
                <a:lnTo>
                  <a:pt x="181478" y="15847"/>
                </a:lnTo>
                <a:lnTo>
                  <a:pt x="144246" y="13570"/>
                </a:lnTo>
                <a:close/>
              </a:path>
              <a:path w="6245859" h="448944">
                <a:moveTo>
                  <a:pt x="243771" y="72374"/>
                </a:moveTo>
                <a:lnTo>
                  <a:pt x="152791" y="72374"/>
                </a:lnTo>
                <a:lnTo>
                  <a:pt x="174567" y="73921"/>
                </a:lnTo>
                <a:lnTo>
                  <a:pt x="195826" y="78343"/>
                </a:lnTo>
                <a:lnTo>
                  <a:pt x="216048" y="85308"/>
                </a:lnTo>
                <a:lnTo>
                  <a:pt x="234715" y="94489"/>
                </a:lnTo>
                <a:lnTo>
                  <a:pt x="243771" y="72374"/>
                </a:lnTo>
                <a:close/>
              </a:path>
              <a:path w="6245859" h="448944">
                <a:moveTo>
                  <a:pt x="480326" y="21109"/>
                </a:moveTo>
                <a:lnTo>
                  <a:pt x="398402" y="21109"/>
                </a:lnTo>
                <a:lnTo>
                  <a:pt x="285819" y="376951"/>
                </a:lnTo>
                <a:lnTo>
                  <a:pt x="361712" y="376951"/>
                </a:lnTo>
                <a:lnTo>
                  <a:pt x="381816" y="295027"/>
                </a:lnTo>
                <a:lnTo>
                  <a:pt x="567377" y="295027"/>
                </a:lnTo>
                <a:lnTo>
                  <a:pt x="550446" y="241751"/>
                </a:lnTo>
                <a:lnTo>
                  <a:pt x="395387" y="241751"/>
                </a:lnTo>
                <a:lnTo>
                  <a:pt x="438108" y="77903"/>
                </a:lnTo>
                <a:lnTo>
                  <a:pt x="498375" y="77903"/>
                </a:lnTo>
                <a:lnTo>
                  <a:pt x="480326" y="21109"/>
                </a:lnTo>
                <a:close/>
              </a:path>
              <a:path w="6245859" h="448944">
                <a:moveTo>
                  <a:pt x="567377" y="295027"/>
                </a:moveTo>
                <a:lnTo>
                  <a:pt x="494399" y="295027"/>
                </a:lnTo>
                <a:lnTo>
                  <a:pt x="515006" y="376951"/>
                </a:lnTo>
                <a:lnTo>
                  <a:pt x="593412" y="376951"/>
                </a:lnTo>
                <a:lnTo>
                  <a:pt x="567377" y="295027"/>
                </a:lnTo>
                <a:close/>
              </a:path>
              <a:path w="6245859" h="448944">
                <a:moveTo>
                  <a:pt x="498375" y="77903"/>
                </a:moveTo>
                <a:lnTo>
                  <a:pt x="438108" y="77903"/>
                </a:lnTo>
                <a:lnTo>
                  <a:pt x="480326" y="241751"/>
                </a:lnTo>
                <a:lnTo>
                  <a:pt x="550446" y="241751"/>
                </a:lnTo>
                <a:lnTo>
                  <a:pt x="498375" y="77903"/>
                </a:lnTo>
                <a:close/>
              </a:path>
              <a:path w="6245859" h="448944">
                <a:moveTo>
                  <a:pt x="858201" y="21109"/>
                </a:moveTo>
                <a:lnTo>
                  <a:pt x="637559" y="21109"/>
                </a:lnTo>
                <a:lnTo>
                  <a:pt x="637559" y="376951"/>
                </a:lnTo>
                <a:lnTo>
                  <a:pt x="711441" y="376951"/>
                </a:lnTo>
                <a:lnTo>
                  <a:pt x="711441" y="232202"/>
                </a:lnTo>
                <a:lnTo>
                  <a:pt x="846139" y="232202"/>
                </a:lnTo>
                <a:lnTo>
                  <a:pt x="846139" y="174403"/>
                </a:lnTo>
                <a:lnTo>
                  <a:pt x="711441" y="174403"/>
                </a:lnTo>
                <a:lnTo>
                  <a:pt x="711441" y="79913"/>
                </a:lnTo>
                <a:lnTo>
                  <a:pt x="858201" y="79913"/>
                </a:lnTo>
                <a:lnTo>
                  <a:pt x="858201" y="21109"/>
                </a:lnTo>
                <a:close/>
              </a:path>
              <a:path w="6245859" h="448944">
                <a:moveTo>
                  <a:pt x="1144877" y="21109"/>
                </a:moveTo>
                <a:lnTo>
                  <a:pt x="922727" y="21109"/>
                </a:lnTo>
                <a:lnTo>
                  <a:pt x="922727" y="376951"/>
                </a:lnTo>
                <a:lnTo>
                  <a:pt x="1148395" y="376951"/>
                </a:lnTo>
                <a:lnTo>
                  <a:pt x="1148395" y="317644"/>
                </a:lnTo>
                <a:lnTo>
                  <a:pt x="996609" y="317644"/>
                </a:lnTo>
                <a:lnTo>
                  <a:pt x="996609" y="224160"/>
                </a:lnTo>
                <a:lnTo>
                  <a:pt x="1132814" y="224160"/>
                </a:lnTo>
                <a:lnTo>
                  <a:pt x="1132814" y="167366"/>
                </a:lnTo>
                <a:lnTo>
                  <a:pt x="996609" y="167366"/>
                </a:lnTo>
                <a:lnTo>
                  <a:pt x="996609" y="78908"/>
                </a:lnTo>
                <a:lnTo>
                  <a:pt x="1144877" y="78908"/>
                </a:lnTo>
                <a:lnTo>
                  <a:pt x="1144877" y="21109"/>
                </a:lnTo>
                <a:close/>
              </a:path>
              <a:path w="6245859" h="448944">
                <a:moveTo>
                  <a:pt x="1420861" y="21109"/>
                </a:moveTo>
                <a:lnTo>
                  <a:pt x="1318330" y="21109"/>
                </a:lnTo>
                <a:lnTo>
                  <a:pt x="1318330" y="376951"/>
                </a:lnTo>
                <a:lnTo>
                  <a:pt x="1392212" y="376951"/>
                </a:lnTo>
                <a:lnTo>
                  <a:pt x="1392212" y="268892"/>
                </a:lnTo>
                <a:lnTo>
                  <a:pt x="1415835" y="268892"/>
                </a:lnTo>
                <a:lnTo>
                  <a:pt x="1463168" y="265189"/>
                </a:lnTo>
                <a:lnTo>
                  <a:pt x="1504518" y="252776"/>
                </a:lnTo>
                <a:lnTo>
                  <a:pt x="1537279" y="229701"/>
                </a:lnTo>
                <a:lnTo>
                  <a:pt x="1548524" y="211093"/>
                </a:lnTo>
                <a:lnTo>
                  <a:pt x="1392212" y="211093"/>
                </a:lnTo>
                <a:lnTo>
                  <a:pt x="1392212" y="78908"/>
                </a:lnTo>
                <a:lnTo>
                  <a:pt x="1549720" y="78908"/>
                </a:lnTo>
                <a:lnTo>
                  <a:pt x="1544983" y="69093"/>
                </a:lnTo>
                <a:lnTo>
                  <a:pt x="1516677" y="43288"/>
                </a:lnTo>
                <a:lnTo>
                  <a:pt x="1475584" y="26867"/>
                </a:lnTo>
                <a:lnTo>
                  <a:pt x="1420861" y="21109"/>
                </a:lnTo>
                <a:close/>
              </a:path>
              <a:path w="6245859" h="448944">
                <a:moveTo>
                  <a:pt x="1549720" y="78908"/>
                </a:moveTo>
                <a:lnTo>
                  <a:pt x="1425887" y="78908"/>
                </a:lnTo>
                <a:lnTo>
                  <a:pt x="1454252" y="83243"/>
                </a:lnTo>
                <a:lnTo>
                  <a:pt x="1474514" y="95871"/>
                </a:lnTo>
                <a:lnTo>
                  <a:pt x="1486670" y="116226"/>
                </a:lnTo>
                <a:lnTo>
                  <a:pt x="1490723" y="143744"/>
                </a:lnTo>
                <a:lnTo>
                  <a:pt x="1485304" y="176319"/>
                </a:lnTo>
                <a:lnTo>
                  <a:pt x="1469990" y="197020"/>
                </a:lnTo>
                <a:lnTo>
                  <a:pt x="1446195" y="207920"/>
                </a:lnTo>
                <a:lnTo>
                  <a:pt x="1415332" y="211093"/>
                </a:lnTo>
                <a:lnTo>
                  <a:pt x="1548524" y="211093"/>
                </a:lnTo>
                <a:lnTo>
                  <a:pt x="1558847" y="194008"/>
                </a:lnTo>
                <a:lnTo>
                  <a:pt x="1566615" y="143744"/>
                </a:lnTo>
                <a:lnTo>
                  <a:pt x="1561348" y="103005"/>
                </a:lnTo>
                <a:lnTo>
                  <a:pt x="1549720" y="78908"/>
                </a:lnTo>
                <a:close/>
              </a:path>
              <a:path w="6245859" h="448944">
                <a:moveTo>
                  <a:pt x="1765791" y="21109"/>
                </a:moveTo>
                <a:lnTo>
                  <a:pt x="1683867" y="21109"/>
                </a:lnTo>
                <a:lnTo>
                  <a:pt x="1571284" y="376951"/>
                </a:lnTo>
                <a:lnTo>
                  <a:pt x="1647177" y="376951"/>
                </a:lnTo>
                <a:lnTo>
                  <a:pt x="1667281" y="295027"/>
                </a:lnTo>
                <a:lnTo>
                  <a:pt x="1852842" y="295027"/>
                </a:lnTo>
                <a:lnTo>
                  <a:pt x="1835911" y="241751"/>
                </a:lnTo>
                <a:lnTo>
                  <a:pt x="1680851" y="241751"/>
                </a:lnTo>
                <a:lnTo>
                  <a:pt x="1723573" y="77903"/>
                </a:lnTo>
                <a:lnTo>
                  <a:pt x="1783840" y="77903"/>
                </a:lnTo>
                <a:lnTo>
                  <a:pt x="1765791" y="21109"/>
                </a:lnTo>
                <a:close/>
              </a:path>
              <a:path w="6245859" h="448944">
                <a:moveTo>
                  <a:pt x="1852842" y="295027"/>
                </a:moveTo>
                <a:lnTo>
                  <a:pt x="1779864" y="295027"/>
                </a:lnTo>
                <a:lnTo>
                  <a:pt x="1800471" y="376951"/>
                </a:lnTo>
                <a:lnTo>
                  <a:pt x="1878877" y="376951"/>
                </a:lnTo>
                <a:lnTo>
                  <a:pt x="1852842" y="295027"/>
                </a:lnTo>
                <a:close/>
              </a:path>
              <a:path w="6245859" h="448944">
                <a:moveTo>
                  <a:pt x="1783840" y="77903"/>
                </a:moveTo>
                <a:lnTo>
                  <a:pt x="1723573" y="77903"/>
                </a:lnTo>
                <a:lnTo>
                  <a:pt x="1765791" y="241751"/>
                </a:lnTo>
                <a:lnTo>
                  <a:pt x="1835911" y="241751"/>
                </a:lnTo>
                <a:lnTo>
                  <a:pt x="1783840" y="77903"/>
                </a:lnTo>
                <a:close/>
              </a:path>
              <a:path w="6245859" h="448944">
                <a:moveTo>
                  <a:pt x="1926039" y="299048"/>
                </a:moveTo>
                <a:lnTo>
                  <a:pt x="1902919" y="352826"/>
                </a:lnTo>
                <a:lnTo>
                  <a:pt x="1963169" y="376574"/>
                </a:lnTo>
                <a:lnTo>
                  <a:pt x="2027565" y="384490"/>
                </a:lnTo>
                <a:lnTo>
                  <a:pt x="2084579" y="376818"/>
                </a:lnTo>
                <a:lnTo>
                  <a:pt x="2126703" y="354774"/>
                </a:lnTo>
                <a:lnTo>
                  <a:pt x="2149927" y="323675"/>
                </a:lnTo>
                <a:lnTo>
                  <a:pt x="2025554" y="323675"/>
                </a:lnTo>
                <a:lnTo>
                  <a:pt x="2002372" y="322372"/>
                </a:lnTo>
                <a:lnTo>
                  <a:pt x="1978058" y="318147"/>
                </a:lnTo>
                <a:lnTo>
                  <a:pt x="1952614" y="310529"/>
                </a:lnTo>
                <a:lnTo>
                  <a:pt x="1926039" y="299048"/>
                </a:lnTo>
                <a:close/>
              </a:path>
              <a:path w="6245859" h="448944">
                <a:moveTo>
                  <a:pt x="2047166" y="13570"/>
                </a:moveTo>
                <a:lnTo>
                  <a:pt x="1994275" y="20771"/>
                </a:lnTo>
                <a:lnTo>
                  <a:pt x="1953871" y="41401"/>
                </a:lnTo>
                <a:lnTo>
                  <a:pt x="1928073" y="74000"/>
                </a:lnTo>
                <a:lnTo>
                  <a:pt x="1919003" y="117106"/>
                </a:lnTo>
                <a:lnTo>
                  <a:pt x="1924500" y="156395"/>
                </a:lnTo>
                <a:lnTo>
                  <a:pt x="1941494" y="186779"/>
                </a:lnTo>
                <a:lnTo>
                  <a:pt x="1970739" y="209341"/>
                </a:lnTo>
                <a:lnTo>
                  <a:pt x="2012989" y="225165"/>
                </a:lnTo>
                <a:lnTo>
                  <a:pt x="2049797" y="236607"/>
                </a:lnTo>
                <a:lnTo>
                  <a:pt x="2071480" y="248097"/>
                </a:lnTo>
                <a:lnTo>
                  <a:pt x="2081759" y="261565"/>
                </a:lnTo>
                <a:lnTo>
                  <a:pt x="2084359" y="278944"/>
                </a:lnTo>
                <a:lnTo>
                  <a:pt x="2080613" y="298231"/>
                </a:lnTo>
                <a:lnTo>
                  <a:pt x="2069469" y="312241"/>
                </a:lnTo>
                <a:lnTo>
                  <a:pt x="2051069" y="320786"/>
                </a:lnTo>
                <a:lnTo>
                  <a:pt x="2025554" y="323675"/>
                </a:lnTo>
                <a:lnTo>
                  <a:pt x="2149927" y="323675"/>
                </a:lnTo>
                <a:lnTo>
                  <a:pt x="2152807" y="319820"/>
                </a:lnTo>
                <a:lnTo>
                  <a:pt x="2161760" y="273415"/>
                </a:lnTo>
                <a:lnTo>
                  <a:pt x="2157841" y="238979"/>
                </a:lnTo>
                <a:lnTo>
                  <a:pt x="2143603" y="209773"/>
                </a:lnTo>
                <a:lnTo>
                  <a:pt x="2115324" y="186127"/>
                </a:lnTo>
                <a:lnTo>
                  <a:pt x="2069281" y="168371"/>
                </a:lnTo>
                <a:lnTo>
                  <a:pt x="2034122" y="157283"/>
                </a:lnTo>
                <a:lnTo>
                  <a:pt x="2011167" y="145252"/>
                </a:lnTo>
                <a:lnTo>
                  <a:pt x="1998673" y="131336"/>
                </a:lnTo>
                <a:lnTo>
                  <a:pt x="1994896" y="114593"/>
                </a:lnTo>
                <a:lnTo>
                  <a:pt x="1998885" y="97606"/>
                </a:lnTo>
                <a:lnTo>
                  <a:pt x="2010602" y="84248"/>
                </a:lnTo>
                <a:lnTo>
                  <a:pt x="2029669" y="75508"/>
                </a:lnTo>
                <a:lnTo>
                  <a:pt x="2055710" y="72374"/>
                </a:lnTo>
                <a:lnTo>
                  <a:pt x="2146691" y="72374"/>
                </a:lnTo>
                <a:lnTo>
                  <a:pt x="2159247" y="41715"/>
                </a:lnTo>
                <a:lnTo>
                  <a:pt x="2139260" y="30957"/>
                </a:lnTo>
                <a:lnTo>
                  <a:pt x="2114703" y="21988"/>
                </a:lnTo>
                <a:lnTo>
                  <a:pt x="2084398" y="15847"/>
                </a:lnTo>
                <a:lnTo>
                  <a:pt x="2047166" y="13570"/>
                </a:lnTo>
                <a:close/>
              </a:path>
              <a:path w="6245859" h="448944">
                <a:moveTo>
                  <a:pt x="2146691" y="72374"/>
                </a:moveTo>
                <a:lnTo>
                  <a:pt x="2055710" y="72374"/>
                </a:lnTo>
                <a:lnTo>
                  <a:pt x="2077487" y="73921"/>
                </a:lnTo>
                <a:lnTo>
                  <a:pt x="2098746" y="78343"/>
                </a:lnTo>
                <a:lnTo>
                  <a:pt x="2118968" y="85308"/>
                </a:lnTo>
                <a:lnTo>
                  <a:pt x="2137635" y="94489"/>
                </a:lnTo>
                <a:lnTo>
                  <a:pt x="2146691" y="72374"/>
                </a:lnTo>
                <a:close/>
              </a:path>
              <a:path w="6245859" h="448944">
                <a:moveTo>
                  <a:pt x="2225932" y="299048"/>
                </a:moveTo>
                <a:lnTo>
                  <a:pt x="2202812" y="352826"/>
                </a:lnTo>
                <a:lnTo>
                  <a:pt x="2263061" y="376574"/>
                </a:lnTo>
                <a:lnTo>
                  <a:pt x="2327457" y="384490"/>
                </a:lnTo>
                <a:lnTo>
                  <a:pt x="2384471" y="376818"/>
                </a:lnTo>
                <a:lnTo>
                  <a:pt x="2426596" y="354774"/>
                </a:lnTo>
                <a:lnTo>
                  <a:pt x="2449820" y="323675"/>
                </a:lnTo>
                <a:lnTo>
                  <a:pt x="2325447" y="323675"/>
                </a:lnTo>
                <a:lnTo>
                  <a:pt x="2302264" y="322372"/>
                </a:lnTo>
                <a:lnTo>
                  <a:pt x="2277951" y="318147"/>
                </a:lnTo>
                <a:lnTo>
                  <a:pt x="2252507" y="310529"/>
                </a:lnTo>
                <a:lnTo>
                  <a:pt x="2225932" y="299048"/>
                </a:lnTo>
                <a:close/>
              </a:path>
              <a:path w="6245859" h="448944">
                <a:moveTo>
                  <a:pt x="2347059" y="13570"/>
                </a:moveTo>
                <a:lnTo>
                  <a:pt x="2294168" y="20771"/>
                </a:lnTo>
                <a:lnTo>
                  <a:pt x="2253763" y="41401"/>
                </a:lnTo>
                <a:lnTo>
                  <a:pt x="2227966" y="74000"/>
                </a:lnTo>
                <a:lnTo>
                  <a:pt x="2218895" y="117106"/>
                </a:lnTo>
                <a:lnTo>
                  <a:pt x="2224393" y="156395"/>
                </a:lnTo>
                <a:lnTo>
                  <a:pt x="2241387" y="186779"/>
                </a:lnTo>
                <a:lnTo>
                  <a:pt x="2270632" y="209341"/>
                </a:lnTo>
                <a:lnTo>
                  <a:pt x="2312882" y="225165"/>
                </a:lnTo>
                <a:lnTo>
                  <a:pt x="2349690" y="236607"/>
                </a:lnTo>
                <a:lnTo>
                  <a:pt x="2371372" y="248097"/>
                </a:lnTo>
                <a:lnTo>
                  <a:pt x="2381652" y="261565"/>
                </a:lnTo>
                <a:lnTo>
                  <a:pt x="2384252" y="278944"/>
                </a:lnTo>
                <a:lnTo>
                  <a:pt x="2380506" y="298231"/>
                </a:lnTo>
                <a:lnTo>
                  <a:pt x="2369362" y="312241"/>
                </a:lnTo>
                <a:lnTo>
                  <a:pt x="2350962" y="320786"/>
                </a:lnTo>
                <a:lnTo>
                  <a:pt x="2325447" y="323675"/>
                </a:lnTo>
                <a:lnTo>
                  <a:pt x="2449820" y="323675"/>
                </a:lnTo>
                <a:lnTo>
                  <a:pt x="2452700" y="319820"/>
                </a:lnTo>
                <a:lnTo>
                  <a:pt x="2461652" y="273415"/>
                </a:lnTo>
                <a:lnTo>
                  <a:pt x="2457734" y="238979"/>
                </a:lnTo>
                <a:lnTo>
                  <a:pt x="2443496" y="209773"/>
                </a:lnTo>
                <a:lnTo>
                  <a:pt x="2415217" y="186127"/>
                </a:lnTo>
                <a:lnTo>
                  <a:pt x="2369173" y="168371"/>
                </a:lnTo>
                <a:lnTo>
                  <a:pt x="2334015" y="157283"/>
                </a:lnTo>
                <a:lnTo>
                  <a:pt x="2311060" y="145252"/>
                </a:lnTo>
                <a:lnTo>
                  <a:pt x="2298566" y="131336"/>
                </a:lnTo>
                <a:lnTo>
                  <a:pt x="2294788" y="114593"/>
                </a:lnTo>
                <a:lnTo>
                  <a:pt x="2298778" y="97606"/>
                </a:lnTo>
                <a:lnTo>
                  <a:pt x="2310495" y="84248"/>
                </a:lnTo>
                <a:lnTo>
                  <a:pt x="2329562" y="75508"/>
                </a:lnTo>
                <a:lnTo>
                  <a:pt x="2355603" y="72374"/>
                </a:lnTo>
                <a:lnTo>
                  <a:pt x="2446584" y="72374"/>
                </a:lnTo>
                <a:lnTo>
                  <a:pt x="2459139" y="41715"/>
                </a:lnTo>
                <a:lnTo>
                  <a:pt x="2439153" y="30957"/>
                </a:lnTo>
                <a:lnTo>
                  <a:pt x="2414596" y="21988"/>
                </a:lnTo>
                <a:lnTo>
                  <a:pt x="2384291" y="15847"/>
                </a:lnTo>
                <a:lnTo>
                  <a:pt x="2347059" y="13570"/>
                </a:lnTo>
                <a:close/>
              </a:path>
              <a:path w="6245859" h="448944">
                <a:moveTo>
                  <a:pt x="2446584" y="72374"/>
                </a:moveTo>
                <a:lnTo>
                  <a:pt x="2355603" y="72374"/>
                </a:lnTo>
                <a:lnTo>
                  <a:pt x="2377380" y="73921"/>
                </a:lnTo>
                <a:lnTo>
                  <a:pt x="2398639" y="78343"/>
                </a:lnTo>
                <a:lnTo>
                  <a:pt x="2418860" y="85308"/>
                </a:lnTo>
                <a:lnTo>
                  <a:pt x="2437527" y="94489"/>
                </a:lnTo>
                <a:lnTo>
                  <a:pt x="2446584" y="72374"/>
                </a:lnTo>
                <a:close/>
              </a:path>
              <a:path w="6245859" h="448944">
                <a:moveTo>
                  <a:pt x="2959166" y="272410"/>
                </a:moveTo>
                <a:lnTo>
                  <a:pt x="2698315" y="272410"/>
                </a:lnTo>
                <a:lnTo>
                  <a:pt x="2698315" y="431232"/>
                </a:lnTo>
                <a:lnTo>
                  <a:pt x="2959166" y="431232"/>
                </a:lnTo>
                <a:lnTo>
                  <a:pt x="2959166" y="380470"/>
                </a:lnTo>
                <a:lnTo>
                  <a:pt x="2761643" y="380470"/>
                </a:lnTo>
                <a:lnTo>
                  <a:pt x="2761643" y="323173"/>
                </a:lnTo>
                <a:lnTo>
                  <a:pt x="2959166" y="323173"/>
                </a:lnTo>
                <a:lnTo>
                  <a:pt x="2959166" y="272410"/>
                </a:lnTo>
                <a:close/>
              </a:path>
              <a:path w="6245859" h="448944">
                <a:moveTo>
                  <a:pt x="2959166" y="323173"/>
                </a:moveTo>
                <a:lnTo>
                  <a:pt x="2895838" y="323173"/>
                </a:lnTo>
                <a:lnTo>
                  <a:pt x="2895838" y="380470"/>
                </a:lnTo>
                <a:lnTo>
                  <a:pt x="2959166" y="380470"/>
                </a:lnTo>
                <a:lnTo>
                  <a:pt x="2959166" y="323173"/>
                </a:lnTo>
                <a:close/>
              </a:path>
              <a:path w="6245859" h="448944">
                <a:moveTo>
                  <a:pt x="2817432" y="15078"/>
                </a:moveTo>
                <a:lnTo>
                  <a:pt x="2616894" y="15078"/>
                </a:lnTo>
                <a:lnTo>
                  <a:pt x="2616894" y="237730"/>
                </a:lnTo>
                <a:lnTo>
                  <a:pt x="2643532" y="237730"/>
                </a:lnTo>
                <a:lnTo>
                  <a:pt x="2700491" y="236945"/>
                </a:lnTo>
                <a:lnTo>
                  <a:pt x="2756931" y="234464"/>
                </a:lnTo>
                <a:lnTo>
                  <a:pt x="2809697" y="230097"/>
                </a:lnTo>
                <a:lnTo>
                  <a:pt x="2855630" y="223658"/>
                </a:lnTo>
                <a:lnTo>
                  <a:pt x="2851121" y="184957"/>
                </a:lnTo>
                <a:lnTo>
                  <a:pt x="2680222" y="184957"/>
                </a:lnTo>
                <a:lnTo>
                  <a:pt x="2680222" y="149775"/>
                </a:lnTo>
                <a:lnTo>
                  <a:pt x="2803862" y="149775"/>
                </a:lnTo>
                <a:lnTo>
                  <a:pt x="2803862" y="100520"/>
                </a:lnTo>
                <a:lnTo>
                  <a:pt x="2680222" y="100520"/>
                </a:lnTo>
                <a:lnTo>
                  <a:pt x="2680222" y="67348"/>
                </a:lnTo>
                <a:lnTo>
                  <a:pt x="2817432" y="67348"/>
                </a:lnTo>
                <a:lnTo>
                  <a:pt x="2817432" y="15078"/>
                </a:lnTo>
                <a:close/>
              </a:path>
              <a:path w="6245859" h="448944">
                <a:moveTo>
                  <a:pt x="2849599" y="171890"/>
                </a:moveTo>
                <a:lnTo>
                  <a:pt x="2809422" y="177748"/>
                </a:lnTo>
                <a:lnTo>
                  <a:pt x="2763779" y="181816"/>
                </a:lnTo>
                <a:lnTo>
                  <a:pt x="2718702" y="184188"/>
                </a:lnTo>
                <a:lnTo>
                  <a:pt x="2680222" y="184957"/>
                </a:lnTo>
                <a:lnTo>
                  <a:pt x="2851121" y="184957"/>
                </a:lnTo>
                <a:lnTo>
                  <a:pt x="2849599" y="171890"/>
                </a:lnTo>
                <a:close/>
              </a:path>
              <a:path w="6245859" h="448944">
                <a:moveTo>
                  <a:pt x="2959166" y="502"/>
                </a:moveTo>
                <a:lnTo>
                  <a:pt x="2894833" y="502"/>
                </a:lnTo>
                <a:lnTo>
                  <a:pt x="2894833" y="249290"/>
                </a:lnTo>
                <a:lnTo>
                  <a:pt x="2959166" y="249290"/>
                </a:lnTo>
                <a:lnTo>
                  <a:pt x="2959166" y="502"/>
                </a:lnTo>
                <a:close/>
              </a:path>
              <a:path w="6245859" h="448944">
                <a:moveTo>
                  <a:pt x="3160152" y="13067"/>
                </a:moveTo>
                <a:lnTo>
                  <a:pt x="3111635" y="21541"/>
                </a:lnTo>
                <a:lnTo>
                  <a:pt x="3075463" y="44291"/>
                </a:lnTo>
                <a:lnTo>
                  <a:pt x="3052862" y="77314"/>
                </a:lnTo>
                <a:lnTo>
                  <a:pt x="3045056" y="116603"/>
                </a:lnTo>
                <a:lnTo>
                  <a:pt x="3052862" y="156105"/>
                </a:lnTo>
                <a:lnTo>
                  <a:pt x="3075463" y="189104"/>
                </a:lnTo>
                <a:lnTo>
                  <a:pt x="3111635" y="211737"/>
                </a:lnTo>
                <a:lnTo>
                  <a:pt x="3160152" y="220139"/>
                </a:lnTo>
                <a:lnTo>
                  <a:pt x="3208881" y="211737"/>
                </a:lnTo>
                <a:lnTo>
                  <a:pt x="3245029" y="189104"/>
                </a:lnTo>
                <a:lnTo>
                  <a:pt x="3259497" y="167869"/>
                </a:lnTo>
                <a:lnTo>
                  <a:pt x="3160152" y="167869"/>
                </a:lnTo>
                <a:lnTo>
                  <a:pt x="3139765" y="164029"/>
                </a:lnTo>
                <a:lnTo>
                  <a:pt x="3123336" y="153356"/>
                </a:lnTo>
                <a:lnTo>
                  <a:pt x="3112373" y="137124"/>
                </a:lnTo>
                <a:lnTo>
                  <a:pt x="3108384" y="116603"/>
                </a:lnTo>
                <a:lnTo>
                  <a:pt x="3112373" y="95871"/>
                </a:lnTo>
                <a:lnTo>
                  <a:pt x="3123336" y="79662"/>
                </a:lnTo>
                <a:lnTo>
                  <a:pt x="3139765" y="69107"/>
                </a:lnTo>
                <a:lnTo>
                  <a:pt x="3160152" y="65338"/>
                </a:lnTo>
                <a:lnTo>
                  <a:pt x="3259359" y="65338"/>
                </a:lnTo>
                <a:lnTo>
                  <a:pt x="3245029" y="44291"/>
                </a:lnTo>
                <a:lnTo>
                  <a:pt x="3208881" y="21541"/>
                </a:lnTo>
                <a:lnTo>
                  <a:pt x="3160152" y="13067"/>
                </a:lnTo>
                <a:close/>
              </a:path>
              <a:path w="6245859" h="448944">
                <a:moveTo>
                  <a:pt x="3259359" y="65338"/>
                </a:moveTo>
                <a:lnTo>
                  <a:pt x="3160152" y="65338"/>
                </a:lnTo>
                <a:lnTo>
                  <a:pt x="3180751" y="69107"/>
                </a:lnTo>
                <a:lnTo>
                  <a:pt x="3197156" y="79662"/>
                </a:lnTo>
                <a:lnTo>
                  <a:pt x="3208001" y="95871"/>
                </a:lnTo>
                <a:lnTo>
                  <a:pt x="3211920" y="116603"/>
                </a:lnTo>
                <a:lnTo>
                  <a:pt x="3208001" y="137124"/>
                </a:lnTo>
                <a:lnTo>
                  <a:pt x="3197156" y="153356"/>
                </a:lnTo>
                <a:lnTo>
                  <a:pt x="3180751" y="164029"/>
                </a:lnTo>
                <a:lnTo>
                  <a:pt x="3160152" y="167869"/>
                </a:lnTo>
                <a:lnTo>
                  <a:pt x="3259497" y="167869"/>
                </a:lnTo>
                <a:lnTo>
                  <a:pt x="3267513" y="156105"/>
                </a:lnTo>
                <a:lnTo>
                  <a:pt x="3275248" y="116603"/>
                </a:lnTo>
                <a:lnTo>
                  <a:pt x="3267513" y="77314"/>
                </a:lnTo>
                <a:lnTo>
                  <a:pt x="3259359" y="65338"/>
                </a:lnTo>
                <a:close/>
              </a:path>
              <a:path w="6245859" h="448944">
                <a:moveTo>
                  <a:pt x="3381800" y="502"/>
                </a:moveTo>
                <a:lnTo>
                  <a:pt x="3317969" y="502"/>
                </a:lnTo>
                <a:lnTo>
                  <a:pt x="3317969" y="420678"/>
                </a:lnTo>
                <a:lnTo>
                  <a:pt x="3381800" y="420678"/>
                </a:lnTo>
                <a:lnTo>
                  <a:pt x="3381800" y="502"/>
                </a:lnTo>
                <a:close/>
              </a:path>
              <a:path w="6245859" h="448944">
                <a:moveTo>
                  <a:pt x="3022439" y="268389"/>
                </a:moveTo>
                <a:lnTo>
                  <a:pt x="3022439" y="320660"/>
                </a:lnTo>
                <a:lnTo>
                  <a:pt x="3077818" y="320491"/>
                </a:lnTo>
                <a:lnTo>
                  <a:pt x="3134837" y="319188"/>
                </a:lnTo>
                <a:lnTo>
                  <a:pt x="3191760" y="316462"/>
                </a:lnTo>
                <a:lnTo>
                  <a:pt x="3246849" y="312023"/>
                </a:lnTo>
                <a:lnTo>
                  <a:pt x="3298368" y="305582"/>
                </a:lnTo>
                <a:lnTo>
                  <a:pt x="3295070" y="268570"/>
                </a:lnTo>
                <a:lnTo>
                  <a:pt x="3076672" y="268570"/>
                </a:lnTo>
                <a:lnTo>
                  <a:pt x="3022439" y="268389"/>
                </a:lnTo>
                <a:close/>
              </a:path>
              <a:path w="6245859" h="448944">
                <a:moveTo>
                  <a:pt x="3293844" y="254819"/>
                </a:moveTo>
                <a:lnTo>
                  <a:pt x="3242265" y="261152"/>
                </a:lnTo>
                <a:lnTo>
                  <a:pt x="3187960" y="265313"/>
                </a:lnTo>
                <a:lnTo>
                  <a:pt x="3132304" y="267665"/>
                </a:lnTo>
                <a:lnTo>
                  <a:pt x="3076672" y="268570"/>
                </a:lnTo>
                <a:lnTo>
                  <a:pt x="3295070" y="268570"/>
                </a:lnTo>
                <a:lnTo>
                  <a:pt x="3293844" y="254819"/>
                </a:lnTo>
                <a:close/>
              </a:path>
              <a:path w="6245859" h="448944">
                <a:moveTo>
                  <a:pt x="3902037" y="502"/>
                </a:moveTo>
                <a:lnTo>
                  <a:pt x="3837703" y="502"/>
                </a:lnTo>
                <a:lnTo>
                  <a:pt x="3837703" y="420678"/>
                </a:lnTo>
                <a:lnTo>
                  <a:pt x="3902037" y="420678"/>
                </a:lnTo>
                <a:lnTo>
                  <a:pt x="3902037" y="502"/>
                </a:lnTo>
                <a:close/>
              </a:path>
              <a:path w="6245859" h="448944">
                <a:moveTo>
                  <a:pt x="3764826" y="31161"/>
                </a:moveTo>
                <a:lnTo>
                  <a:pt x="3564288" y="31161"/>
                </a:lnTo>
                <a:lnTo>
                  <a:pt x="3564288" y="84437"/>
                </a:lnTo>
                <a:lnTo>
                  <a:pt x="3701498" y="84437"/>
                </a:lnTo>
                <a:lnTo>
                  <a:pt x="3693766" y="131058"/>
                </a:lnTo>
                <a:lnTo>
                  <a:pt x="3672452" y="173216"/>
                </a:lnTo>
                <a:lnTo>
                  <a:pt x="3640378" y="210912"/>
                </a:lnTo>
                <a:lnTo>
                  <a:pt x="3600366" y="244144"/>
                </a:lnTo>
                <a:lnTo>
                  <a:pt x="3555241" y="272913"/>
                </a:lnTo>
                <a:lnTo>
                  <a:pt x="3589920" y="324681"/>
                </a:lnTo>
                <a:lnTo>
                  <a:pt x="3627145" y="301702"/>
                </a:lnTo>
                <a:lnTo>
                  <a:pt x="3662840" y="274766"/>
                </a:lnTo>
                <a:lnTo>
                  <a:pt x="3695476" y="243549"/>
                </a:lnTo>
                <a:lnTo>
                  <a:pt x="3723522" y="207725"/>
                </a:lnTo>
                <a:lnTo>
                  <a:pt x="3745449" y="166969"/>
                </a:lnTo>
                <a:lnTo>
                  <a:pt x="3759727" y="120955"/>
                </a:lnTo>
                <a:lnTo>
                  <a:pt x="3764826" y="69359"/>
                </a:lnTo>
                <a:lnTo>
                  <a:pt x="3764826" y="31161"/>
                </a:lnTo>
                <a:close/>
              </a:path>
              <a:path w="6245859" h="448944">
                <a:moveTo>
                  <a:pt x="4292504" y="255824"/>
                </a:moveTo>
                <a:lnTo>
                  <a:pt x="4025119" y="255824"/>
                </a:lnTo>
                <a:lnTo>
                  <a:pt x="4025119" y="303069"/>
                </a:lnTo>
                <a:lnTo>
                  <a:pt x="4226663" y="303069"/>
                </a:lnTo>
                <a:lnTo>
                  <a:pt x="4226663" y="325183"/>
                </a:lnTo>
                <a:lnTo>
                  <a:pt x="4025119" y="325183"/>
                </a:lnTo>
                <a:lnTo>
                  <a:pt x="4025119" y="440782"/>
                </a:lnTo>
                <a:lnTo>
                  <a:pt x="4299540" y="440782"/>
                </a:lnTo>
                <a:lnTo>
                  <a:pt x="4299540" y="392532"/>
                </a:lnTo>
                <a:lnTo>
                  <a:pt x="4091463" y="392532"/>
                </a:lnTo>
                <a:lnTo>
                  <a:pt x="4091463" y="369412"/>
                </a:lnTo>
                <a:lnTo>
                  <a:pt x="4292504" y="369412"/>
                </a:lnTo>
                <a:lnTo>
                  <a:pt x="4292504" y="255824"/>
                </a:lnTo>
                <a:close/>
              </a:path>
              <a:path w="6245859" h="448944">
                <a:moveTo>
                  <a:pt x="4191983" y="222652"/>
                </a:moveTo>
                <a:lnTo>
                  <a:pt x="4126142" y="222652"/>
                </a:lnTo>
                <a:lnTo>
                  <a:pt x="4126142" y="255824"/>
                </a:lnTo>
                <a:lnTo>
                  <a:pt x="4191983" y="255824"/>
                </a:lnTo>
                <a:lnTo>
                  <a:pt x="4191983" y="222652"/>
                </a:lnTo>
                <a:close/>
              </a:path>
              <a:path w="6245859" h="448944">
                <a:moveTo>
                  <a:pt x="4359852" y="173397"/>
                </a:moveTo>
                <a:lnTo>
                  <a:pt x="3957770" y="173397"/>
                </a:lnTo>
                <a:lnTo>
                  <a:pt x="3957770" y="222652"/>
                </a:lnTo>
                <a:lnTo>
                  <a:pt x="4359852" y="222652"/>
                </a:lnTo>
                <a:lnTo>
                  <a:pt x="4359852" y="173397"/>
                </a:lnTo>
                <a:close/>
              </a:path>
              <a:path w="6245859" h="448944">
                <a:moveTo>
                  <a:pt x="4126645" y="0"/>
                </a:moveTo>
                <a:lnTo>
                  <a:pt x="4126645" y="9046"/>
                </a:lnTo>
                <a:lnTo>
                  <a:pt x="4117221" y="45147"/>
                </a:lnTo>
                <a:lnTo>
                  <a:pt x="4090834" y="72814"/>
                </a:lnTo>
                <a:lnTo>
                  <a:pt x="4050312" y="93224"/>
                </a:lnTo>
                <a:lnTo>
                  <a:pt x="3998481" y="107556"/>
                </a:lnTo>
                <a:lnTo>
                  <a:pt x="4019088" y="157817"/>
                </a:lnTo>
                <a:lnTo>
                  <a:pt x="4059485" y="147992"/>
                </a:lnTo>
                <a:lnTo>
                  <a:pt x="4096866" y="134257"/>
                </a:lnTo>
                <a:lnTo>
                  <a:pt x="4129912" y="116470"/>
                </a:lnTo>
                <a:lnTo>
                  <a:pt x="4157303" y="94489"/>
                </a:lnTo>
                <a:lnTo>
                  <a:pt x="4296204" y="94489"/>
                </a:lnTo>
                <a:lnTo>
                  <a:pt x="4183941" y="53778"/>
                </a:lnTo>
                <a:lnTo>
                  <a:pt x="4187318" y="43781"/>
                </a:lnTo>
                <a:lnTo>
                  <a:pt x="4189847" y="33360"/>
                </a:lnTo>
                <a:lnTo>
                  <a:pt x="4191433" y="22467"/>
                </a:lnTo>
                <a:lnTo>
                  <a:pt x="4191983" y="11057"/>
                </a:lnTo>
                <a:lnTo>
                  <a:pt x="4191983" y="1005"/>
                </a:lnTo>
                <a:lnTo>
                  <a:pt x="4126645" y="0"/>
                </a:lnTo>
                <a:close/>
              </a:path>
              <a:path w="6245859" h="448944">
                <a:moveTo>
                  <a:pt x="4296204" y="94489"/>
                </a:moveTo>
                <a:lnTo>
                  <a:pt x="4157303" y="94489"/>
                </a:lnTo>
                <a:lnTo>
                  <a:pt x="4296022" y="157314"/>
                </a:lnTo>
                <a:lnTo>
                  <a:pt x="4321152" y="103536"/>
                </a:lnTo>
                <a:lnTo>
                  <a:pt x="4296204" y="94489"/>
                </a:lnTo>
                <a:close/>
              </a:path>
              <a:path w="6245859" h="448944">
                <a:moveTo>
                  <a:pt x="4849430" y="502"/>
                </a:moveTo>
                <a:lnTo>
                  <a:pt x="4785097" y="502"/>
                </a:lnTo>
                <a:lnTo>
                  <a:pt x="4785097" y="94489"/>
                </a:lnTo>
                <a:lnTo>
                  <a:pt x="4705183" y="94489"/>
                </a:lnTo>
                <a:lnTo>
                  <a:pt x="4705183" y="147765"/>
                </a:lnTo>
                <a:lnTo>
                  <a:pt x="4785097" y="147765"/>
                </a:lnTo>
                <a:lnTo>
                  <a:pt x="4785097" y="233710"/>
                </a:lnTo>
                <a:lnTo>
                  <a:pt x="4849430" y="233710"/>
                </a:lnTo>
                <a:lnTo>
                  <a:pt x="4849430" y="502"/>
                </a:lnTo>
                <a:close/>
              </a:path>
              <a:path w="6245859" h="448944">
                <a:moveTo>
                  <a:pt x="4849430" y="256829"/>
                </a:moveTo>
                <a:lnTo>
                  <a:pt x="4588580" y="256829"/>
                </a:lnTo>
                <a:lnTo>
                  <a:pt x="4588580" y="431232"/>
                </a:lnTo>
                <a:lnTo>
                  <a:pt x="4849430" y="431232"/>
                </a:lnTo>
                <a:lnTo>
                  <a:pt x="4849430" y="380470"/>
                </a:lnTo>
                <a:lnTo>
                  <a:pt x="4651908" y="380470"/>
                </a:lnTo>
                <a:lnTo>
                  <a:pt x="4651908" y="307090"/>
                </a:lnTo>
                <a:lnTo>
                  <a:pt x="4849430" y="307090"/>
                </a:lnTo>
                <a:lnTo>
                  <a:pt x="4849430" y="256829"/>
                </a:lnTo>
                <a:close/>
              </a:path>
              <a:path w="6245859" h="448944">
                <a:moveTo>
                  <a:pt x="4849430" y="307090"/>
                </a:moveTo>
                <a:lnTo>
                  <a:pt x="4786103" y="307090"/>
                </a:lnTo>
                <a:lnTo>
                  <a:pt x="4786103" y="380470"/>
                </a:lnTo>
                <a:lnTo>
                  <a:pt x="4849430" y="380470"/>
                </a:lnTo>
                <a:lnTo>
                  <a:pt x="4849430" y="307090"/>
                </a:lnTo>
                <a:close/>
              </a:path>
              <a:path w="6245859" h="448944">
                <a:moveTo>
                  <a:pt x="4698650" y="17088"/>
                </a:moveTo>
                <a:lnTo>
                  <a:pt x="4500122" y="17088"/>
                </a:lnTo>
                <a:lnTo>
                  <a:pt x="4500122" y="68856"/>
                </a:lnTo>
                <a:lnTo>
                  <a:pt x="4633311" y="68856"/>
                </a:lnTo>
                <a:lnTo>
                  <a:pt x="4620911" y="105837"/>
                </a:lnTo>
                <a:lnTo>
                  <a:pt x="4590653" y="139660"/>
                </a:lnTo>
                <a:lnTo>
                  <a:pt x="4546165" y="168866"/>
                </a:lnTo>
                <a:lnTo>
                  <a:pt x="4491075" y="191994"/>
                </a:lnTo>
                <a:lnTo>
                  <a:pt x="4515200" y="245772"/>
                </a:lnTo>
                <a:lnTo>
                  <a:pt x="4561597" y="226766"/>
                </a:lnTo>
                <a:lnTo>
                  <a:pt x="4604756" y="202288"/>
                </a:lnTo>
                <a:lnTo>
                  <a:pt x="4642358" y="172141"/>
                </a:lnTo>
                <a:lnTo>
                  <a:pt x="4672086" y="136130"/>
                </a:lnTo>
                <a:lnTo>
                  <a:pt x="4691622" y="94061"/>
                </a:lnTo>
                <a:lnTo>
                  <a:pt x="4698650" y="45736"/>
                </a:lnTo>
                <a:lnTo>
                  <a:pt x="4698650" y="17088"/>
                </a:lnTo>
                <a:close/>
              </a:path>
              <a:path w="6245859" h="448944">
                <a:moveTo>
                  <a:pt x="5101682" y="272913"/>
                </a:moveTo>
                <a:lnTo>
                  <a:pt x="5048728" y="280012"/>
                </a:lnTo>
                <a:lnTo>
                  <a:pt x="5010145" y="299174"/>
                </a:lnTo>
                <a:lnTo>
                  <a:pt x="4986547" y="327194"/>
                </a:lnTo>
                <a:lnTo>
                  <a:pt x="4978544" y="360868"/>
                </a:lnTo>
                <a:lnTo>
                  <a:pt x="4986547" y="395179"/>
                </a:lnTo>
                <a:lnTo>
                  <a:pt x="5010145" y="423128"/>
                </a:lnTo>
                <a:lnTo>
                  <a:pt x="5048728" y="441936"/>
                </a:lnTo>
                <a:lnTo>
                  <a:pt x="5101682" y="448824"/>
                </a:lnTo>
                <a:lnTo>
                  <a:pt x="5154871" y="441936"/>
                </a:lnTo>
                <a:lnTo>
                  <a:pt x="5193972" y="423128"/>
                </a:lnTo>
                <a:lnTo>
                  <a:pt x="5215169" y="398563"/>
                </a:lnTo>
                <a:lnTo>
                  <a:pt x="5101682" y="398563"/>
                </a:lnTo>
                <a:lnTo>
                  <a:pt x="5076457" y="395642"/>
                </a:lnTo>
                <a:lnTo>
                  <a:pt x="5058207" y="387632"/>
                </a:lnTo>
                <a:lnTo>
                  <a:pt x="5047118" y="375663"/>
                </a:lnTo>
                <a:lnTo>
                  <a:pt x="5043380" y="360868"/>
                </a:lnTo>
                <a:lnTo>
                  <a:pt x="5047118" y="346073"/>
                </a:lnTo>
                <a:lnTo>
                  <a:pt x="5058207" y="334105"/>
                </a:lnTo>
                <a:lnTo>
                  <a:pt x="5076457" y="326094"/>
                </a:lnTo>
                <a:lnTo>
                  <a:pt x="5101682" y="323173"/>
                </a:lnTo>
                <a:lnTo>
                  <a:pt x="5214628" y="323173"/>
                </a:lnTo>
                <a:lnTo>
                  <a:pt x="5193972" y="299174"/>
                </a:lnTo>
                <a:lnTo>
                  <a:pt x="5154871" y="280012"/>
                </a:lnTo>
                <a:lnTo>
                  <a:pt x="5101682" y="272913"/>
                </a:lnTo>
                <a:close/>
              </a:path>
              <a:path w="6245859" h="448944">
                <a:moveTo>
                  <a:pt x="5214628" y="323173"/>
                </a:moveTo>
                <a:lnTo>
                  <a:pt x="5101682" y="323173"/>
                </a:lnTo>
                <a:lnTo>
                  <a:pt x="5127275" y="326094"/>
                </a:lnTo>
                <a:lnTo>
                  <a:pt x="5145848" y="334105"/>
                </a:lnTo>
                <a:lnTo>
                  <a:pt x="5157164" y="346073"/>
                </a:lnTo>
                <a:lnTo>
                  <a:pt x="5160989" y="360868"/>
                </a:lnTo>
                <a:lnTo>
                  <a:pt x="5157164" y="375663"/>
                </a:lnTo>
                <a:lnTo>
                  <a:pt x="5145848" y="387632"/>
                </a:lnTo>
                <a:lnTo>
                  <a:pt x="5127275" y="395642"/>
                </a:lnTo>
                <a:lnTo>
                  <a:pt x="5101682" y="398563"/>
                </a:lnTo>
                <a:lnTo>
                  <a:pt x="5215169" y="398563"/>
                </a:lnTo>
                <a:lnTo>
                  <a:pt x="5218089" y="395179"/>
                </a:lnTo>
                <a:lnTo>
                  <a:pt x="5226327" y="360868"/>
                </a:lnTo>
                <a:lnTo>
                  <a:pt x="5218089" y="327194"/>
                </a:lnTo>
                <a:lnTo>
                  <a:pt x="5214628" y="323173"/>
                </a:lnTo>
                <a:close/>
              </a:path>
              <a:path w="6245859" h="448944">
                <a:moveTo>
                  <a:pt x="5216275" y="7036"/>
                </a:moveTo>
                <a:lnTo>
                  <a:pt x="4966482" y="7036"/>
                </a:lnTo>
                <a:lnTo>
                  <a:pt x="4966482" y="58301"/>
                </a:lnTo>
                <a:lnTo>
                  <a:pt x="5139377" y="58301"/>
                </a:lnTo>
                <a:lnTo>
                  <a:pt x="5128477" y="74956"/>
                </a:lnTo>
                <a:lnTo>
                  <a:pt x="5098735" y="91055"/>
                </a:lnTo>
                <a:lnTo>
                  <a:pt x="5054590" y="105562"/>
                </a:lnTo>
                <a:lnTo>
                  <a:pt x="5000482" y="117440"/>
                </a:lnTo>
                <a:lnTo>
                  <a:pt x="4940849" y="125650"/>
                </a:lnTo>
                <a:lnTo>
                  <a:pt x="4957435" y="178423"/>
                </a:lnTo>
                <a:lnTo>
                  <a:pt x="5001185" y="172910"/>
                </a:lnTo>
                <a:lnTo>
                  <a:pt x="5045830" y="164476"/>
                </a:lnTo>
                <a:lnTo>
                  <a:pt x="5089250" y="152838"/>
                </a:lnTo>
                <a:lnTo>
                  <a:pt x="5129325" y="137713"/>
                </a:lnTo>
                <a:lnTo>
                  <a:pt x="5257896" y="137713"/>
                </a:lnTo>
                <a:lnTo>
                  <a:pt x="5264022" y="121127"/>
                </a:lnTo>
                <a:lnTo>
                  <a:pt x="5183103" y="104038"/>
                </a:lnTo>
                <a:lnTo>
                  <a:pt x="5196980" y="89321"/>
                </a:lnTo>
                <a:lnTo>
                  <a:pt x="5207417" y="73003"/>
                </a:lnTo>
                <a:lnTo>
                  <a:pt x="5213990" y="54987"/>
                </a:lnTo>
                <a:lnTo>
                  <a:pt x="5216275" y="35182"/>
                </a:lnTo>
                <a:lnTo>
                  <a:pt x="5216275" y="7036"/>
                </a:lnTo>
                <a:close/>
              </a:path>
              <a:path w="6245859" h="448944">
                <a:moveTo>
                  <a:pt x="5257896" y="137713"/>
                </a:moveTo>
                <a:lnTo>
                  <a:pt x="5129325" y="137713"/>
                </a:lnTo>
                <a:lnTo>
                  <a:pt x="5243416" y="176916"/>
                </a:lnTo>
                <a:lnTo>
                  <a:pt x="5257896" y="137713"/>
                </a:lnTo>
                <a:close/>
              </a:path>
              <a:path w="6245859" h="448944">
                <a:moveTo>
                  <a:pt x="5302723" y="198527"/>
                </a:moveTo>
                <a:lnTo>
                  <a:pt x="4900641" y="198527"/>
                </a:lnTo>
                <a:lnTo>
                  <a:pt x="4900641" y="250798"/>
                </a:lnTo>
                <a:lnTo>
                  <a:pt x="5302723" y="250798"/>
                </a:lnTo>
                <a:lnTo>
                  <a:pt x="5302723" y="198527"/>
                </a:lnTo>
                <a:close/>
              </a:path>
              <a:path w="6245859" h="448944">
                <a:moveTo>
                  <a:pt x="5797830" y="502"/>
                </a:moveTo>
                <a:lnTo>
                  <a:pt x="5736512" y="502"/>
                </a:lnTo>
                <a:lnTo>
                  <a:pt x="5736512" y="420678"/>
                </a:lnTo>
                <a:lnTo>
                  <a:pt x="5797830" y="420678"/>
                </a:lnTo>
                <a:lnTo>
                  <a:pt x="5797830" y="502"/>
                </a:lnTo>
                <a:close/>
              </a:path>
              <a:path w="6245859" h="448944">
                <a:moveTo>
                  <a:pt x="5706356" y="5025"/>
                </a:moveTo>
                <a:lnTo>
                  <a:pt x="5645541" y="5025"/>
                </a:lnTo>
                <a:lnTo>
                  <a:pt x="5645541" y="128163"/>
                </a:lnTo>
                <a:lnTo>
                  <a:pt x="5573166" y="128163"/>
                </a:lnTo>
                <a:lnTo>
                  <a:pt x="5573166" y="181439"/>
                </a:lnTo>
                <a:lnTo>
                  <a:pt x="5645541" y="181439"/>
                </a:lnTo>
                <a:lnTo>
                  <a:pt x="5645541" y="402082"/>
                </a:lnTo>
                <a:lnTo>
                  <a:pt x="5706356" y="402082"/>
                </a:lnTo>
                <a:lnTo>
                  <a:pt x="5706356" y="5025"/>
                </a:lnTo>
                <a:close/>
              </a:path>
              <a:path w="6245859" h="448944">
                <a:moveTo>
                  <a:pt x="5602820" y="33674"/>
                </a:moveTo>
                <a:lnTo>
                  <a:pt x="5438469" y="33674"/>
                </a:lnTo>
                <a:lnTo>
                  <a:pt x="5438469" y="288493"/>
                </a:lnTo>
                <a:lnTo>
                  <a:pt x="5465609" y="288493"/>
                </a:lnTo>
                <a:lnTo>
                  <a:pt x="5511095" y="287708"/>
                </a:lnTo>
                <a:lnTo>
                  <a:pt x="5550926" y="285226"/>
                </a:lnTo>
                <a:lnTo>
                  <a:pt x="5587176" y="280860"/>
                </a:lnTo>
                <a:lnTo>
                  <a:pt x="5621919" y="274420"/>
                </a:lnTo>
                <a:lnTo>
                  <a:pt x="5617469" y="236223"/>
                </a:lnTo>
                <a:lnTo>
                  <a:pt x="5500792" y="236223"/>
                </a:lnTo>
                <a:lnTo>
                  <a:pt x="5500792" y="85945"/>
                </a:lnTo>
                <a:lnTo>
                  <a:pt x="5602820" y="85945"/>
                </a:lnTo>
                <a:lnTo>
                  <a:pt x="5602820" y="33674"/>
                </a:lnTo>
                <a:close/>
              </a:path>
              <a:path w="6245859" h="448944">
                <a:moveTo>
                  <a:pt x="5615888" y="222652"/>
                </a:moveTo>
                <a:lnTo>
                  <a:pt x="5586737" y="228589"/>
                </a:lnTo>
                <a:lnTo>
                  <a:pt x="5557209" y="232830"/>
                </a:lnTo>
                <a:lnTo>
                  <a:pt x="5528246" y="235375"/>
                </a:lnTo>
                <a:lnTo>
                  <a:pt x="5500792" y="236223"/>
                </a:lnTo>
                <a:lnTo>
                  <a:pt x="5617469" y="236223"/>
                </a:lnTo>
                <a:lnTo>
                  <a:pt x="5615888" y="222652"/>
                </a:lnTo>
                <a:close/>
              </a:path>
              <a:path w="6245859" h="448944">
                <a:moveTo>
                  <a:pt x="6245593" y="304577"/>
                </a:moveTo>
                <a:lnTo>
                  <a:pt x="5843511" y="304577"/>
                </a:lnTo>
                <a:lnTo>
                  <a:pt x="5843511" y="356847"/>
                </a:lnTo>
                <a:lnTo>
                  <a:pt x="6245593" y="356847"/>
                </a:lnTo>
                <a:lnTo>
                  <a:pt x="6245593" y="304577"/>
                </a:lnTo>
                <a:close/>
              </a:path>
              <a:path w="6245859" h="448944">
                <a:moveTo>
                  <a:pt x="6077724" y="231699"/>
                </a:moveTo>
                <a:lnTo>
                  <a:pt x="6011883" y="231699"/>
                </a:lnTo>
                <a:lnTo>
                  <a:pt x="6011883" y="304577"/>
                </a:lnTo>
                <a:lnTo>
                  <a:pt x="6077724" y="304577"/>
                </a:lnTo>
                <a:lnTo>
                  <a:pt x="6077724" y="231699"/>
                </a:lnTo>
                <a:close/>
              </a:path>
              <a:path w="6245859" h="448944">
                <a:moveTo>
                  <a:pt x="6178747" y="22617"/>
                </a:moveTo>
                <a:lnTo>
                  <a:pt x="5910358" y="22617"/>
                </a:lnTo>
                <a:lnTo>
                  <a:pt x="5910358" y="231699"/>
                </a:lnTo>
                <a:lnTo>
                  <a:pt x="6178747" y="231699"/>
                </a:lnTo>
                <a:lnTo>
                  <a:pt x="6178747" y="179931"/>
                </a:lnTo>
                <a:lnTo>
                  <a:pt x="5976701" y="179931"/>
                </a:lnTo>
                <a:lnTo>
                  <a:pt x="5976701" y="73882"/>
                </a:lnTo>
                <a:lnTo>
                  <a:pt x="6178747" y="73882"/>
                </a:lnTo>
                <a:lnTo>
                  <a:pt x="6178747" y="22617"/>
                </a:lnTo>
                <a:close/>
              </a:path>
              <a:path w="6245859" h="448944">
                <a:moveTo>
                  <a:pt x="6178747" y="73882"/>
                </a:moveTo>
                <a:lnTo>
                  <a:pt x="6112403" y="73882"/>
                </a:lnTo>
                <a:lnTo>
                  <a:pt x="6112403" y="179931"/>
                </a:lnTo>
                <a:lnTo>
                  <a:pt x="6178747" y="179931"/>
                </a:lnTo>
                <a:lnTo>
                  <a:pt x="6178747" y="73882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585274" y="10570567"/>
            <a:ext cx="120373" cy="1816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802269" y="10555489"/>
            <a:ext cx="100965" cy="213360"/>
          </a:xfrm>
          <a:custGeom>
            <a:avLst/>
            <a:gdLst/>
            <a:ahLst/>
            <a:cxnLst/>
            <a:rect l="l" t="t" r="r" b="b"/>
            <a:pathLst>
              <a:path w="100965" h="213359">
                <a:moveTo>
                  <a:pt x="73128" y="0"/>
                </a:moveTo>
                <a:lnTo>
                  <a:pt x="0" y="203051"/>
                </a:lnTo>
                <a:lnTo>
                  <a:pt x="27894" y="213103"/>
                </a:lnTo>
                <a:lnTo>
                  <a:pt x="100771" y="10554"/>
                </a:lnTo>
                <a:lnTo>
                  <a:pt x="731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982290" y="10571824"/>
            <a:ext cx="260350" cy="178435"/>
          </a:xfrm>
          <a:custGeom>
            <a:avLst/>
            <a:gdLst/>
            <a:ahLst/>
            <a:cxnLst/>
            <a:rect l="l" t="t" r="r" b="b"/>
            <a:pathLst>
              <a:path w="260350" h="178434">
                <a:moveTo>
                  <a:pt x="91473" y="44229"/>
                </a:moveTo>
                <a:lnTo>
                  <a:pt x="58301" y="44229"/>
                </a:lnTo>
                <a:lnTo>
                  <a:pt x="58301" y="177921"/>
                </a:lnTo>
                <a:lnTo>
                  <a:pt x="91473" y="177921"/>
                </a:lnTo>
                <a:lnTo>
                  <a:pt x="91473" y="44229"/>
                </a:lnTo>
                <a:close/>
              </a:path>
              <a:path w="260350" h="178434">
                <a:moveTo>
                  <a:pt x="91473" y="3266"/>
                </a:moveTo>
                <a:lnTo>
                  <a:pt x="66594" y="3266"/>
                </a:lnTo>
                <a:lnTo>
                  <a:pt x="0" y="43726"/>
                </a:lnTo>
                <a:lnTo>
                  <a:pt x="15580" y="70364"/>
                </a:lnTo>
                <a:lnTo>
                  <a:pt x="58301" y="44229"/>
                </a:lnTo>
                <a:lnTo>
                  <a:pt x="91473" y="44229"/>
                </a:lnTo>
                <a:lnTo>
                  <a:pt x="91473" y="3266"/>
                </a:lnTo>
                <a:close/>
              </a:path>
              <a:path w="260350" h="178434">
                <a:moveTo>
                  <a:pt x="250755" y="29150"/>
                </a:moveTo>
                <a:lnTo>
                  <a:pt x="194891" y="29150"/>
                </a:lnTo>
                <a:lnTo>
                  <a:pt x="208061" y="31051"/>
                </a:lnTo>
                <a:lnTo>
                  <a:pt x="216943" y="36250"/>
                </a:lnTo>
                <a:lnTo>
                  <a:pt x="221961" y="43993"/>
                </a:lnTo>
                <a:lnTo>
                  <a:pt x="223540" y="53527"/>
                </a:lnTo>
                <a:lnTo>
                  <a:pt x="222287" y="63375"/>
                </a:lnTo>
                <a:lnTo>
                  <a:pt x="218420" y="72186"/>
                </a:lnTo>
                <a:lnTo>
                  <a:pt x="211772" y="81091"/>
                </a:lnTo>
                <a:lnTo>
                  <a:pt x="202179" y="91222"/>
                </a:lnTo>
                <a:lnTo>
                  <a:pt x="140108" y="154047"/>
                </a:lnTo>
                <a:lnTo>
                  <a:pt x="146139" y="177921"/>
                </a:lnTo>
                <a:lnTo>
                  <a:pt x="260230" y="177921"/>
                </a:lnTo>
                <a:lnTo>
                  <a:pt x="260230" y="149524"/>
                </a:lnTo>
                <a:lnTo>
                  <a:pt x="185845" y="149524"/>
                </a:lnTo>
                <a:lnTo>
                  <a:pt x="227058" y="107305"/>
                </a:lnTo>
                <a:lnTo>
                  <a:pt x="238822" y="94587"/>
                </a:lnTo>
                <a:lnTo>
                  <a:pt x="248042" y="81892"/>
                </a:lnTo>
                <a:lnTo>
                  <a:pt x="254057" y="67831"/>
                </a:lnTo>
                <a:lnTo>
                  <a:pt x="256209" y="51014"/>
                </a:lnTo>
                <a:lnTo>
                  <a:pt x="252589" y="31911"/>
                </a:lnTo>
                <a:lnTo>
                  <a:pt x="250755" y="29150"/>
                </a:lnTo>
                <a:close/>
              </a:path>
              <a:path w="260350" h="178434">
                <a:moveTo>
                  <a:pt x="198661" y="0"/>
                </a:moveTo>
                <a:lnTo>
                  <a:pt x="177587" y="2560"/>
                </a:lnTo>
                <a:lnTo>
                  <a:pt x="160683" y="8984"/>
                </a:lnTo>
                <a:lnTo>
                  <a:pt x="147879" y="17386"/>
                </a:lnTo>
                <a:lnTo>
                  <a:pt x="139103" y="25884"/>
                </a:lnTo>
                <a:lnTo>
                  <a:pt x="156191" y="46742"/>
                </a:lnTo>
                <a:lnTo>
                  <a:pt x="164323" y="39858"/>
                </a:lnTo>
                <a:lnTo>
                  <a:pt x="173374" y="34271"/>
                </a:lnTo>
                <a:lnTo>
                  <a:pt x="183508" y="30521"/>
                </a:lnTo>
                <a:lnTo>
                  <a:pt x="194891" y="29150"/>
                </a:lnTo>
                <a:lnTo>
                  <a:pt x="250755" y="29150"/>
                </a:lnTo>
                <a:lnTo>
                  <a:pt x="241759" y="15612"/>
                </a:lnTo>
                <a:lnTo>
                  <a:pt x="223768" y="4260"/>
                </a:lnTo>
                <a:lnTo>
                  <a:pt x="1986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demo2" descr="demo2">
            <a:hlinkClick r:id="" action="ppaction://media"/>
            <a:extLst>
              <a:ext uri="{FF2B5EF4-FFF2-40B4-BE49-F238E27FC236}">
                <a16:creationId xmlns:a16="http://schemas.microsoft.com/office/drawing/2014/main" id="{0512D45D-8E9A-FF44-85F1-C5821C6083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/>
          <a:stretch/>
        </p:blipFill>
        <p:spPr>
          <a:xfrm>
            <a:off x="4756150" y="2911475"/>
            <a:ext cx="10591800" cy="7463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256665"/>
            <a:chOff x="0" y="0"/>
            <a:chExt cx="20104100" cy="1256665"/>
          </a:xfrm>
        </p:grpSpPr>
        <p:sp>
          <p:nvSpPr>
            <p:cNvPr id="3" name="object 3"/>
            <p:cNvSpPr/>
            <p:nvPr/>
          </p:nvSpPr>
          <p:spPr>
            <a:xfrm>
              <a:off x="1434595" y="455232"/>
              <a:ext cx="3294379" cy="337185"/>
            </a:xfrm>
            <a:custGeom>
              <a:avLst/>
              <a:gdLst/>
              <a:ahLst/>
              <a:cxnLst/>
              <a:rect l="l" t="t" r="r" b="b"/>
              <a:pathLst>
                <a:path w="3294379" h="337184">
                  <a:moveTo>
                    <a:pt x="163220" y="202423"/>
                  </a:moveTo>
                  <a:lnTo>
                    <a:pt x="126591" y="208136"/>
                  </a:lnTo>
                  <a:lnTo>
                    <a:pt x="100033" y="223249"/>
                  </a:lnTo>
                  <a:lnTo>
                    <a:pt x="83865" y="244724"/>
                  </a:lnTo>
                  <a:lnTo>
                    <a:pt x="78405" y="269520"/>
                  </a:lnTo>
                  <a:lnTo>
                    <a:pt x="83865" y="294635"/>
                  </a:lnTo>
                  <a:lnTo>
                    <a:pt x="100033" y="316074"/>
                  </a:lnTo>
                  <a:lnTo>
                    <a:pt x="126591" y="331010"/>
                  </a:lnTo>
                  <a:lnTo>
                    <a:pt x="163220" y="336618"/>
                  </a:lnTo>
                  <a:lnTo>
                    <a:pt x="199313" y="331010"/>
                  </a:lnTo>
                  <a:lnTo>
                    <a:pt x="225794" y="316074"/>
                  </a:lnTo>
                  <a:lnTo>
                    <a:pt x="229663" y="310985"/>
                  </a:lnTo>
                  <a:lnTo>
                    <a:pt x="163220" y="310985"/>
                  </a:lnTo>
                  <a:lnTo>
                    <a:pt x="138836" y="307374"/>
                  </a:lnTo>
                  <a:lnTo>
                    <a:pt x="121943" y="297933"/>
                  </a:lnTo>
                  <a:lnTo>
                    <a:pt x="112119" y="284745"/>
                  </a:lnTo>
                  <a:lnTo>
                    <a:pt x="108939" y="269897"/>
                  </a:lnTo>
                  <a:lnTo>
                    <a:pt x="112119" y="254395"/>
                  </a:lnTo>
                  <a:lnTo>
                    <a:pt x="121943" y="240872"/>
                  </a:lnTo>
                  <a:lnTo>
                    <a:pt x="138836" y="231307"/>
                  </a:lnTo>
                  <a:lnTo>
                    <a:pt x="163220" y="227678"/>
                  </a:lnTo>
                  <a:lnTo>
                    <a:pt x="229403" y="227678"/>
                  </a:lnTo>
                  <a:lnTo>
                    <a:pt x="226076" y="223249"/>
                  </a:lnTo>
                  <a:lnTo>
                    <a:pt x="199631" y="208136"/>
                  </a:lnTo>
                  <a:lnTo>
                    <a:pt x="163220" y="202423"/>
                  </a:lnTo>
                  <a:close/>
                </a:path>
                <a:path w="3294379" h="337184">
                  <a:moveTo>
                    <a:pt x="229403" y="227678"/>
                  </a:moveTo>
                  <a:lnTo>
                    <a:pt x="163220" y="227678"/>
                  </a:lnTo>
                  <a:lnTo>
                    <a:pt x="187545" y="231307"/>
                  </a:lnTo>
                  <a:lnTo>
                    <a:pt x="204307" y="240872"/>
                  </a:lnTo>
                  <a:lnTo>
                    <a:pt x="214002" y="254395"/>
                  </a:lnTo>
                  <a:lnTo>
                    <a:pt x="217124" y="269897"/>
                  </a:lnTo>
                  <a:lnTo>
                    <a:pt x="214002" y="284745"/>
                  </a:lnTo>
                  <a:lnTo>
                    <a:pt x="204307" y="297933"/>
                  </a:lnTo>
                  <a:lnTo>
                    <a:pt x="187545" y="307374"/>
                  </a:lnTo>
                  <a:lnTo>
                    <a:pt x="163220" y="310985"/>
                  </a:lnTo>
                  <a:lnTo>
                    <a:pt x="229663" y="310985"/>
                  </a:lnTo>
                  <a:lnTo>
                    <a:pt x="242097" y="294635"/>
                  </a:lnTo>
                  <a:lnTo>
                    <a:pt x="247657" y="269520"/>
                  </a:lnTo>
                  <a:lnTo>
                    <a:pt x="242203" y="244724"/>
                  </a:lnTo>
                  <a:lnTo>
                    <a:pt x="229403" y="227678"/>
                  </a:lnTo>
                  <a:close/>
                </a:path>
                <a:path w="3294379" h="337184">
                  <a:moveTo>
                    <a:pt x="146634" y="37695"/>
                  </a:moveTo>
                  <a:lnTo>
                    <a:pt x="13570" y="37695"/>
                  </a:lnTo>
                  <a:lnTo>
                    <a:pt x="13570" y="63327"/>
                  </a:lnTo>
                  <a:lnTo>
                    <a:pt x="115724" y="63327"/>
                  </a:lnTo>
                  <a:lnTo>
                    <a:pt x="107130" y="91611"/>
                  </a:lnTo>
                  <a:lnTo>
                    <a:pt x="84295" y="117985"/>
                  </a:lnTo>
                  <a:lnTo>
                    <a:pt x="48243" y="141250"/>
                  </a:lnTo>
                  <a:lnTo>
                    <a:pt x="0" y="160204"/>
                  </a:lnTo>
                  <a:lnTo>
                    <a:pt x="11685" y="186214"/>
                  </a:lnTo>
                  <a:lnTo>
                    <a:pt x="40952" y="175836"/>
                  </a:lnTo>
                  <a:lnTo>
                    <a:pt x="66579" y="163974"/>
                  </a:lnTo>
                  <a:lnTo>
                    <a:pt x="88601" y="150698"/>
                  </a:lnTo>
                  <a:lnTo>
                    <a:pt x="107054" y="136079"/>
                  </a:lnTo>
                  <a:lnTo>
                    <a:pt x="158030" y="136079"/>
                  </a:lnTo>
                  <a:lnTo>
                    <a:pt x="124017" y="117609"/>
                  </a:lnTo>
                  <a:lnTo>
                    <a:pt x="133912" y="101865"/>
                  </a:lnTo>
                  <a:lnTo>
                    <a:pt x="140980" y="85238"/>
                  </a:lnTo>
                  <a:lnTo>
                    <a:pt x="145220" y="67833"/>
                  </a:lnTo>
                  <a:lnTo>
                    <a:pt x="146634" y="49757"/>
                  </a:lnTo>
                  <a:lnTo>
                    <a:pt x="146634" y="37695"/>
                  </a:lnTo>
                  <a:close/>
                </a:path>
                <a:path w="3294379" h="337184">
                  <a:moveTo>
                    <a:pt x="158030" y="136079"/>
                  </a:moveTo>
                  <a:lnTo>
                    <a:pt x="107054" y="136079"/>
                  </a:lnTo>
                  <a:lnTo>
                    <a:pt x="164727" y="174151"/>
                  </a:lnTo>
                  <a:lnTo>
                    <a:pt x="180936" y="148519"/>
                  </a:lnTo>
                  <a:lnTo>
                    <a:pt x="158030" y="136079"/>
                  </a:lnTo>
                  <a:close/>
                </a:path>
                <a:path w="3294379" h="337184">
                  <a:moveTo>
                    <a:pt x="96876" y="0"/>
                  </a:moveTo>
                  <a:lnTo>
                    <a:pt x="67097" y="0"/>
                  </a:lnTo>
                  <a:lnTo>
                    <a:pt x="67097" y="37695"/>
                  </a:lnTo>
                  <a:lnTo>
                    <a:pt x="96876" y="37695"/>
                  </a:lnTo>
                  <a:lnTo>
                    <a:pt x="96876" y="0"/>
                  </a:lnTo>
                  <a:close/>
                </a:path>
                <a:path w="3294379" h="337184">
                  <a:moveTo>
                    <a:pt x="249165" y="5654"/>
                  </a:moveTo>
                  <a:lnTo>
                    <a:pt x="218632" y="5654"/>
                  </a:lnTo>
                  <a:lnTo>
                    <a:pt x="218632" y="189606"/>
                  </a:lnTo>
                  <a:lnTo>
                    <a:pt x="249165" y="189606"/>
                  </a:lnTo>
                  <a:lnTo>
                    <a:pt x="249165" y="108562"/>
                  </a:lnTo>
                  <a:lnTo>
                    <a:pt x="302315" y="108562"/>
                  </a:lnTo>
                  <a:lnTo>
                    <a:pt x="302315" y="81421"/>
                  </a:lnTo>
                  <a:lnTo>
                    <a:pt x="249165" y="81421"/>
                  </a:lnTo>
                  <a:lnTo>
                    <a:pt x="249165" y="5654"/>
                  </a:lnTo>
                  <a:close/>
                </a:path>
                <a:path w="3294379" h="337184">
                  <a:moveTo>
                    <a:pt x="585741" y="5654"/>
                  </a:moveTo>
                  <a:lnTo>
                    <a:pt x="555208" y="5654"/>
                  </a:lnTo>
                  <a:lnTo>
                    <a:pt x="555208" y="79913"/>
                  </a:lnTo>
                  <a:lnTo>
                    <a:pt x="500550" y="79913"/>
                  </a:lnTo>
                  <a:lnTo>
                    <a:pt x="500550" y="105546"/>
                  </a:lnTo>
                  <a:lnTo>
                    <a:pt x="555208" y="105546"/>
                  </a:lnTo>
                  <a:lnTo>
                    <a:pt x="555208" y="177167"/>
                  </a:lnTo>
                  <a:lnTo>
                    <a:pt x="585741" y="177167"/>
                  </a:lnTo>
                  <a:lnTo>
                    <a:pt x="585741" y="5654"/>
                  </a:lnTo>
                  <a:close/>
                </a:path>
                <a:path w="3294379" h="337184">
                  <a:moveTo>
                    <a:pt x="430814" y="196768"/>
                  </a:moveTo>
                  <a:lnTo>
                    <a:pt x="400281" y="196768"/>
                  </a:lnTo>
                  <a:lnTo>
                    <a:pt x="400281" y="332094"/>
                  </a:lnTo>
                  <a:lnTo>
                    <a:pt x="585741" y="332094"/>
                  </a:lnTo>
                  <a:lnTo>
                    <a:pt x="585741" y="306838"/>
                  </a:lnTo>
                  <a:lnTo>
                    <a:pt x="430814" y="306838"/>
                  </a:lnTo>
                  <a:lnTo>
                    <a:pt x="430814" y="262735"/>
                  </a:lnTo>
                  <a:lnTo>
                    <a:pt x="585741" y="262735"/>
                  </a:lnTo>
                  <a:lnTo>
                    <a:pt x="585741" y="238233"/>
                  </a:lnTo>
                  <a:lnTo>
                    <a:pt x="430814" y="238233"/>
                  </a:lnTo>
                  <a:lnTo>
                    <a:pt x="430814" y="196768"/>
                  </a:lnTo>
                  <a:close/>
                </a:path>
                <a:path w="3294379" h="337184">
                  <a:moveTo>
                    <a:pt x="585741" y="262735"/>
                  </a:moveTo>
                  <a:lnTo>
                    <a:pt x="555208" y="262735"/>
                  </a:lnTo>
                  <a:lnTo>
                    <a:pt x="555208" y="306838"/>
                  </a:lnTo>
                  <a:lnTo>
                    <a:pt x="585741" y="306838"/>
                  </a:lnTo>
                  <a:lnTo>
                    <a:pt x="585741" y="262735"/>
                  </a:lnTo>
                  <a:close/>
                </a:path>
                <a:path w="3294379" h="337184">
                  <a:moveTo>
                    <a:pt x="585741" y="196768"/>
                  </a:moveTo>
                  <a:lnTo>
                    <a:pt x="555208" y="196768"/>
                  </a:lnTo>
                  <a:lnTo>
                    <a:pt x="555208" y="238233"/>
                  </a:lnTo>
                  <a:lnTo>
                    <a:pt x="585741" y="238233"/>
                  </a:lnTo>
                  <a:lnTo>
                    <a:pt x="585741" y="196768"/>
                  </a:lnTo>
                  <a:close/>
                </a:path>
                <a:path w="3294379" h="337184">
                  <a:moveTo>
                    <a:pt x="407066" y="16585"/>
                  </a:moveTo>
                  <a:lnTo>
                    <a:pt x="373453" y="22811"/>
                  </a:lnTo>
                  <a:lnTo>
                    <a:pt x="347649" y="39532"/>
                  </a:lnTo>
                  <a:lnTo>
                    <a:pt x="331105" y="63816"/>
                  </a:lnTo>
                  <a:lnTo>
                    <a:pt x="325268" y="92730"/>
                  </a:lnTo>
                  <a:lnTo>
                    <a:pt x="331105" y="121902"/>
                  </a:lnTo>
                  <a:lnTo>
                    <a:pt x="347649" y="146021"/>
                  </a:lnTo>
                  <a:lnTo>
                    <a:pt x="373453" y="162436"/>
                  </a:lnTo>
                  <a:lnTo>
                    <a:pt x="407066" y="168497"/>
                  </a:lnTo>
                  <a:lnTo>
                    <a:pt x="440939" y="162436"/>
                  </a:lnTo>
                  <a:lnTo>
                    <a:pt x="466578" y="146021"/>
                  </a:lnTo>
                  <a:lnTo>
                    <a:pt x="469211" y="142110"/>
                  </a:lnTo>
                  <a:lnTo>
                    <a:pt x="407066" y="142110"/>
                  </a:lnTo>
                  <a:lnTo>
                    <a:pt x="386116" y="138465"/>
                  </a:lnTo>
                  <a:lnTo>
                    <a:pt x="369795" y="128210"/>
                  </a:lnTo>
                  <a:lnTo>
                    <a:pt x="359199" y="112372"/>
                  </a:lnTo>
                  <a:lnTo>
                    <a:pt x="355424" y="91976"/>
                  </a:lnTo>
                  <a:lnTo>
                    <a:pt x="359199" y="72074"/>
                  </a:lnTo>
                  <a:lnTo>
                    <a:pt x="369795" y="56589"/>
                  </a:lnTo>
                  <a:lnTo>
                    <a:pt x="386116" y="46547"/>
                  </a:lnTo>
                  <a:lnTo>
                    <a:pt x="407066" y="42972"/>
                  </a:lnTo>
                  <a:lnTo>
                    <a:pt x="468878" y="42972"/>
                  </a:lnTo>
                  <a:lnTo>
                    <a:pt x="466578" y="39532"/>
                  </a:lnTo>
                  <a:lnTo>
                    <a:pt x="440939" y="22811"/>
                  </a:lnTo>
                  <a:lnTo>
                    <a:pt x="407066" y="16585"/>
                  </a:lnTo>
                  <a:close/>
                </a:path>
                <a:path w="3294379" h="337184">
                  <a:moveTo>
                    <a:pt x="468878" y="42972"/>
                  </a:moveTo>
                  <a:lnTo>
                    <a:pt x="407066" y="42972"/>
                  </a:lnTo>
                  <a:lnTo>
                    <a:pt x="427799" y="46547"/>
                  </a:lnTo>
                  <a:lnTo>
                    <a:pt x="444008" y="56589"/>
                  </a:lnTo>
                  <a:lnTo>
                    <a:pt x="454562" y="72074"/>
                  </a:lnTo>
                  <a:lnTo>
                    <a:pt x="458332" y="91976"/>
                  </a:lnTo>
                  <a:lnTo>
                    <a:pt x="454562" y="112372"/>
                  </a:lnTo>
                  <a:lnTo>
                    <a:pt x="444008" y="128210"/>
                  </a:lnTo>
                  <a:lnTo>
                    <a:pt x="427799" y="138465"/>
                  </a:lnTo>
                  <a:lnTo>
                    <a:pt x="407066" y="142110"/>
                  </a:lnTo>
                  <a:lnTo>
                    <a:pt x="469211" y="142110"/>
                  </a:lnTo>
                  <a:lnTo>
                    <a:pt x="482816" y="121902"/>
                  </a:lnTo>
                  <a:lnTo>
                    <a:pt x="488488" y="92730"/>
                  </a:lnTo>
                  <a:lnTo>
                    <a:pt x="482816" y="63816"/>
                  </a:lnTo>
                  <a:lnTo>
                    <a:pt x="468878" y="42972"/>
                  </a:lnTo>
                  <a:close/>
                </a:path>
                <a:path w="3294379" h="337184">
                  <a:moveTo>
                    <a:pt x="880854" y="5654"/>
                  </a:moveTo>
                  <a:lnTo>
                    <a:pt x="850320" y="5654"/>
                  </a:lnTo>
                  <a:lnTo>
                    <a:pt x="850320" y="320786"/>
                  </a:lnTo>
                  <a:lnTo>
                    <a:pt x="880854" y="320786"/>
                  </a:lnTo>
                  <a:lnTo>
                    <a:pt x="880854" y="144372"/>
                  </a:lnTo>
                  <a:lnTo>
                    <a:pt x="934004" y="144372"/>
                  </a:lnTo>
                  <a:lnTo>
                    <a:pt x="934004" y="117609"/>
                  </a:lnTo>
                  <a:lnTo>
                    <a:pt x="880854" y="117609"/>
                  </a:lnTo>
                  <a:lnTo>
                    <a:pt x="880854" y="5654"/>
                  </a:lnTo>
                  <a:close/>
                </a:path>
                <a:path w="3294379" h="337184">
                  <a:moveTo>
                    <a:pt x="719895" y="26763"/>
                  </a:moveTo>
                  <a:lnTo>
                    <a:pt x="684320" y="34273"/>
                  </a:lnTo>
                  <a:lnTo>
                    <a:pt x="657510" y="54893"/>
                  </a:lnTo>
                  <a:lnTo>
                    <a:pt x="640594" y="85762"/>
                  </a:lnTo>
                  <a:lnTo>
                    <a:pt x="634704" y="124017"/>
                  </a:lnTo>
                  <a:lnTo>
                    <a:pt x="640594" y="162213"/>
                  </a:lnTo>
                  <a:lnTo>
                    <a:pt x="657510" y="192952"/>
                  </a:lnTo>
                  <a:lnTo>
                    <a:pt x="684320" y="213443"/>
                  </a:lnTo>
                  <a:lnTo>
                    <a:pt x="719895" y="220893"/>
                  </a:lnTo>
                  <a:lnTo>
                    <a:pt x="755311" y="213443"/>
                  </a:lnTo>
                  <a:lnTo>
                    <a:pt x="780103" y="194507"/>
                  </a:lnTo>
                  <a:lnTo>
                    <a:pt x="719895" y="194507"/>
                  </a:lnTo>
                  <a:lnTo>
                    <a:pt x="697997" y="189695"/>
                  </a:lnTo>
                  <a:lnTo>
                    <a:pt x="680692" y="175800"/>
                  </a:lnTo>
                  <a:lnTo>
                    <a:pt x="669325" y="153637"/>
                  </a:lnTo>
                  <a:lnTo>
                    <a:pt x="665237" y="124017"/>
                  </a:lnTo>
                  <a:lnTo>
                    <a:pt x="669272" y="94237"/>
                  </a:lnTo>
                  <a:lnTo>
                    <a:pt x="680551" y="72092"/>
                  </a:lnTo>
                  <a:lnTo>
                    <a:pt x="697838" y="58286"/>
                  </a:lnTo>
                  <a:lnTo>
                    <a:pt x="719895" y="53527"/>
                  </a:lnTo>
                  <a:lnTo>
                    <a:pt x="780361" y="53527"/>
                  </a:lnTo>
                  <a:lnTo>
                    <a:pt x="755311" y="34273"/>
                  </a:lnTo>
                  <a:lnTo>
                    <a:pt x="719895" y="26763"/>
                  </a:lnTo>
                  <a:close/>
                </a:path>
                <a:path w="3294379" h="337184">
                  <a:moveTo>
                    <a:pt x="780361" y="53527"/>
                  </a:moveTo>
                  <a:lnTo>
                    <a:pt x="719895" y="53527"/>
                  </a:lnTo>
                  <a:lnTo>
                    <a:pt x="741853" y="58286"/>
                  </a:lnTo>
                  <a:lnTo>
                    <a:pt x="759287" y="72092"/>
                  </a:lnTo>
                  <a:lnTo>
                    <a:pt x="770784" y="94237"/>
                  </a:lnTo>
                  <a:lnTo>
                    <a:pt x="774930" y="124017"/>
                  </a:lnTo>
                  <a:lnTo>
                    <a:pt x="770784" y="153637"/>
                  </a:lnTo>
                  <a:lnTo>
                    <a:pt x="759287" y="175800"/>
                  </a:lnTo>
                  <a:lnTo>
                    <a:pt x="741853" y="189695"/>
                  </a:lnTo>
                  <a:lnTo>
                    <a:pt x="719895" y="194507"/>
                  </a:lnTo>
                  <a:lnTo>
                    <a:pt x="780103" y="194507"/>
                  </a:lnTo>
                  <a:lnTo>
                    <a:pt x="782139" y="192952"/>
                  </a:lnTo>
                  <a:lnTo>
                    <a:pt x="799143" y="162213"/>
                  </a:lnTo>
                  <a:lnTo>
                    <a:pt x="805086" y="124017"/>
                  </a:lnTo>
                  <a:lnTo>
                    <a:pt x="799143" y="85762"/>
                  </a:lnTo>
                  <a:lnTo>
                    <a:pt x="782139" y="54893"/>
                  </a:lnTo>
                  <a:lnTo>
                    <a:pt x="780361" y="53527"/>
                  </a:lnTo>
                  <a:close/>
                </a:path>
                <a:path w="3294379" h="337184">
                  <a:moveTo>
                    <a:pt x="1214038" y="5654"/>
                  </a:moveTo>
                  <a:lnTo>
                    <a:pt x="1183505" y="5654"/>
                  </a:lnTo>
                  <a:lnTo>
                    <a:pt x="1183505" y="320786"/>
                  </a:lnTo>
                  <a:lnTo>
                    <a:pt x="1214038" y="320786"/>
                  </a:lnTo>
                  <a:lnTo>
                    <a:pt x="1214038" y="5654"/>
                  </a:lnTo>
                  <a:close/>
                </a:path>
                <a:path w="3294379" h="337184">
                  <a:moveTo>
                    <a:pt x="1042902" y="27517"/>
                  </a:moveTo>
                  <a:lnTo>
                    <a:pt x="1006655" y="34968"/>
                  </a:lnTo>
                  <a:lnTo>
                    <a:pt x="979103" y="55459"/>
                  </a:lnTo>
                  <a:lnTo>
                    <a:pt x="961586" y="86198"/>
                  </a:lnTo>
                  <a:lnTo>
                    <a:pt x="955449" y="124394"/>
                  </a:lnTo>
                  <a:lnTo>
                    <a:pt x="961586" y="162648"/>
                  </a:lnTo>
                  <a:lnTo>
                    <a:pt x="979103" y="193517"/>
                  </a:lnTo>
                  <a:lnTo>
                    <a:pt x="1006655" y="214138"/>
                  </a:lnTo>
                  <a:lnTo>
                    <a:pt x="1042902" y="221647"/>
                  </a:lnTo>
                  <a:lnTo>
                    <a:pt x="1078871" y="214138"/>
                  </a:lnTo>
                  <a:lnTo>
                    <a:pt x="1103873" y="195261"/>
                  </a:lnTo>
                  <a:lnTo>
                    <a:pt x="1042902" y="195261"/>
                  </a:lnTo>
                  <a:lnTo>
                    <a:pt x="1020332" y="190390"/>
                  </a:lnTo>
                  <a:lnTo>
                    <a:pt x="1002285" y="176366"/>
                  </a:lnTo>
                  <a:lnTo>
                    <a:pt x="990317" y="154073"/>
                  </a:lnTo>
                  <a:lnTo>
                    <a:pt x="985982" y="124394"/>
                  </a:lnTo>
                  <a:lnTo>
                    <a:pt x="990317" y="94614"/>
                  </a:lnTo>
                  <a:lnTo>
                    <a:pt x="1002285" y="72469"/>
                  </a:lnTo>
                  <a:lnTo>
                    <a:pt x="1020332" y="58663"/>
                  </a:lnTo>
                  <a:lnTo>
                    <a:pt x="1042902" y="53904"/>
                  </a:lnTo>
                  <a:lnTo>
                    <a:pt x="1104110" y="53904"/>
                  </a:lnTo>
                  <a:lnTo>
                    <a:pt x="1078871" y="34968"/>
                  </a:lnTo>
                  <a:lnTo>
                    <a:pt x="1042902" y="27517"/>
                  </a:lnTo>
                  <a:close/>
                </a:path>
                <a:path w="3294379" h="337184">
                  <a:moveTo>
                    <a:pt x="1104110" y="53904"/>
                  </a:moveTo>
                  <a:lnTo>
                    <a:pt x="1042902" y="53904"/>
                  </a:lnTo>
                  <a:lnTo>
                    <a:pt x="1065413" y="58663"/>
                  </a:lnTo>
                  <a:lnTo>
                    <a:pt x="1083330" y="72469"/>
                  </a:lnTo>
                  <a:lnTo>
                    <a:pt x="1095168" y="94614"/>
                  </a:lnTo>
                  <a:lnTo>
                    <a:pt x="1099444" y="124394"/>
                  </a:lnTo>
                  <a:lnTo>
                    <a:pt x="1095168" y="154073"/>
                  </a:lnTo>
                  <a:lnTo>
                    <a:pt x="1083330" y="176366"/>
                  </a:lnTo>
                  <a:lnTo>
                    <a:pt x="1065413" y="190390"/>
                  </a:lnTo>
                  <a:lnTo>
                    <a:pt x="1042902" y="195261"/>
                  </a:lnTo>
                  <a:lnTo>
                    <a:pt x="1103873" y="195261"/>
                  </a:lnTo>
                  <a:lnTo>
                    <a:pt x="1106182" y="193517"/>
                  </a:lnTo>
                  <a:lnTo>
                    <a:pt x="1123528" y="162648"/>
                  </a:lnTo>
                  <a:lnTo>
                    <a:pt x="1129601" y="124394"/>
                  </a:lnTo>
                  <a:lnTo>
                    <a:pt x="1123528" y="86198"/>
                  </a:lnTo>
                  <a:lnTo>
                    <a:pt x="1106182" y="55459"/>
                  </a:lnTo>
                  <a:lnTo>
                    <a:pt x="1104110" y="53904"/>
                  </a:lnTo>
                  <a:close/>
                </a:path>
                <a:path w="3294379" h="337184">
                  <a:moveTo>
                    <a:pt x="1537421" y="216370"/>
                  </a:moveTo>
                  <a:lnTo>
                    <a:pt x="1342914" y="216370"/>
                  </a:lnTo>
                  <a:lnTo>
                    <a:pt x="1342914" y="328702"/>
                  </a:lnTo>
                  <a:lnTo>
                    <a:pt x="1537421" y="328702"/>
                  </a:lnTo>
                  <a:lnTo>
                    <a:pt x="1537421" y="303069"/>
                  </a:lnTo>
                  <a:lnTo>
                    <a:pt x="1373070" y="303069"/>
                  </a:lnTo>
                  <a:lnTo>
                    <a:pt x="1373070" y="241626"/>
                  </a:lnTo>
                  <a:lnTo>
                    <a:pt x="1537421" y="241626"/>
                  </a:lnTo>
                  <a:lnTo>
                    <a:pt x="1537421" y="216370"/>
                  </a:lnTo>
                  <a:close/>
                </a:path>
                <a:path w="3294379" h="337184">
                  <a:moveTo>
                    <a:pt x="1537421" y="241626"/>
                  </a:moveTo>
                  <a:lnTo>
                    <a:pt x="1507265" y="241626"/>
                  </a:lnTo>
                  <a:lnTo>
                    <a:pt x="1507265" y="303069"/>
                  </a:lnTo>
                  <a:lnTo>
                    <a:pt x="1537421" y="303069"/>
                  </a:lnTo>
                  <a:lnTo>
                    <a:pt x="1537421" y="241626"/>
                  </a:lnTo>
                  <a:close/>
                </a:path>
                <a:path w="3294379" h="337184">
                  <a:moveTo>
                    <a:pt x="1472209" y="9046"/>
                  </a:moveTo>
                  <a:lnTo>
                    <a:pt x="1442429" y="9046"/>
                  </a:lnTo>
                  <a:lnTo>
                    <a:pt x="1442429" y="79913"/>
                  </a:lnTo>
                  <a:lnTo>
                    <a:pt x="1405865" y="79913"/>
                  </a:lnTo>
                  <a:lnTo>
                    <a:pt x="1405865" y="105169"/>
                  </a:lnTo>
                  <a:lnTo>
                    <a:pt x="1442429" y="105169"/>
                  </a:lnTo>
                  <a:lnTo>
                    <a:pt x="1442429" y="191114"/>
                  </a:lnTo>
                  <a:lnTo>
                    <a:pt x="1472209" y="191114"/>
                  </a:lnTo>
                  <a:lnTo>
                    <a:pt x="1472209" y="9046"/>
                  </a:lnTo>
                  <a:close/>
                </a:path>
                <a:path w="3294379" h="337184">
                  <a:moveTo>
                    <a:pt x="1397195" y="19978"/>
                  </a:moveTo>
                  <a:lnTo>
                    <a:pt x="1275063" y="19978"/>
                  </a:lnTo>
                  <a:lnTo>
                    <a:pt x="1275063" y="181313"/>
                  </a:lnTo>
                  <a:lnTo>
                    <a:pt x="1289010" y="181313"/>
                  </a:lnTo>
                  <a:lnTo>
                    <a:pt x="1324120" y="180695"/>
                  </a:lnTo>
                  <a:lnTo>
                    <a:pt x="1358416" y="178628"/>
                  </a:lnTo>
                  <a:lnTo>
                    <a:pt x="1391370" y="174793"/>
                  </a:lnTo>
                  <a:lnTo>
                    <a:pt x="1422451" y="168874"/>
                  </a:lnTo>
                  <a:lnTo>
                    <a:pt x="1420605" y="154927"/>
                  </a:lnTo>
                  <a:lnTo>
                    <a:pt x="1305219" y="154927"/>
                  </a:lnTo>
                  <a:lnTo>
                    <a:pt x="1305219" y="112708"/>
                  </a:lnTo>
                  <a:lnTo>
                    <a:pt x="1387017" y="112708"/>
                  </a:lnTo>
                  <a:lnTo>
                    <a:pt x="1387017" y="87075"/>
                  </a:lnTo>
                  <a:lnTo>
                    <a:pt x="1305219" y="87075"/>
                  </a:lnTo>
                  <a:lnTo>
                    <a:pt x="1305219" y="46365"/>
                  </a:lnTo>
                  <a:lnTo>
                    <a:pt x="1397195" y="46365"/>
                  </a:lnTo>
                  <a:lnTo>
                    <a:pt x="1397195" y="19978"/>
                  </a:lnTo>
                  <a:close/>
                </a:path>
                <a:path w="3294379" h="337184">
                  <a:moveTo>
                    <a:pt x="1419058" y="143241"/>
                  </a:moveTo>
                  <a:lnTo>
                    <a:pt x="1391040" y="148884"/>
                  </a:lnTo>
                  <a:lnTo>
                    <a:pt x="1361997" y="152477"/>
                  </a:lnTo>
                  <a:lnTo>
                    <a:pt x="1333025" y="154373"/>
                  </a:lnTo>
                  <a:lnTo>
                    <a:pt x="1305219" y="154927"/>
                  </a:lnTo>
                  <a:lnTo>
                    <a:pt x="1420605" y="154927"/>
                  </a:lnTo>
                  <a:lnTo>
                    <a:pt x="1419058" y="143241"/>
                  </a:lnTo>
                  <a:close/>
                </a:path>
                <a:path w="3294379" h="337184">
                  <a:moveTo>
                    <a:pt x="1537421" y="5654"/>
                  </a:moveTo>
                  <a:lnTo>
                    <a:pt x="1507642" y="5654"/>
                  </a:lnTo>
                  <a:lnTo>
                    <a:pt x="1507642" y="194507"/>
                  </a:lnTo>
                  <a:lnTo>
                    <a:pt x="1537421" y="194507"/>
                  </a:lnTo>
                  <a:lnTo>
                    <a:pt x="1537421" y="5654"/>
                  </a:lnTo>
                  <a:close/>
                </a:path>
                <a:path w="3294379" h="337184">
                  <a:moveTo>
                    <a:pt x="1846857" y="5654"/>
                  </a:moveTo>
                  <a:lnTo>
                    <a:pt x="1816325" y="5654"/>
                  </a:lnTo>
                  <a:lnTo>
                    <a:pt x="1816325" y="320786"/>
                  </a:lnTo>
                  <a:lnTo>
                    <a:pt x="1846857" y="320786"/>
                  </a:lnTo>
                  <a:lnTo>
                    <a:pt x="1846857" y="5654"/>
                  </a:lnTo>
                  <a:close/>
                </a:path>
                <a:path w="3294379" h="337184">
                  <a:moveTo>
                    <a:pt x="1684768" y="18470"/>
                  </a:moveTo>
                  <a:lnTo>
                    <a:pt x="1650837" y="24401"/>
                  </a:lnTo>
                  <a:lnTo>
                    <a:pt x="1625068" y="40475"/>
                  </a:lnTo>
                  <a:lnTo>
                    <a:pt x="1608701" y="64111"/>
                  </a:lnTo>
                  <a:lnTo>
                    <a:pt x="1602970" y="92730"/>
                  </a:lnTo>
                  <a:lnTo>
                    <a:pt x="1608701" y="121349"/>
                  </a:lnTo>
                  <a:lnTo>
                    <a:pt x="1625068" y="144985"/>
                  </a:lnTo>
                  <a:lnTo>
                    <a:pt x="1650837" y="161058"/>
                  </a:lnTo>
                  <a:lnTo>
                    <a:pt x="1684768" y="166989"/>
                  </a:lnTo>
                  <a:lnTo>
                    <a:pt x="1718482" y="161058"/>
                  </a:lnTo>
                  <a:lnTo>
                    <a:pt x="1744138" y="144985"/>
                  </a:lnTo>
                  <a:lnTo>
                    <a:pt x="1747165" y="140603"/>
                  </a:lnTo>
                  <a:lnTo>
                    <a:pt x="1684768" y="140603"/>
                  </a:lnTo>
                  <a:lnTo>
                    <a:pt x="1664772" y="137204"/>
                  </a:lnTo>
                  <a:lnTo>
                    <a:pt x="1648345" y="127551"/>
                  </a:lnTo>
                  <a:lnTo>
                    <a:pt x="1637219" y="112455"/>
                  </a:lnTo>
                  <a:lnTo>
                    <a:pt x="1633126" y="92730"/>
                  </a:lnTo>
                  <a:lnTo>
                    <a:pt x="1637219" y="72946"/>
                  </a:lnTo>
                  <a:lnTo>
                    <a:pt x="1648345" y="57720"/>
                  </a:lnTo>
                  <a:lnTo>
                    <a:pt x="1664772" y="47937"/>
                  </a:lnTo>
                  <a:lnTo>
                    <a:pt x="1684768" y="44480"/>
                  </a:lnTo>
                  <a:lnTo>
                    <a:pt x="1746905" y="44480"/>
                  </a:lnTo>
                  <a:lnTo>
                    <a:pt x="1744138" y="40475"/>
                  </a:lnTo>
                  <a:lnTo>
                    <a:pt x="1718482" y="24401"/>
                  </a:lnTo>
                  <a:lnTo>
                    <a:pt x="1684768" y="18470"/>
                  </a:lnTo>
                  <a:close/>
                </a:path>
                <a:path w="3294379" h="337184">
                  <a:moveTo>
                    <a:pt x="1746905" y="44480"/>
                  </a:moveTo>
                  <a:lnTo>
                    <a:pt x="1684768" y="44480"/>
                  </a:lnTo>
                  <a:lnTo>
                    <a:pt x="1704387" y="47937"/>
                  </a:lnTo>
                  <a:lnTo>
                    <a:pt x="1720720" y="57720"/>
                  </a:lnTo>
                  <a:lnTo>
                    <a:pt x="1731893" y="72946"/>
                  </a:lnTo>
                  <a:lnTo>
                    <a:pt x="1736034" y="92730"/>
                  </a:lnTo>
                  <a:lnTo>
                    <a:pt x="1731893" y="112455"/>
                  </a:lnTo>
                  <a:lnTo>
                    <a:pt x="1720720" y="127551"/>
                  </a:lnTo>
                  <a:lnTo>
                    <a:pt x="1704387" y="137204"/>
                  </a:lnTo>
                  <a:lnTo>
                    <a:pt x="1684768" y="140603"/>
                  </a:lnTo>
                  <a:lnTo>
                    <a:pt x="1747165" y="140603"/>
                  </a:lnTo>
                  <a:lnTo>
                    <a:pt x="1760465" y="121349"/>
                  </a:lnTo>
                  <a:lnTo>
                    <a:pt x="1766190" y="92730"/>
                  </a:lnTo>
                  <a:lnTo>
                    <a:pt x="1760465" y="64111"/>
                  </a:lnTo>
                  <a:lnTo>
                    <a:pt x="1746905" y="44480"/>
                  </a:lnTo>
                  <a:close/>
                </a:path>
                <a:path w="3294379" h="337184">
                  <a:moveTo>
                    <a:pt x="1797477" y="200161"/>
                  </a:moveTo>
                  <a:lnTo>
                    <a:pt x="1743956" y="206398"/>
                  </a:lnTo>
                  <a:lnTo>
                    <a:pt x="1689904" y="210197"/>
                  </a:lnTo>
                  <a:lnTo>
                    <a:pt x="1635641" y="212088"/>
                  </a:lnTo>
                  <a:lnTo>
                    <a:pt x="1581483" y="212600"/>
                  </a:lnTo>
                  <a:lnTo>
                    <a:pt x="1581483" y="238987"/>
                  </a:lnTo>
                  <a:lnTo>
                    <a:pt x="1638539" y="238251"/>
                  </a:lnTo>
                  <a:lnTo>
                    <a:pt x="1694428" y="235924"/>
                  </a:lnTo>
                  <a:lnTo>
                    <a:pt x="1748408" y="231831"/>
                  </a:lnTo>
                  <a:lnTo>
                    <a:pt x="1799738" y="225794"/>
                  </a:lnTo>
                  <a:lnTo>
                    <a:pt x="1799226" y="219509"/>
                  </a:lnTo>
                  <a:lnTo>
                    <a:pt x="1798662" y="212088"/>
                  </a:lnTo>
                  <a:lnTo>
                    <a:pt x="1798172" y="206398"/>
                  </a:lnTo>
                  <a:lnTo>
                    <a:pt x="1797477" y="200161"/>
                  </a:lnTo>
                  <a:close/>
                </a:path>
                <a:path w="3294379" h="337184">
                  <a:moveTo>
                    <a:pt x="2136766" y="30910"/>
                  </a:moveTo>
                  <a:lnTo>
                    <a:pt x="1993901" y="30910"/>
                  </a:lnTo>
                  <a:lnTo>
                    <a:pt x="1993901" y="57296"/>
                  </a:lnTo>
                  <a:lnTo>
                    <a:pt x="2106233" y="57296"/>
                  </a:lnTo>
                  <a:lnTo>
                    <a:pt x="2098016" y="107825"/>
                  </a:lnTo>
                  <a:lnTo>
                    <a:pt x="2074428" y="152806"/>
                  </a:lnTo>
                  <a:lnTo>
                    <a:pt x="2037056" y="191780"/>
                  </a:lnTo>
                  <a:lnTo>
                    <a:pt x="1987493" y="224286"/>
                  </a:lnTo>
                  <a:lnTo>
                    <a:pt x="2004079" y="249165"/>
                  </a:lnTo>
                  <a:lnTo>
                    <a:pt x="2048131" y="221328"/>
                  </a:lnTo>
                  <a:lnTo>
                    <a:pt x="2084819" y="187773"/>
                  </a:lnTo>
                  <a:lnTo>
                    <a:pt x="2112750" y="148120"/>
                  </a:lnTo>
                  <a:lnTo>
                    <a:pt x="2130530" y="101991"/>
                  </a:lnTo>
                  <a:lnTo>
                    <a:pt x="2136766" y="49003"/>
                  </a:lnTo>
                  <a:lnTo>
                    <a:pt x="2136766" y="30910"/>
                  </a:lnTo>
                  <a:close/>
                </a:path>
                <a:path w="3294379" h="337184">
                  <a:moveTo>
                    <a:pt x="2237035" y="5654"/>
                  </a:moveTo>
                  <a:lnTo>
                    <a:pt x="2206502" y="5654"/>
                  </a:lnTo>
                  <a:lnTo>
                    <a:pt x="2206502" y="320786"/>
                  </a:lnTo>
                  <a:lnTo>
                    <a:pt x="2237035" y="320786"/>
                  </a:lnTo>
                  <a:lnTo>
                    <a:pt x="2237035" y="5654"/>
                  </a:lnTo>
                  <a:close/>
                </a:path>
                <a:path w="3294379" h="337184">
                  <a:moveTo>
                    <a:pt x="2532147" y="202423"/>
                  </a:moveTo>
                  <a:lnTo>
                    <a:pt x="2335755" y="202423"/>
                  </a:lnTo>
                  <a:lnTo>
                    <a:pt x="2335755" y="226548"/>
                  </a:lnTo>
                  <a:lnTo>
                    <a:pt x="2501237" y="226548"/>
                  </a:lnTo>
                  <a:lnTo>
                    <a:pt x="2501237" y="257081"/>
                  </a:lnTo>
                  <a:lnTo>
                    <a:pt x="2335755" y="257081"/>
                  </a:lnTo>
                  <a:lnTo>
                    <a:pt x="2335755" y="335864"/>
                  </a:lnTo>
                  <a:lnTo>
                    <a:pt x="2537048" y="335864"/>
                  </a:lnTo>
                  <a:lnTo>
                    <a:pt x="2537048" y="311362"/>
                  </a:lnTo>
                  <a:lnTo>
                    <a:pt x="2367042" y="311362"/>
                  </a:lnTo>
                  <a:lnTo>
                    <a:pt x="2367042" y="280452"/>
                  </a:lnTo>
                  <a:lnTo>
                    <a:pt x="2532147" y="280452"/>
                  </a:lnTo>
                  <a:lnTo>
                    <a:pt x="2532147" y="202423"/>
                  </a:lnTo>
                  <a:close/>
                </a:path>
                <a:path w="3294379" h="337184">
                  <a:moveTo>
                    <a:pt x="2449218" y="166235"/>
                  </a:moveTo>
                  <a:lnTo>
                    <a:pt x="2418308" y="166235"/>
                  </a:lnTo>
                  <a:lnTo>
                    <a:pt x="2418308" y="202423"/>
                  </a:lnTo>
                  <a:lnTo>
                    <a:pt x="2449218" y="202423"/>
                  </a:lnTo>
                  <a:lnTo>
                    <a:pt x="2449218" y="166235"/>
                  </a:lnTo>
                  <a:close/>
                </a:path>
                <a:path w="3294379" h="337184">
                  <a:moveTo>
                    <a:pt x="2584544" y="141356"/>
                  </a:moveTo>
                  <a:lnTo>
                    <a:pt x="2282982" y="141356"/>
                  </a:lnTo>
                  <a:lnTo>
                    <a:pt x="2282982" y="166235"/>
                  </a:lnTo>
                  <a:lnTo>
                    <a:pt x="2584544" y="166235"/>
                  </a:lnTo>
                  <a:lnTo>
                    <a:pt x="2584544" y="141356"/>
                  </a:lnTo>
                  <a:close/>
                </a:path>
                <a:path w="3294379" h="337184">
                  <a:moveTo>
                    <a:pt x="2419439" y="5654"/>
                  </a:moveTo>
                  <a:lnTo>
                    <a:pt x="2419439" y="13947"/>
                  </a:lnTo>
                  <a:lnTo>
                    <a:pt x="2412483" y="40869"/>
                  </a:lnTo>
                  <a:lnTo>
                    <a:pt x="2392345" y="63092"/>
                  </a:lnTo>
                  <a:lnTo>
                    <a:pt x="2360122" y="81003"/>
                  </a:lnTo>
                  <a:lnTo>
                    <a:pt x="2316908" y="94991"/>
                  </a:lnTo>
                  <a:lnTo>
                    <a:pt x="2326708" y="119870"/>
                  </a:lnTo>
                  <a:lnTo>
                    <a:pt x="2357960" y="110953"/>
                  </a:lnTo>
                  <a:lnTo>
                    <a:pt x="2385324" y="99986"/>
                  </a:lnTo>
                  <a:lnTo>
                    <a:pt x="2408448" y="86899"/>
                  </a:lnTo>
                  <a:lnTo>
                    <a:pt x="2426978" y="71620"/>
                  </a:lnTo>
                  <a:lnTo>
                    <a:pt x="2497800" y="71620"/>
                  </a:lnTo>
                  <a:lnTo>
                    <a:pt x="2441302" y="52019"/>
                  </a:lnTo>
                  <a:lnTo>
                    <a:pt x="2445260" y="43384"/>
                  </a:lnTo>
                  <a:lnTo>
                    <a:pt x="2448087" y="34396"/>
                  </a:lnTo>
                  <a:lnTo>
                    <a:pt x="2449783" y="24984"/>
                  </a:lnTo>
                  <a:lnTo>
                    <a:pt x="2450349" y="15078"/>
                  </a:lnTo>
                  <a:lnTo>
                    <a:pt x="2450349" y="6031"/>
                  </a:lnTo>
                  <a:lnTo>
                    <a:pt x="2419439" y="5654"/>
                  </a:lnTo>
                  <a:close/>
                </a:path>
                <a:path w="3294379" h="337184">
                  <a:moveTo>
                    <a:pt x="2497800" y="71620"/>
                  </a:moveTo>
                  <a:lnTo>
                    <a:pt x="2426978" y="71620"/>
                  </a:lnTo>
                  <a:lnTo>
                    <a:pt x="2539686" y="116478"/>
                  </a:lnTo>
                  <a:lnTo>
                    <a:pt x="2552126" y="90468"/>
                  </a:lnTo>
                  <a:lnTo>
                    <a:pt x="2497800" y="71620"/>
                  </a:lnTo>
                  <a:close/>
                </a:path>
                <a:path w="3294379" h="337184">
                  <a:moveTo>
                    <a:pt x="2947581" y="210716"/>
                  </a:moveTo>
                  <a:lnTo>
                    <a:pt x="2750812" y="210716"/>
                  </a:lnTo>
                  <a:lnTo>
                    <a:pt x="2750812" y="235971"/>
                  </a:lnTo>
                  <a:lnTo>
                    <a:pt x="2917424" y="235971"/>
                  </a:lnTo>
                  <a:lnTo>
                    <a:pt x="2917424" y="330209"/>
                  </a:lnTo>
                  <a:lnTo>
                    <a:pt x="2947581" y="330209"/>
                  </a:lnTo>
                  <a:lnTo>
                    <a:pt x="2947581" y="210716"/>
                  </a:lnTo>
                  <a:close/>
                </a:path>
                <a:path w="3294379" h="337184">
                  <a:moveTo>
                    <a:pt x="2768152" y="19224"/>
                  </a:moveTo>
                  <a:lnTo>
                    <a:pt x="2735209" y="25238"/>
                  </a:lnTo>
                  <a:lnTo>
                    <a:pt x="2710148" y="41606"/>
                  </a:lnTo>
                  <a:lnTo>
                    <a:pt x="2694204" y="65819"/>
                  </a:lnTo>
                  <a:lnTo>
                    <a:pt x="2688615" y="95368"/>
                  </a:lnTo>
                  <a:lnTo>
                    <a:pt x="2694204" y="124859"/>
                  </a:lnTo>
                  <a:lnTo>
                    <a:pt x="2710148" y="148943"/>
                  </a:lnTo>
                  <a:lnTo>
                    <a:pt x="2735209" y="165181"/>
                  </a:lnTo>
                  <a:lnTo>
                    <a:pt x="2768152" y="171136"/>
                  </a:lnTo>
                  <a:lnTo>
                    <a:pt x="2801211" y="165181"/>
                  </a:lnTo>
                  <a:lnTo>
                    <a:pt x="2826532" y="148943"/>
                  </a:lnTo>
                  <a:lnTo>
                    <a:pt x="2829353" y="144749"/>
                  </a:lnTo>
                  <a:lnTo>
                    <a:pt x="2768152" y="144749"/>
                  </a:lnTo>
                  <a:lnTo>
                    <a:pt x="2747755" y="141062"/>
                  </a:lnTo>
                  <a:lnTo>
                    <a:pt x="2731917" y="130802"/>
                  </a:lnTo>
                  <a:lnTo>
                    <a:pt x="2721663" y="115170"/>
                  </a:lnTo>
                  <a:lnTo>
                    <a:pt x="2718017" y="95368"/>
                  </a:lnTo>
                  <a:lnTo>
                    <a:pt x="2721663" y="75408"/>
                  </a:lnTo>
                  <a:lnTo>
                    <a:pt x="2731917" y="59794"/>
                  </a:lnTo>
                  <a:lnTo>
                    <a:pt x="2747755" y="49622"/>
                  </a:lnTo>
                  <a:lnTo>
                    <a:pt x="2768152" y="45988"/>
                  </a:lnTo>
                  <a:lnTo>
                    <a:pt x="2829464" y="45988"/>
                  </a:lnTo>
                  <a:lnTo>
                    <a:pt x="2826532" y="41606"/>
                  </a:lnTo>
                  <a:lnTo>
                    <a:pt x="2801211" y="25238"/>
                  </a:lnTo>
                  <a:lnTo>
                    <a:pt x="2768152" y="19224"/>
                  </a:lnTo>
                  <a:close/>
                </a:path>
                <a:path w="3294379" h="337184">
                  <a:moveTo>
                    <a:pt x="2829464" y="45988"/>
                  </a:moveTo>
                  <a:lnTo>
                    <a:pt x="2768152" y="45988"/>
                  </a:lnTo>
                  <a:lnTo>
                    <a:pt x="2788984" y="49622"/>
                  </a:lnTo>
                  <a:lnTo>
                    <a:pt x="2805046" y="59794"/>
                  </a:lnTo>
                  <a:lnTo>
                    <a:pt x="2815382" y="75408"/>
                  </a:lnTo>
                  <a:lnTo>
                    <a:pt x="2819040" y="95368"/>
                  </a:lnTo>
                  <a:lnTo>
                    <a:pt x="2815382" y="115170"/>
                  </a:lnTo>
                  <a:lnTo>
                    <a:pt x="2805046" y="130802"/>
                  </a:lnTo>
                  <a:lnTo>
                    <a:pt x="2788984" y="141062"/>
                  </a:lnTo>
                  <a:lnTo>
                    <a:pt x="2768152" y="144749"/>
                  </a:lnTo>
                  <a:lnTo>
                    <a:pt x="2829353" y="144749"/>
                  </a:lnTo>
                  <a:lnTo>
                    <a:pt x="2842735" y="124859"/>
                  </a:lnTo>
                  <a:lnTo>
                    <a:pt x="2848442" y="95368"/>
                  </a:lnTo>
                  <a:lnTo>
                    <a:pt x="2842735" y="65819"/>
                  </a:lnTo>
                  <a:lnTo>
                    <a:pt x="2829464" y="45988"/>
                  </a:lnTo>
                  <a:close/>
                </a:path>
                <a:path w="3294379" h="337184">
                  <a:moveTo>
                    <a:pt x="2947581" y="5654"/>
                  </a:moveTo>
                  <a:lnTo>
                    <a:pt x="2917048" y="5654"/>
                  </a:lnTo>
                  <a:lnTo>
                    <a:pt x="2917048" y="45234"/>
                  </a:lnTo>
                  <a:lnTo>
                    <a:pt x="2858620" y="45234"/>
                  </a:lnTo>
                  <a:lnTo>
                    <a:pt x="2858679" y="52013"/>
                  </a:lnTo>
                  <a:lnTo>
                    <a:pt x="2858938" y="65430"/>
                  </a:lnTo>
                  <a:lnTo>
                    <a:pt x="2858997" y="71997"/>
                  </a:lnTo>
                  <a:lnTo>
                    <a:pt x="2917048" y="71997"/>
                  </a:lnTo>
                  <a:lnTo>
                    <a:pt x="2917048" y="119870"/>
                  </a:lnTo>
                  <a:lnTo>
                    <a:pt x="2858997" y="119870"/>
                  </a:lnTo>
                  <a:lnTo>
                    <a:pt x="2858938" y="126379"/>
                  </a:lnTo>
                  <a:lnTo>
                    <a:pt x="2858679" y="139536"/>
                  </a:lnTo>
                  <a:lnTo>
                    <a:pt x="2858620" y="146257"/>
                  </a:lnTo>
                  <a:lnTo>
                    <a:pt x="2917048" y="146257"/>
                  </a:lnTo>
                  <a:lnTo>
                    <a:pt x="2917048" y="191491"/>
                  </a:lnTo>
                  <a:lnTo>
                    <a:pt x="2947581" y="191491"/>
                  </a:lnTo>
                  <a:lnTo>
                    <a:pt x="2947581" y="5654"/>
                  </a:lnTo>
                  <a:close/>
                </a:path>
                <a:path w="3294379" h="337184">
                  <a:moveTo>
                    <a:pt x="3242693" y="5654"/>
                  </a:moveTo>
                  <a:lnTo>
                    <a:pt x="3212160" y="5654"/>
                  </a:lnTo>
                  <a:lnTo>
                    <a:pt x="3212160" y="192999"/>
                  </a:lnTo>
                  <a:lnTo>
                    <a:pt x="3242693" y="192999"/>
                  </a:lnTo>
                  <a:lnTo>
                    <a:pt x="3242693" y="143618"/>
                  </a:lnTo>
                  <a:lnTo>
                    <a:pt x="3293958" y="143618"/>
                  </a:lnTo>
                  <a:lnTo>
                    <a:pt x="3293958" y="117609"/>
                  </a:lnTo>
                  <a:lnTo>
                    <a:pt x="3242693" y="117609"/>
                  </a:lnTo>
                  <a:lnTo>
                    <a:pt x="3242693" y="79159"/>
                  </a:lnTo>
                  <a:lnTo>
                    <a:pt x="3293958" y="79159"/>
                  </a:lnTo>
                  <a:lnTo>
                    <a:pt x="3293958" y="53527"/>
                  </a:lnTo>
                  <a:lnTo>
                    <a:pt x="3242693" y="53527"/>
                  </a:lnTo>
                  <a:lnTo>
                    <a:pt x="3242693" y="5654"/>
                  </a:lnTo>
                  <a:close/>
                </a:path>
                <a:path w="3294379" h="337184">
                  <a:moveTo>
                    <a:pt x="3151847" y="21109"/>
                  </a:moveTo>
                  <a:lnTo>
                    <a:pt x="3010113" y="21109"/>
                  </a:lnTo>
                  <a:lnTo>
                    <a:pt x="3010113" y="47118"/>
                  </a:lnTo>
                  <a:lnTo>
                    <a:pt x="3122068" y="47118"/>
                  </a:lnTo>
                  <a:lnTo>
                    <a:pt x="3122068" y="84814"/>
                  </a:lnTo>
                  <a:lnTo>
                    <a:pt x="3010113" y="84814"/>
                  </a:lnTo>
                  <a:lnTo>
                    <a:pt x="3010113" y="179429"/>
                  </a:lnTo>
                  <a:lnTo>
                    <a:pt x="3042531" y="179429"/>
                  </a:lnTo>
                  <a:lnTo>
                    <a:pt x="3079832" y="178604"/>
                  </a:lnTo>
                  <a:lnTo>
                    <a:pt x="3116461" y="176225"/>
                  </a:lnTo>
                  <a:lnTo>
                    <a:pt x="3152313" y="172431"/>
                  </a:lnTo>
                  <a:lnTo>
                    <a:pt x="3187281" y="167366"/>
                  </a:lnTo>
                  <a:lnTo>
                    <a:pt x="3186645" y="161029"/>
                  </a:lnTo>
                  <a:lnTo>
                    <a:pt x="3185867" y="154550"/>
                  </a:lnTo>
                  <a:lnTo>
                    <a:pt x="3185653" y="153042"/>
                  </a:lnTo>
                  <a:lnTo>
                    <a:pt x="3040269" y="153042"/>
                  </a:lnTo>
                  <a:lnTo>
                    <a:pt x="3040269" y="110069"/>
                  </a:lnTo>
                  <a:lnTo>
                    <a:pt x="3151847" y="110069"/>
                  </a:lnTo>
                  <a:lnTo>
                    <a:pt x="3151847" y="21109"/>
                  </a:lnTo>
                  <a:close/>
                </a:path>
                <a:path w="3294379" h="337184">
                  <a:moveTo>
                    <a:pt x="3183888" y="141733"/>
                  </a:moveTo>
                  <a:lnTo>
                    <a:pt x="3152224" y="146522"/>
                  </a:lnTo>
                  <a:lnTo>
                    <a:pt x="3119995" y="150073"/>
                  </a:lnTo>
                  <a:lnTo>
                    <a:pt x="3088048" y="152282"/>
                  </a:lnTo>
                  <a:lnTo>
                    <a:pt x="3057232" y="153042"/>
                  </a:lnTo>
                  <a:lnTo>
                    <a:pt x="3185653" y="153042"/>
                  </a:lnTo>
                  <a:lnTo>
                    <a:pt x="3184948" y="148071"/>
                  </a:lnTo>
                  <a:lnTo>
                    <a:pt x="3183888" y="141733"/>
                  </a:lnTo>
                  <a:close/>
                </a:path>
                <a:path w="3294379" h="337184">
                  <a:moveTo>
                    <a:pt x="3156748" y="204307"/>
                  </a:moveTo>
                  <a:lnTo>
                    <a:pt x="3120119" y="209962"/>
                  </a:lnTo>
                  <a:lnTo>
                    <a:pt x="3093561" y="224946"/>
                  </a:lnTo>
                  <a:lnTo>
                    <a:pt x="3077393" y="246290"/>
                  </a:lnTo>
                  <a:lnTo>
                    <a:pt x="3071933" y="271028"/>
                  </a:lnTo>
                  <a:lnTo>
                    <a:pt x="3077393" y="295430"/>
                  </a:lnTo>
                  <a:lnTo>
                    <a:pt x="3093561" y="316403"/>
                  </a:lnTo>
                  <a:lnTo>
                    <a:pt x="3120119" y="331087"/>
                  </a:lnTo>
                  <a:lnTo>
                    <a:pt x="3156748" y="336618"/>
                  </a:lnTo>
                  <a:lnTo>
                    <a:pt x="3192782" y="331087"/>
                  </a:lnTo>
                  <a:lnTo>
                    <a:pt x="3219133" y="316403"/>
                  </a:lnTo>
                  <a:lnTo>
                    <a:pt x="3223312" y="310985"/>
                  </a:lnTo>
                  <a:lnTo>
                    <a:pt x="3156748" y="310985"/>
                  </a:lnTo>
                  <a:lnTo>
                    <a:pt x="3132204" y="307498"/>
                  </a:lnTo>
                  <a:lnTo>
                    <a:pt x="3115330" y="298357"/>
                  </a:lnTo>
                  <a:lnTo>
                    <a:pt x="3105594" y="285541"/>
                  </a:lnTo>
                  <a:lnTo>
                    <a:pt x="3102466" y="271028"/>
                  </a:lnTo>
                  <a:lnTo>
                    <a:pt x="3105594" y="255920"/>
                  </a:lnTo>
                  <a:lnTo>
                    <a:pt x="3115330" y="242898"/>
                  </a:lnTo>
                  <a:lnTo>
                    <a:pt x="3132204" y="233763"/>
                  </a:lnTo>
                  <a:lnTo>
                    <a:pt x="3156748" y="230317"/>
                  </a:lnTo>
                  <a:lnTo>
                    <a:pt x="3223442" y="230317"/>
                  </a:lnTo>
                  <a:lnTo>
                    <a:pt x="3219416" y="224946"/>
                  </a:lnTo>
                  <a:lnTo>
                    <a:pt x="3193100" y="209962"/>
                  </a:lnTo>
                  <a:lnTo>
                    <a:pt x="3156748" y="204307"/>
                  </a:lnTo>
                  <a:close/>
                </a:path>
                <a:path w="3294379" h="337184">
                  <a:moveTo>
                    <a:pt x="3223442" y="230317"/>
                  </a:moveTo>
                  <a:lnTo>
                    <a:pt x="3156748" y="230317"/>
                  </a:lnTo>
                  <a:lnTo>
                    <a:pt x="3180855" y="233763"/>
                  </a:lnTo>
                  <a:lnTo>
                    <a:pt x="3197506" y="242898"/>
                  </a:lnTo>
                  <a:lnTo>
                    <a:pt x="3207159" y="255920"/>
                  </a:lnTo>
                  <a:lnTo>
                    <a:pt x="3210275" y="271028"/>
                  </a:lnTo>
                  <a:lnTo>
                    <a:pt x="3207159" y="285541"/>
                  </a:lnTo>
                  <a:lnTo>
                    <a:pt x="3197506" y="298357"/>
                  </a:lnTo>
                  <a:lnTo>
                    <a:pt x="3180855" y="307498"/>
                  </a:lnTo>
                  <a:lnTo>
                    <a:pt x="3156748" y="310985"/>
                  </a:lnTo>
                  <a:lnTo>
                    <a:pt x="3223312" y="310985"/>
                  </a:lnTo>
                  <a:lnTo>
                    <a:pt x="3235307" y="295430"/>
                  </a:lnTo>
                  <a:lnTo>
                    <a:pt x="3240808" y="271028"/>
                  </a:lnTo>
                  <a:lnTo>
                    <a:pt x="3235413" y="246290"/>
                  </a:lnTo>
                  <a:lnTo>
                    <a:pt x="3223442" y="23031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76951" y="251301"/>
              <a:ext cx="628253" cy="75390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386904" y="0"/>
              <a:ext cx="2717800" cy="1256665"/>
            </a:xfrm>
            <a:custGeom>
              <a:avLst/>
              <a:gdLst/>
              <a:ahLst/>
              <a:cxnLst/>
              <a:rect l="l" t="t" r="r" b="b"/>
              <a:pathLst>
                <a:path w="2717800" h="1256665">
                  <a:moveTo>
                    <a:pt x="2717194" y="0"/>
                  </a:moveTo>
                  <a:lnTo>
                    <a:pt x="706784" y="0"/>
                  </a:lnTo>
                  <a:lnTo>
                    <a:pt x="0" y="1256506"/>
                  </a:lnTo>
                  <a:lnTo>
                    <a:pt x="2717194" y="1256506"/>
                  </a:lnTo>
                  <a:lnTo>
                    <a:pt x="2717194" y="0"/>
                  </a:lnTo>
                  <a:close/>
                </a:path>
              </a:pathLst>
            </a:custGeom>
            <a:solidFill>
              <a:srgbClr val="6B6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7798359" y="2111851"/>
            <a:ext cx="1381125" cy="435609"/>
          </a:xfrm>
          <a:custGeom>
            <a:avLst/>
            <a:gdLst/>
            <a:ahLst/>
            <a:cxnLst/>
            <a:rect l="l" t="t" r="r" b="b"/>
            <a:pathLst>
              <a:path w="1381125" h="435610">
                <a:moveTo>
                  <a:pt x="205061" y="30658"/>
                </a:moveTo>
                <a:lnTo>
                  <a:pt x="9046" y="30658"/>
                </a:lnTo>
                <a:lnTo>
                  <a:pt x="9046" y="83934"/>
                </a:lnTo>
                <a:lnTo>
                  <a:pt x="141734" y="83934"/>
                </a:lnTo>
                <a:lnTo>
                  <a:pt x="134472" y="130556"/>
                </a:lnTo>
                <a:lnTo>
                  <a:pt x="114279" y="172714"/>
                </a:lnTo>
                <a:lnTo>
                  <a:pt x="83544" y="210409"/>
                </a:lnTo>
                <a:lnTo>
                  <a:pt x="44655" y="243641"/>
                </a:lnTo>
                <a:lnTo>
                  <a:pt x="0" y="272410"/>
                </a:lnTo>
                <a:lnTo>
                  <a:pt x="34679" y="324178"/>
                </a:lnTo>
                <a:lnTo>
                  <a:pt x="71653" y="301173"/>
                </a:lnTo>
                <a:lnTo>
                  <a:pt x="106702" y="274176"/>
                </a:lnTo>
                <a:lnTo>
                  <a:pt x="138454" y="242888"/>
                </a:lnTo>
                <a:lnTo>
                  <a:pt x="165537" y="207012"/>
                </a:lnTo>
                <a:lnTo>
                  <a:pt x="186581" y="166247"/>
                </a:lnTo>
                <a:lnTo>
                  <a:pt x="200212" y="120294"/>
                </a:lnTo>
                <a:lnTo>
                  <a:pt x="205061" y="68856"/>
                </a:lnTo>
                <a:lnTo>
                  <a:pt x="205061" y="30658"/>
                </a:lnTo>
                <a:close/>
              </a:path>
              <a:path w="1381125" h="435610">
                <a:moveTo>
                  <a:pt x="330712" y="0"/>
                </a:moveTo>
                <a:lnTo>
                  <a:pt x="266379" y="0"/>
                </a:lnTo>
                <a:lnTo>
                  <a:pt x="266379" y="420175"/>
                </a:lnTo>
                <a:lnTo>
                  <a:pt x="330712" y="420175"/>
                </a:lnTo>
                <a:lnTo>
                  <a:pt x="330712" y="197522"/>
                </a:lnTo>
                <a:lnTo>
                  <a:pt x="396051" y="197522"/>
                </a:lnTo>
                <a:lnTo>
                  <a:pt x="396051" y="142739"/>
                </a:lnTo>
                <a:lnTo>
                  <a:pt x="330712" y="142739"/>
                </a:lnTo>
                <a:lnTo>
                  <a:pt x="330712" y="0"/>
                </a:lnTo>
                <a:close/>
              </a:path>
              <a:path w="1381125" h="435610">
                <a:moveTo>
                  <a:pt x="493500" y="13067"/>
                </a:moveTo>
                <a:lnTo>
                  <a:pt x="430172" y="13067"/>
                </a:lnTo>
                <a:lnTo>
                  <a:pt x="430172" y="216621"/>
                </a:lnTo>
                <a:lnTo>
                  <a:pt x="633223" y="216621"/>
                </a:lnTo>
                <a:lnTo>
                  <a:pt x="633223" y="165858"/>
                </a:lnTo>
                <a:lnTo>
                  <a:pt x="493500" y="165858"/>
                </a:lnTo>
                <a:lnTo>
                  <a:pt x="493500" y="114593"/>
                </a:lnTo>
                <a:lnTo>
                  <a:pt x="633223" y="114593"/>
                </a:lnTo>
                <a:lnTo>
                  <a:pt x="633223" y="64835"/>
                </a:lnTo>
                <a:lnTo>
                  <a:pt x="493500" y="64835"/>
                </a:lnTo>
                <a:lnTo>
                  <a:pt x="493500" y="13067"/>
                </a:lnTo>
                <a:close/>
              </a:path>
              <a:path w="1381125" h="435610">
                <a:moveTo>
                  <a:pt x="633223" y="114593"/>
                </a:moveTo>
                <a:lnTo>
                  <a:pt x="569896" y="114593"/>
                </a:lnTo>
                <a:lnTo>
                  <a:pt x="569896" y="165858"/>
                </a:lnTo>
                <a:lnTo>
                  <a:pt x="633223" y="165858"/>
                </a:lnTo>
                <a:lnTo>
                  <a:pt x="633223" y="114593"/>
                </a:lnTo>
                <a:close/>
              </a:path>
              <a:path w="1381125" h="435610">
                <a:moveTo>
                  <a:pt x="633223" y="13067"/>
                </a:moveTo>
                <a:lnTo>
                  <a:pt x="569896" y="13067"/>
                </a:lnTo>
                <a:lnTo>
                  <a:pt x="569896" y="64835"/>
                </a:lnTo>
                <a:lnTo>
                  <a:pt x="633223" y="64835"/>
                </a:lnTo>
                <a:lnTo>
                  <a:pt x="633223" y="13067"/>
                </a:lnTo>
                <a:close/>
              </a:path>
              <a:path w="1381125" h="435610">
                <a:moveTo>
                  <a:pt x="581958" y="255322"/>
                </a:moveTo>
                <a:lnTo>
                  <a:pt x="518630" y="255322"/>
                </a:lnTo>
                <a:lnTo>
                  <a:pt x="518630" y="435253"/>
                </a:lnTo>
                <a:lnTo>
                  <a:pt x="779481" y="435253"/>
                </a:lnTo>
                <a:lnTo>
                  <a:pt x="779481" y="384490"/>
                </a:lnTo>
                <a:lnTo>
                  <a:pt x="581958" y="384490"/>
                </a:lnTo>
                <a:lnTo>
                  <a:pt x="581958" y="345287"/>
                </a:lnTo>
                <a:lnTo>
                  <a:pt x="779481" y="345287"/>
                </a:lnTo>
                <a:lnTo>
                  <a:pt x="779481" y="295530"/>
                </a:lnTo>
                <a:lnTo>
                  <a:pt x="581958" y="295530"/>
                </a:lnTo>
                <a:lnTo>
                  <a:pt x="581958" y="255322"/>
                </a:lnTo>
                <a:close/>
              </a:path>
              <a:path w="1381125" h="435610">
                <a:moveTo>
                  <a:pt x="779481" y="345287"/>
                </a:moveTo>
                <a:lnTo>
                  <a:pt x="716153" y="345287"/>
                </a:lnTo>
                <a:lnTo>
                  <a:pt x="716153" y="384490"/>
                </a:lnTo>
                <a:lnTo>
                  <a:pt x="779481" y="384490"/>
                </a:lnTo>
                <a:lnTo>
                  <a:pt x="779481" y="345287"/>
                </a:lnTo>
                <a:close/>
              </a:path>
              <a:path w="1381125" h="435610">
                <a:moveTo>
                  <a:pt x="779481" y="255322"/>
                </a:moveTo>
                <a:lnTo>
                  <a:pt x="716153" y="255322"/>
                </a:lnTo>
                <a:lnTo>
                  <a:pt x="716153" y="295530"/>
                </a:lnTo>
                <a:lnTo>
                  <a:pt x="779481" y="295530"/>
                </a:lnTo>
                <a:lnTo>
                  <a:pt x="779481" y="255322"/>
                </a:lnTo>
                <a:close/>
              </a:path>
              <a:path w="1381125" h="435610">
                <a:moveTo>
                  <a:pt x="779481" y="0"/>
                </a:moveTo>
                <a:lnTo>
                  <a:pt x="715148" y="0"/>
                </a:lnTo>
                <a:lnTo>
                  <a:pt x="715148" y="43726"/>
                </a:lnTo>
                <a:lnTo>
                  <a:pt x="651820" y="43726"/>
                </a:lnTo>
                <a:lnTo>
                  <a:pt x="651820" y="95997"/>
                </a:lnTo>
                <a:lnTo>
                  <a:pt x="715148" y="95997"/>
                </a:lnTo>
                <a:lnTo>
                  <a:pt x="715148" y="130174"/>
                </a:lnTo>
                <a:lnTo>
                  <a:pt x="651820" y="130174"/>
                </a:lnTo>
                <a:lnTo>
                  <a:pt x="651820" y="182444"/>
                </a:lnTo>
                <a:lnTo>
                  <a:pt x="715148" y="182444"/>
                </a:lnTo>
                <a:lnTo>
                  <a:pt x="715148" y="232202"/>
                </a:lnTo>
                <a:lnTo>
                  <a:pt x="779481" y="232202"/>
                </a:lnTo>
                <a:lnTo>
                  <a:pt x="779481" y="0"/>
                </a:lnTo>
                <a:close/>
              </a:path>
              <a:path w="1381125" h="435610">
                <a:moveTo>
                  <a:pt x="1052339" y="30658"/>
                </a:moveTo>
                <a:lnTo>
                  <a:pt x="851298" y="30658"/>
                </a:lnTo>
                <a:lnTo>
                  <a:pt x="851298" y="290504"/>
                </a:lnTo>
                <a:lnTo>
                  <a:pt x="878439" y="290504"/>
                </a:lnTo>
                <a:lnTo>
                  <a:pt x="934291" y="289718"/>
                </a:lnTo>
                <a:lnTo>
                  <a:pt x="988258" y="287237"/>
                </a:lnTo>
                <a:lnTo>
                  <a:pt x="1038455" y="282870"/>
                </a:lnTo>
                <a:lnTo>
                  <a:pt x="1082998" y="276431"/>
                </a:lnTo>
                <a:lnTo>
                  <a:pt x="1078489" y="237730"/>
                </a:lnTo>
                <a:lnTo>
                  <a:pt x="914626" y="237730"/>
                </a:lnTo>
                <a:lnTo>
                  <a:pt x="914626" y="82929"/>
                </a:lnTo>
                <a:lnTo>
                  <a:pt x="1052339" y="82929"/>
                </a:lnTo>
                <a:lnTo>
                  <a:pt x="1052339" y="30658"/>
                </a:lnTo>
                <a:close/>
              </a:path>
              <a:path w="1381125" h="435610">
                <a:moveTo>
                  <a:pt x="1076967" y="224663"/>
                </a:moveTo>
                <a:lnTo>
                  <a:pt x="1038172" y="230521"/>
                </a:lnTo>
                <a:lnTo>
                  <a:pt x="995043" y="234589"/>
                </a:lnTo>
                <a:lnTo>
                  <a:pt x="952290" y="236961"/>
                </a:lnTo>
                <a:lnTo>
                  <a:pt x="914626" y="237730"/>
                </a:lnTo>
                <a:lnTo>
                  <a:pt x="1078489" y="237730"/>
                </a:lnTo>
                <a:lnTo>
                  <a:pt x="1076967" y="224663"/>
                </a:lnTo>
                <a:close/>
              </a:path>
              <a:path w="1381125" h="435610">
                <a:moveTo>
                  <a:pt x="1172964" y="0"/>
                </a:moveTo>
                <a:lnTo>
                  <a:pt x="1108631" y="0"/>
                </a:lnTo>
                <a:lnTo>
                  <a:pt x="1108631" y="420175"/>
                </a:lnTo>
                <a:lnTo>
                  <a:pt x="1172964" y="420175"/>
                </a:lnTo>
                <a:lnTo>
                  <a:pt x="1172964" y="195512"/>
                </a:lnTo>
                <a:lnTo>
                  <a:pt x="1238302" y="195512"/>
                </a:lnTo>
                <a:lnTo>
                  <a:pt x="1238302" y="140226"/>
                </a:lnTo>
                <a:lnTo>
                  <a:pt x="1172964" y="140226"/>
                </a:lnTo>
                <a:lnTo>
                  <a:pt x="1172964" y="0"/>
                </a:lnTo>
                <a:close/>
              </a:path>
              <a:path w="1381125" h="435610">
                <a:moveTo>
                  <a:pt x="1370935" y="19098"/>
                </a:moveTo>
                <a:lnTo>
                  <a:pt x="1292026" y="19098"/>
                </a:lnTo>
                <a:lnTo>
                  <a:pt x="1303083" y="257835"/>
                </a:lnTo>
                <a:lnTo>
                  <a:pt x="1360380" y="257835"/>
                </a:lnTo>
                <a:lnTo>
                  <a:pt x="1370935" y="19098"/>
                </a:lnTo>
                <a:close/>
              </a:path>
              <a:path w="1381125" h="435610">
                <a:moveTo>
                  <a:pt x="1331731" y="308095"/>
                </a:moveTo>
                <a:lnTo>
                  <a:pt x="1282477" y="357350"/>
                </a:lnTo>
                <a:lnTo>
                  <a:pt x="1331731" y="406605"/>
                </a:lnTo>
                <a:lnTo>
                  <a:pt x="1380986" y="357350"/>
                </a:lnTo>
                <a:lnTo>
                  <a:pt x="1331731" y="308095"/>
                </a:lnTo>
                <a:close/>
              </a:path>
            </a:pathLst>
          </a:custGeom>
          <a:solidFill>
            <a:srgbClr val="6B6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43139" y="2111349"/>
            <a:ext cx="6231255" cy="441959"/>
          </a:xfrm>
          <a:custGeom>
            <a:avLst/>
            <a:gdLst/>
            <a:ahLst/>
            <a:cxnLst/>
            <a:rect l="l" t="t" r="r" b="b"/>
            <a:pathLst>
              <a:path w="6231255" h="441960">
                <a:moveTo>
                  <a:pt x="23119" y="299048"/>
                </a:moveTo>
                <a:lnTo>
                  <a:pt x="0" y="352826"/>
                </a:lnTo>
                <a:lnTo>
                  <a:pt x="60249" y="376574"/>
                </a:lnTo>
                <a:lnTo>
                  <a:pt x="124645" y="384490"/>
                </a:lnTo>
                <a:lnTo>
                  <a:pt x="181659" y="376818"/>
                </a:lnTo>
                <a:lnTo>
                  <a:pt x="223783" y="354774"/>
                </a:lnTo>
                <a:lnTo>
                  <a:pt x="247008" y="323675"/>
                </a:lnTo>
                <a:lnTo>
                  <a:pt x="122635" y="323675"/>
                </a:lnTo>
                <a:lnTo>
                  <a:pt x="99452" y="322372"/>
                </a:lnTo>
                <a:lnTo>
                  <a:pt x="75139" y="318147"/>
                </a:lnTo>
                <a:lnTo>
                  <a:pt x="49694" y="310529"/>
                </a:lnTo>
                <a:lnTo>
                  <a:pt x="23119" y="299048"/>
                </a:lnTo>
                <a:close/>
              </a:path>
              <a:path w="6231255" h="441960">
                <a:moveTo>
                  <a:pt x="144246" y="13570"/>
                </a:moveTo>
                <a:lnTo>
                  <a:pt x="91355" y="20771"/>
                </a:lnTo>
                <a:lnTo>
                  <a:pt x="50951" y="41401"/>
                </a:lnTo>
                <a:lnTo>
                  <a:pt x="25153" y="74000"/>
                </a:lnTo>
                <a:lnTo>
                  <a:pt x="16083" y="117106"/>
                </a:lnTo>
                <a:lnTo>
                  <a:pt x="21580" y="156395"/>
                </a:lnTo>
                <a:lnTo>
                  <a:pt x="38574" y="186779"/>
                </a:lnTo>
                <a:lnTo>
                  <a:pt x="67819" y="209341"/>
                </a:lnTo>
                <a:lnTo>
                  <a:pt x="110069" y="225165"/>
                </a:lnTo>
                <a:lnTo>
                  <a:pt x="146877" y="236607"/>
                </a:lnTo>
                <a:lnTo>
                  <a:pt x="168560" y="248097"/>
                </a:lnTo>
                <a:lnTo>
                  <a:pt x="178840" y="261565"/>
                </a:lnTo>
                <a:lnTo>
                  <a:pt x="181439" y="278944"/>
                </a:lnTo>
                <a:lnTo>
                  <a:pt x="177693" y="298231"/>
                </a:lnTo>
                <a:lnTo>
                  <a:pt x="166549" y="312241"/>
                </a:lnTo>
                <a:lnTo>
                  <a:pt x="148149" y="320786"/>
                </a:lnTo>
                <a:lnTo>
                  <a:pt x="122635" y="323675"/>
                </a:lnTo>
                <a:lnTo>
                  <a:pt x="247008" y="323675"/>
                </a:lnTo>
                <a:lnTo>
                  <a:pt x="249887" y="319820"/>
                </a:lnTo>
                <a:lnTo>
                  <a:pt x="258840" y="273415"/>
                </a:lnTo>
                <a:lnTo>
                  <a:pt x="254921" y="238979"/>
                </a:lnTo>
                <a:lnTo>
                  <a:pt x="240683" y="209773"/>
                </a:lnTo>
                <a:lnTo>
                  <a:pt x="212404" y="186127"/>
                </a:lnTo>
                <a:lnTo>
                  <a:pt x="166361" y="168371"/>
                </a:lnTo>
                <a:lnTo>
                  <a:pt x="131202" y="157283"/>
                </a:lnTo>
                <a:lnTo>
                  <a:pt x="108248" y="145252"/>
                </a:lnTo>
                <a:lnTo>
                  <a:pt x="95753" y="131336"/>
                </a:lnTo>
                <a:lnTo>
                  <a:pt x="91976" y="114593"/>
                </a:lnTo>
                <a:lnTo>
                  <a:pt x="95965" y="97606"/>
                </a:lnTo>
                <a:lnTo>
                  <a:pt x="107682" y="84248"/>
                </a:lnTo>
                <a:lnTo>
                  <a:pt x="126750" y="75508"/>
                </a:lnTo>
                <a:lnTo>
                  <a:pt x="152791" y="72374"/>
                </a:lnTo>
                <a:lnTo>
                  <a:pt x="243771" y="72374"/>
                </a:lnTo>
                <a:lnTo>
                  <a:pt x="256327" y="41715"/>
                </a:lnTo>
                <a:lnTo>
                  <a:pt x="236340" y="30957"/>
                </a:lnTo>
                <a:lnTo>
                  <a:pt x="211784" y="21988"/>
                </a:lnTo>
                <a:lnTo>
                  <a:pt x="181478" y="15847"/>
                </a:lnTo>
                <a:lnTo>
                  <a:pt x="144246" y="13570"/>
                </a:lnTo>
                <a:close/>
              </a:path>
              <a:path w="6231255" h="441960">
                <a:moveTo>
                  <a:pt x="243771" y="72374"/>
                </a:moveTo>
                <a:lnTo>
                  <a:pt x="152791" y="72374"/>
                </a:lnTo>
                <a:lnTo>
                  <a:pt x="174567" y="73921"/>
                </a:lnTo>
                <a:lnTo>
                  <a:pt x="195826" y="78343"/>
                </a:lnTo>
                <a:lnTo>
                  <a:pt x="216048" y="85308"/>
                </a:lnTo>
                <a:lnTo>
                  <a:pt x="234715" y="94489"/>
                </a:lnTo>
                <a:lnTo>
                  <a:pt x="243771" y="72374"/>
                </a:lnTo>
                <a:close/>
              </a:path>
              <a:path w="6231255" h="441960">
                <a:moveTo>
                  <a:pt x="480326" y="21109"/>
                </a:moveTo>
                <a:lnTo>
                  <a:pt x="398402" y="21109"/>
                </a:lnTo>
                <a:lnTo>
                  <a:pt x="285819" y="376951"/>
                </a:lnTo>
                <a:lnTo>
                  <a:pt x="361712" y="376951"/>
                </a:lnTo>
                <a:lnTo>
                  <a:pt x="381816" y="295027"/>
                </a:lnTo>
                <a:lnTo>
                  <a:pt x="567377" y="295027"/>
                </a:lnTo>
                <a:lnTo>
                  <a:pt x="550446" y="241751"/>
                </a:lnTo>
                <a:lnTo>
                  <a:pt x="395387" y="241751"/>
                </a:lnTo>
                <a:lnTo>
                  <a:pt x="438108" y="77903"/>
                </a:lnTo>
                <a:lnTo>
                  <a:pt x="498375" y="77903"/>
                </a:lnTo>
                <a:lnTo>
                  <a:pt x="480326" y="21109"/>
                </a:lnTo>
                <a:close/>
              </a:path>
              <a:path w="6231255" h="441960">
                <a:moveTo>
                  <a:pt x="567377" y="295027"/>
                </a:moveTo>
                <a:lnTo>
                  <a:pt x="494399" y="295027"/>
                </a:lnTo>
                <a:lnTo>
                  <a:pt x="515006" y="376951"/>
                </a:lnTo>
                <a:lnTo>
                  <a:pt x="593412" y="376951"/>
                </a:lnTo>
                <a:lnTo>
                  <a:pt x="567377" y="295027"/>
                </a:lnTo>
                <a:close/>
              </a:path>
              <a:path w="6231255" h="441960">
                <a:moveTo>
                  <a:pt x="498375" y="77903"/>
                </a:moveTo>
                <a:lnTo>
                  <a:pt x="438108" y="77903"/>
                </a:lnTo>
                <a:lnTo>
                  <a:pt x="480326" y="241751"/>
                </a:lnTo>
                <a:lnTo>
                  <a:pt x="550446" y="241751"/>
                </a:lnTo>
                <a:lnTo>
                  <a:pt x="498375" y="77903"/>
                </a:lnTo>
                <a:close/>
              </a:path>
              <a:path w="6231255" h="441960">
                <a:moveTo>
                  <a:pt x="858201" y="21109"/>
                </a:moveTo>
                <a:lnTo>
                  <a:pt x="637559" y="21109"/>
                </a:lnTo>
                <a:lnTo>
                  <a:pt x="637559" y="376951"/>
                </a:lnTo>
                <a:lnTo>
                  <a:pt x="711441" y="376951"/>
                </a:lnTo>
                <a:lnTo>
                  <a:pt x="711441" y="232202"/>
                </a:lnTo>
                <a:lnTo>
                  <a:pt x="846139" y="232202"/>
                </a:lnTo>
                <a:lnTo>
                  <a:pt x="846139" y="174403"/>
                </a:lnTo>
                <a:lnTo>
                  <a:pt x="711441" y="174403"/>
                </a:lnTo>
                <a:lnTo>
                  <a:pt x="711441" y="79913"/>
                </a:lnTo>
                <a:lnTo>
                  <a:pt x="858201" y="79913"/>
                </a:lnTo>
                <a:lnTo>
                  <a:pt x="858201" y="21109"/>
                </a:lnTo>
                <a:close/>
              </a:path>
              <a:path w="6231255" h="441960">
                <a:moveTo>
                  <a:pt x="1144877" y="21109"/>
                </a:moveTo>
                <a:lnTo>
                  <a:pt x="922727" y="21109"/>
                </a:lnTo>
                <a:lnTo>
                  <a:pt x="922727" y="376951"/>
                </a:lnTo>
                <a:lnTo>
                  <a:pt x="1148395" y="376951"/>
                </a:lnTo>
                <a:lnTo>
                  <a:pt x="1148395" y="317644"/>
                </a:lnTo>
                <a:lnTo>
                  <a:pt x="996609" y="317644"/>
                </a:lnTo>
                <a:lnTo>
                  <a:pt x="996609" y="224160"/>
                </a:lnTo>
                <a:lnTo>
                  <a:pt x="1132814" y="224160"/>
                </a:lnTo>
                <a:lnTo>
                  <a:pt x="1132814" y="167366"/>
                </a:lnTo>
                <a:lnTo>
                  <a:pt x="996609" y="167366"/>
                </a:lnTo>
                <a:lnTo>
                  <a:pt x="996609" y="78908"/>
                </a:lnTo>
                <a:lnTo>
                  <a:pt x="1144877" y="78908"/>
                </a:lnTo>
                <a:lnTo>
                  <a:pt x="1144877" y="21109"/>
                </a:lnTo>
                <a:close/>
              </a:path>
              <a:path w="6231255" h="441960">
                <a:moveTo>
                  <a:pt x="1420861" y="21109"/>
                </a:moveTo>
                <a:lnTo>
                  <a:pt x="1318330" y="21109"/>
                </a:lnTo>
                <a:lnTo>
                  <a:pt x="1318330" y="376951"/>
                </a:lnTo>
                <a:lnTo>
                  <a:pt x="1392212" y="376951"/>
                </a:lnTo>
                <a:lnTo>
                  <a:pt x="1392212" y="268892"/>
                </a:lnTo>
                <a:lnTo>
                  <a:pt x="1415835" y="268892"/>
                </a:lnTo>
                <a:lnTo>
                  <a:pt x="1463168" y="265189"/>
                </a:lnTo>
                <a:lnTo>
                  <a:pt x="1504518" y="252776"/>
                </a:lnTo>
                <a:lnTo>
                  <a:pt x="1537279" y="229701"/>
                </a:lnTo>
                <a:lnTo>
                  <a:pt x="1548524" y="211093"/>
                </a:lnTo>
                <a:lnTo>
                  <a:pt x="1392212" y="211093"/>
                </a:lnTo>
                <a:lnTo>
                  <a:pt x="1392212" y="78908"/>
                </a:lnTo>
                <a:lnTo>
                  <a:pt x="1549720" y="78908"/>
                </a:lnTo>
                <a:lnTo>
                  <a:pt x="1544983" y="69093"/>
                </a:lnTo>
                <a:lnTo>
                  <a:pt x="1516677" y="43288"/>
                </a:lnTo>
                <a:lnTo>
                  <a:pt x="1475584" y="26867"/>
                </a:lnTo>
                <a:lnTo>
                  <a:pt x="1420861" y="21109"/>
                </a:lnTo>
                <a:close/>
              </a:path>
              <a:path w="6231255" h="441960">
                <a:moveTo>
                  <a:pt x="1549720" y="78908"/>
                </a:moveTo>
                <a:lnTo>
                  <a:pt x="1425887" y="78908"/>
                </a:lnTo>
                <a:lnTo>
                  <a:pt x="1454252" y="83243"/>
                </a:lnTo>
                <a:lnTo>
                  <a:pt x="1474514" y="95871"/>
                </a:lnTo>
                <a:lnTo>
                  <a:pt x="1486670" y="116226"/>
                </a:lnTo>
                <a:lnTo>
                  <a:pt x="1490723" y="143744"/>
                </a:lnTo>
                <a:lnTo>
                  <a:pt x="1485304" y="176319"/>
                </a:lnTo>
                <a:lnTo>
                  <a:pt x="1469990" y="197020"/>
                </a:lnTo>
                <a:lnTo>
                  <a:pt x="1446195" y="207920"/>
                </a:lnTo>
                <a:lnTo>
                  <a:pt x="1415332" y="211093"/>
                </a:lnTo>
                <a:lnTo>
                  <a:pt x="1548524" y="211093"/>
                </a:lnTo>
                <a:lnTo>
                  <a:pt x="1558847" y="194008"/>
                </a:lnTo>
                <a:lnTo>
                  <a:pt x="1566615" y="143744"/>
                </a:lnTo>
                <a:lnTo>
                  <a:pt x="1561348" y="103005"/>
                </a:lnTo>
                <a:lnTo>
                  <a:pt x="1549720" y="78908"/>
                </a:lnTo>
                <a:close/>
              </a:path>
              <a:path w="6231255" h="441960">
                <a:moveTo>
                  <a:pt x="1765791" y="21109"/>
                </a:moveTo>
                <a:lnTo>
                  <a:pt x="1683867" y="21109"/>
                </a:lnTo>
                <a:lnTo>
                  <a:pt x="1571284" y="376951"/>
                </a:lnTo>
                <a:lnTo>
                  <a:pt x="1647177" y="376951"/>
                </a:lnTo>
                <a:lnTo>
                  <a:pt x="1667281" y="295027"/>
                </a:lnTo>
                <a:lnTo>
                  <a:pt x="1852842" y="295027"/>
                </a:lnTo>
                <a:lnTo>
                  <a:pt x="1835911" y="241751"/>
                </a:lnTo>
                <a:lnTo>
                  <a:pt x="1680851" y="241751"/>
                </a:lnTo>
                <a:lnTo>
                  <a:pt x="1723573" y="77903"/>
                </a:lnTo>
                <a:lnTo>
                  <a:pt x="1783840" y="77903"/>
                </a:lnTo>
                <a:lnTo>
                  <a:pt x="1765791" y="21109"/>
                </a:lnTo>
                <a:close/>
              </a:path>
              <a:path w="6231255" h="441960">
                <a:moveTo>
                  <a:pt x="1852842" y="295027"/>
                </a:moveTo>
                <a:lnTo>
                  <a:pt x="1779864" y="295027"/>
                </a:lnTo>
                <a:lnTo>
                  <a:pt x="1800471" y="376951"/>
                </a:lnTo>
                <a:lnTo>
                  <a:pt x="1878877" y="376951"/>
                </a:lnTo>
                <a:lnTo>
                  <a:pt x="1852842" y="295027"/>
                </a:lnTo>
                <a:close/>
              </a:path>
              <a:path w="6231255" h="441960">
                <a:moveTo>
                  <a:pt x="1783840" y="77903"/>
                </a:moveTo>
                <a:lnTo>
                  <a:pt x="1723573" y="77903"/>
                </a:lnTo>
                <a:lnTo>
                  <a:pt x="1765791" y="241751"/>
                </a:lnTo>
                <a:lnTo>
                  <a:pt x="1835911" y="241751"/>
                </a:lnTo>
                <a:lnTo>
                  <a:pt x="1783840" y="77903"/>
                </a:lnTo>
                <a:close/>
              </a:path>
              <a:path w="6231255" h="441960">
                <a:moveTo>
                  <a:pt x="1926039" y="299048"/>
                </a:moveTo>
                <a:lnTo>
                  <a:pt x="1902919" y="352826"/>
                </a:lnTo>
                <a:lnTo>
                  <a:pt x="1963169" y="376574"/>
                </a:lnTo>
                <a:lnTo>
                  <a:pt x="2027565" y="384490"/>
                </a:lnTo>
                <a:lnTo>
                  <a:pt x="2084579" y="376818"/>
                </a:lnTo>
                <a:lnTo>
                  <a:pt x="2126703" y="354774"/>
                </a:lnTo>
                <a:lnTo>
                  <a:pt x="2149927" y="323675"/>
                </a:lnTo>
                <a:lnTo>
                  <a:pt x="2025554" y="323675"/>
                </a:lnTo>
                <a:lnTo>
                  <a:pt x="2002372" y="322372"/>
                </a:lnTo>
                <a:lnTo>
                  <a:pt x="1978058" y="318147"/>
                </a:lnTo>
                <a:lnTo>
                  <a:pt x="1952614" y="310529"/>
                </a:lnTo>
                <a:lnTo>
                  <a:pt x="1926039" y="299048"/>
                </a:lnTo>
                <a:close/>
              </a:path>
              <a:path w="6231255" h="441960">
                <a:moveTo>
                  <a:pt x="2047166" y="13570"/>
                </a:moveTo>
                <a:lnTo>
                  <a:pt x="1994275" y="20771"/>
                </a:lnTo>
                <a:lnTo>
                  <a:pt x="1953871" y="41401"/>
                </a:lnTo>
                <a:lnTo>
                  <a:pt x="1928073" y="74000"/>
                </a:lnTo>
                <a:lnTo>
                  <a:pt x="1919003" y="117106"/>
                </a:lnTo>
                <a:lnTo>
                  <a:pt x="1924500" y="156395"/>
                </a:lnTo>
                <a:lnTo>
                  <a:pt x="1941494" y="186779"/>
                </a:lnTo>
                <a:lnTo>
                  <a:pt x="1970739" y="209341"/>
                </a:lnTo>
                <a:lnTo>
                  <a:pt x="2012989" y="225165"/>
                </a:lnTo>
                <a:lnTo>
                  <a:pt x="2049797" y="236607"/>
                </a:lnTo>
                <a:lnTo>
                  <a:pt x="2071480" y="248097"/>
                </a:lnTo>
                <a:lnTo>
                  <a:pt x="2081759" y="261565"/>
                </a:lnTo>
                <a:lnTo>
                  <a:pt x="2084359" y="278944"/>
                </a:lnTo>
                <a:lnTo>
                  <a:pt x="2080613" y="298231"/>
                </a:lnTo>
                <a:lnTo>
                  <a:pt x="2069469" y="312241"/>
                </a:lnTo>
                <a:lnTo>
                  <a:pt x="2051069" y="320786"/>
                </a:lnTo>
                <a:lnTo>
                  <a:pt x="2025554" y="323675"/>
                </a:lnTo>
                <a:lnTo>
                  <a:pt x="2149927" y="323675"/>
                </a:lnTo>
                <a:lnTo>
                  <a:pt x="2152807" y="319820"/>
                </a:lnTo>
                <a:lnTo>
                  <a:pt x="2161760" y="273415"/>
                </a:lnTo>
                <a:lnTo>
                  <a:pt x="2157841" y="238979"/>
                </a:lnTo>
                <a:lnTo>
                  <a:pt x="2143603" y="209773"/>
                </a:lnTo>
                <a:lnTo>
                  <a:pt x="2115324" y="186127"/>
                </a:lnTo>
                <a:lnTo>
                  <a:pt x="2069281" y="168371"/>
                </a:lnTo>
                <a:lnTo>
                  <a:pt x="2034122" y="157283"/>
                </a:lnTo>
                <a:lnTo>
                  <a:pt x="2011167" y="145252"/>
                </a:lnTo>
                <a:lnTo>
                  <a:pt x="1998673" y="131336"/>
                </a:lnTo>
                <a:lnTo>
                  <a:pt x="1994896" y="114593"/>
                </a:lnTo>
                <a:lnTo>
                  <a:pt x="1998885" y="97606"/>
                </a:lnTo>
                <a:lnTo>
                  <a:pt x="2010602" y="84248"/>
                </a:lnTo>
                <a:lnTo>
                  <a:pt x="2029669" y="75508"/>
                </a:lnTo>
                <a:lnTo>
                  <a:pt x="2055710" y="72374"/>
                </a:lnTo>
                <a:lnTo>
                  <a:pt x="2146691" y="72374"/>
                </a:lnTo>
                <a:lnTo>
                  <a:pt x="2159247" y="41715"/>
                </a:lnTo>
                <a:lnTo>
                  <a:pt x="2139260" y="30957"/>
                </a:lnTo>
                <a:lnTo>
                  <a:pt x="2114703" y="21988"/>
                </a:lnTo>
                <a:lnTo>
                  <a:pt x="2084398" y="15847"/>
                </a:lnTo>
                <a:lnTo>
                  <a:pt x="2047166" y="13570"/>
                </a:lnTo>
                <a:close/>
              </a:path>
              <a:path w="6231255" h="441960">
                <a:moveTo>
                  <a:pt x="2146691" y="72374"/>
                </a:moveTo>
                <a:lnTo>
                  <a:pt x="2055710" y="72374"/>
                </a:lnTo>
                <a:lnTo>
                  <a:pt x="2077487" y="73921"/>
                </a:lnTo>
                <a:lnTo>
                  <a:pt x="2098746" y="78343"/>
                </a:lnTo>
                <a:lnTo>
                  <a:pt x="2118968" y="85308"/>
                </a:lnTo>
                <a:lnTo>
                  <a:pt x="2137635" y="94489"/>
                </a:lnTo>
                <a:lnTo>
                  <a:pt x="2146691" y="72374"/>
                </a:lnTo>
                <a:close/>
              </a:path>
              <a:path w="6231255" h="441960">
                <a:moveTo>
                  <a:pt x="2225932" y="299048"/>
                </a:moveTo>
                <a:lnTo>
                  <a:pt x="2202812" y="352826"/>
                </a:lnTo>
                <a:lnTo>
                  <a:pt x="2263061" y="376574"/>
                </a:lnTo>
                <a:lnTo>
                  <a:pt x="2327457" y="384490"/>
                </a:lnTo>
                <a:lnTo>
                  <a:pt x="2384471" y="376818"/>
                </a:lnTo>
                <a:lnTo>
                  <a:pt x="2426596" y="354774"/>
                </a:lnTo>
                <a:lnTo>
                  <a:pt x="2449820" y="323675"/>
                </a:lnTo>
                <a:lnTo>
                  <a:pt x="2325447" y="323675"/>
                </a:lnTo>
                <a:lnTo>
                  <a:pt x="2302264" y="322372"/>
                </a:lnTo>
                <a:lnTo>
                  <a:pt x="2277951" y="318147"/>
                </a:lnTo>
                <a:lnTo>
                  <a:pt x="2252507" y="310529"/>
                </a:lnTo>
                <a:lnTo>
                  <a:pt x="2225932" y="299048"/>
                </a:lnTo>
                <a:close/>
              </a:path>
              <a:path w="6231255" h="441960">
                <a:moveTo>
                  <a:pt x="2347059" y="13570"/>
                </a:moveTo>
                <a:lnTo>
                  <a:pt x="2294168" y="20771"/>
                </a:lnTo>
                <a:lnTo>
                  <a:pt x="2253763" y="41401"/>
                </a:lnTo>
                <a:lnTo>
                  <a:pt x="2227966" y="74000"/>
                </a:lnTo>
                <a:lnTo>
                  <a:pt x="2218895" y="117106"/>
                </a:lnTo>
                <a:lnTo>
                  <a:pt x="2224393" y="156395"/>
                </a:lnTo>
                <a:lnTo>
                  <a:pt x="2241387" y="186779"/>
                </a:lnTo>
                <a:lnTo>
                  <a:pt x="2270632" y="209341"/>
                </a:lnTo>
                <a:lnTo>
                  <a:pt x="2312882" y="225165"/>
                </a:lnTo>
                <a:lnTo>
                  <a:pt x="2349690" y="236607"/>
                </a:lnTo>
                <a:lnTo>
                  <a:pt x="2371372" y="248097"/>
                </a:lnTo>
                <a:lnTo>
                  <a:pt x="2381652" y="261565"/>
                </a:lnTo>
                <a:lnTo>
                  <a:pt x="2384252" y="278944"/>
                </a:lnTo>
                <a:lnTo>
                  <a:pt x="2380506" y="298231"/>
                </a:lnTo>
                <a:lnTo>
                  <a:pt x="2369362" y="312241"/>
                </a:lnTo>
                <a:lnTo>
                  <a:pt x="2350962" y="320786"/>
                </a:lnTo>
                <a:lnTo>
                  <a:pt x="2325447" y="323675"/>
                </a:lnTo>
                <a:lnTo>
                  <a:pt x="2449820" y="323675"/>
                </a:lnTo>
                <a:lnTo>
                  <a:pt x="2452700" y="319820"/>
                </a:lnTo>
                <a:lnTo>
                  <a:pt x="2461652" y="273415"/>
                </a:lnTo>
                <a:lnTo>
                  <a:pt x="2457734" y="238979"/>
                </a:lnTo>
                <a:lnTo>
                  <a:pt x="2443496" y="209773"/>
                </a:lnTo>
                <a:lnTo>
                  <a:pt x="2415217" y="186127"/>
                </a:lnTo>
                <a:lnTo>
                  <a:pt x="2369173" y="168371"/>
                </a:lnTo>
                <a:lnTo>
                  <a:pt x="2334015" y="157283"/>
                </a:lnTo>
                <a:lnTo>
                  <a:pt x="2311060" y="145252"/>
                </a:lnTo>
                <a:lnTo>
                  <a:pt x="2298566" y="131336"/>
                </a:lnTo>
                <a:lnTo>
                  <a:pt x="2294788" y="114593"/>
                </a:lnTo>
                <a:lnTo>
                  <a:pt x="2298778" y="97606"/>
                </a:lnTo>
                <a:lnTo>
                  <a:pt x="2310495" y="84248"/>
                </a:lnTo>
                <a:lnTo>
                  <a:pt x="2329562" y="75508"/>
                </a:lnTo>
                <a:lnTo>
                  <a:pt x="2355603" y="72374"/>
                </a:lnTo>
                <a:lnTo>
                  <a:pt x="2446584" y="72374"/>
                </a:lnTo>
                <a:lnTo>
                  <a:pt x="2459139" y="41715"/>
                </a:lnTo>
                <a:lnTo>
                  <a:pt x="2439153" y="30957"/>
                </a:lnTo>
                <a:lnTo>
                  <a:pt x="2414596" y="21988"/>
                </a:lnTo>
                <a:lnTo>
                  <a:pt x="2384291" y="15847"/>
                </a:lnTo>
                <a:lnTo>
                  <a:pt x="2347059" y="13570"/>
                </a:lnTo>
                <a:close/>
              </a:path>
              <a:path w="6231255" h="441960">
                <a:moveTo>
                  <a:pt x="2446584" y="72374"/>
                </a:moveTo>
                <a:lnTo>
                  <a:pt x="2355603" y="72374"/>
                </a:lnTo>
                <a:lnTo>
                  <a:pt x="2377380" y="73921"/>
                </a:lnTo>
                <a:lnTo>
                  <a:pt x="2398639" y="78343"/>
                </a:lnTo>
                <a:lnTo>
                  <a:pt x="2418860" y="85308"/>
                </a:lnTo>
                <a:lnTo>
                  <a:pt x="2437527" y="94489"/>
                </a:lnTo>
                <a:lnTo>
                  <a:pt x="2446584" y="72374"/>
                </a:lnTo>
                <a:close/>
              </a:path>
              <a:path w="6231255" h="441960">
                <a:moveTo>
                  <a:pt x="2959166" y="272410"/>
                </a:moveTo>
                <a:lnTo>
                  <a:pt x="2698315" y="272410"/>
                </a:lnTo>
                <a:lnTo>
                  <a:pt x="2698315" y="431232"/>
                </a:lnTo>
                <a:lnTo>
                  <a:pt x="2959166" y="431232"/>
                </a:lnTo>
                <a:lnTo>
                  <a:pt x="2959166" y="380470"/>
                </a:lnTo>
                <a:lnTo>
                  <a:pt x="2761643" y="380470"/>
                </a:lnTo>
                <a:lnTo>
                  <a:pt x="2761643" y="323173"/>
                </a:lnTo>
                <a:lnTo>
                  <a:pt x="2959166" y="323173"/>
                </a:lnTo>
                <a:lnTo>
                  <a:pt x="2959166" y="272410"/>
                </a:lnTo>
                <a:close/>
              </a:path>
              <a:path w="6231255" h="441960">
                <a:moveTo>
                  <a:pt x="2959166" y="323173"/>
                </a:moveTo>
                <a:lnTo>
                  <a:pt x="2895838" y="323173"/>
                </a:lnTo>
                <a:lnTo>
                  <a:pt x="2895838" y="380470"/>
                </a:lnTo>
                <a:lnTo>
                  <a:pt x="2959166" y="380470"/>
                </a:lnTo>
                <a:lnTo>
                  <a:pt x="2959166" y="323173"/>
                </a:lnTo>
                <a:close/>
              </a:path>
              <a:path w="6231255" h="441960">
                <a:moveTo>
                  <a:pt x="2817432" y="15078"/>
                </a:moveTo>
                <a:lnTo>
                  <a:pt x="2616894" y="15078"/>
                </a:lnTo>
                <a:lnTo>
                  <a:pt x="2616894" y="237730"/>
                </a:lnTo>
                <a:lnTo>
                  <a:pt x="2643532" y="237730"/>
                </a:lnTo>
                <a:lnTo>
                  <a:pt x="2700491" y="236945"/>
                </a:lnTo>
                <a:lnTo>
                  <a:pt x="2756931" y="234464"/>
                </a:lnTo>
                <a:lnTo>
                  <a:pt x="2809697" y="230097"/>
                </a:lnTo>
                <a:lnTo>
                  <a:pt x="2855630" y="223658"/>
                </a:lnTo>
                <a:lnTo>
                  <a:pt x="2851121" y="184957"/>
                </a:lnTo>
                <a:lnTo>
                  <a:pt x="2680222" y="184957"/>
                </a:lnTo>
                <a:lnTo>
                  <a:pt x="2680222" y="149775"/>
                </a:lnTo>
                <a:lnTo>
                  <a:pt x="2803862" y="149775"/>
                </a:lnTo>
                <a:lnTo>
                  <a:pt x="2803862" y="100520"/>
                </a:lnTo>
                <a:lnTo>
                  <a:pt x="2680222" y="100520"/>
                </a:lnTo>
                <a:lnTo>
                  <a:pt x="2680222" y="67348"/>
                </a:lnTo>
                <a:lnTo>
                  <a:pt x="2817432" y="67348"/>
                </a:lnTo>
                <a:lnTo>
                  <a:pt x="2817432" y="15078"/>
                </a:lnTo>
                <a:close/>
              </a:path>
              <a:path w="6231255" h="441960">
                <a:moveTo>
                  <a:pt x="2849599" y="171890"/>
                </a:moveTo>
                <a:lnTo>
                  <a:pt x="2809422" y="177748"/>
                </a:lnTo>
                <a:lnTo>
                  <a:pt x="2763779" y="181816"/>
                </a:lnTo>
                <a:lnTo>
                  <a:pt x="2718702" y="184188"/>
                </a:lnTo>
                <a:lnTo>
                  <a:pt x="2680222" y="184957"/>
                </a:lnTo>
                <a:lnTo>
                  <a:pt x="2851121" y="184957"/>
                </a:lnTo>
                <a:lnTo>
                  <a:pt x="2849599" y="171890"/>
                </a:lnTo>
                <a:close/>
              </a:path>
              <a:path w="6231255" h="441960">
                <a:moveTo>
                  <a:pt x="2959166" y="502"/>
                </a:moveTo>
                <a:lnTo>
                  <a:pt x="2894833" y="502"/>
                </a:lnTo>
                <a:lnTo>
                  <a:pt x="2894833" y="249290"/>
                </a:lnTo>
                <a:lnTo>
                  <a:pt x="2959166" y="249290"/>
                </a:lnTo>
                <a:lnTo>
                  <a:pt x="2959166" y="502"/>
                </a:lnTo>
                <a:close/>
              </a:path>
              <a:path w="6231255" h="441960">
                <a:moveTo>
                  <a:pt x="3160152" y="13067"/>
                </a:moveTo>
                <a:lnTo>
                  <a:pt x="3111635" y="21541"/>
                </a:lnTo>
                <a:lnTo>
                  <a:pt x="3075463" y="44291"/>
                </a:lnTo>
                <a:lnTo>
                  <a:pt x="3052862" y="77314"/>
                </a:lnTo>
                <a:lnTo>
                  <a:pt x="3045056" y="116603"/>
                </a:lnTo>
                <a:lnTo>
                  <a:pt x="3052862" y="156105"/>
                </a:lnTo>
                <a:lnTo>
                  <a:pt x="3075463" y="189104"/>
                </a:lnTo>
                <a:lnTo>
                  <a:pt x="3111635" y="211737"/>
                </a:lnTo>
                <a:lnTo>
                  <a:pt x="3160152" y="220139"/>
                </a:lnTo>
                <a:lnTo>
                  <a:pt x="3208881" y="211737"/>
                </a:lnTo>
                <a:lnTo>
                  <a:pt x="3245029" y="189104"/>
                </a:lnTo>
                <a:lnTo>
                  <a:pt x="3259497" y="167869"/>
                </a:lnTo>
                <a:lnTo>
                  <a:pt x="3160152" y="167869"/>
                </a:lnTo>
                <a:lnTo>
                  <a:pt x="3139765" y="164029"/>
                </a:lnTo>
                <a:lnTo>
                  <a:pt x="3123336" y="153356"/>
                </a:lnTo>
                <a:lnTo>
                  <a:pt x="3112373" y="137124"/>
                </a:lnTo>
                <a:lnTo>
                  <a:pt x="3108384" y="116603"/>
                </a:lnTo>
                <a:lnTo>
                  <a:pt x="3112373" y="95871"/>
                </a:lnTo>
                <a:lnTo>
                  <a:pt x="3123336" y="79662"/>
                </a:lnTo>
                <a:lnTo>
                  <a:pt x="3139765" y="69107"/>
                </a:lnTo>
                <a:lnTo>
                  <a:pt x="3160152" y="65338"/>
                </a:lnTo>
                <a:lnTo>
                  <a:pt x="3259359" y="65338"/>
                </a:lnTo>
                <a:lnTo>
                  <a:pt x="3245029" y="44291"/>
                </a:lnTo>
                <a:lnTo>
                  <a:pt x="3208881" y="21541"/>
                </a:lnTo>
                <a:lnTo>
                  <a:pt x="3160152" y="13067"/>
                </a:lnTo>
                <a:close/>
              </a:path>
              <a:path w="6231255" h="441960">
                <a:moveTo>
                  <a:pt x="3259359" y="65338"/>
                </a:moveTo>
                <a:lnTo>
                  <a:pt x="3160152" y="65338"/>
                </a:lnTo>
                <a:lnTo>
                  <a:pt x="3180751" y="69107"/>
                </a:lnTo>
                <a:lnTo>
                  <a:pt x="3197156" y="79662"/>
                </a:lnTo>
                <a:lnTo>
                  <a:pt x="3208001" y="95871"/>
                </a:lnTo>
                <a:lnTo>
                  <a:pt x="3211920" y="116603"/>
                </a:lnTo>
                <a:lnTo>
                  <a:pt x="3208001" y="137124"/>
                </a:lnTo>
                <a:lnTo>
                  <a:pt x="3197156" y="153356"/>
                </a:lnTo>
                <a:lnTo>
                  <a:pt x="3180751" y="164029"/>
                </a:lnTo>
                <a:lnTo>
                  <a:pt x="3160152" y="167869"/>
                </a:lnTo>
                <a:lnTo>
                  <a:pt x="3259497" y="167869"/>
                </a:lnTo>
                <a:lnTo>
                  <a:pt x="3267513" y="156105"/>
                </a:lnTo>
                <a:lnTo>
                  <a:pt x="3275248" y="116603"/>
                </a:lnTo>
                <a:lnTo>
                  <a:pt x="3267513" y="77314"/>
                </a:lnTo>
                <a:lnTo>
                  <a:pt x="3259359" y="65338"/>
                </a:lnTo>
                <a:close/>
              </a:path>
              <a:path w="6231255" h="441960">
                <a:moveTo>
                  <a:pt x="3381800" y="502"/>
                </a:moveTo>
                <a:lnTo>
                  <a:pt x="3317969" y="502"/>
                </a:lnTo>
                <a:lnTo>
                  <a:pt x="3317969" y="420678"/>
                </a:lnTo>
                <a:lnTo>
                  <a:pt x="3381800" y="420678"/>
                </a:lnTo>
                <a:lnTo>
                  <a:pt x="3381800" y="502"/>
                </a:lnTo>
                <a:close/>
              </a:path>
              <a:path w="6231255" h="441960">
                <a:moveTo>
                  <a:pt x="3022439" y="268389"/>
                </a:moveTo>
                <a:lnTo>
                  <a:pt x="3022439" y="320660"/>
                </a:lnTo>
                <a:lnTo>
                  <a:pt x="3077818" y="320491"/>
                </a:lnTo>
                <a:lnTo>
                  <a:pt x="3134837" y="319188"/>
                </a:lnTo>
                <a:lnTo>
                  <a:pt x="3191760" y="316462"/>
                </a:lnTo>
                <a:lnTo>
                  <a:pt x="3246849" y="312023"/>
                </a:lnTo>
                <a:lnTo>
                  <a:pt x="3298368" y="305582"/>
                </a:lnTo>
                <a:lnTo>
                  <a:pt x="3295070" y="268570"/>
                </a:lnTo>
                <a:lnTo>
                  <a:pt x="3076672" y="268570"/>
                </a:lnTo>
                <a:lnTo>
                  <a:pt x="3022439" y="268389"/>
                </a:lnTo>
                <a:close/>
              </a:path>
              <a:path w="6231255" h="441960">
                <a:moveTo>
                  <a:pt x="3293844" y="254819"/>
                </a:moveTo>
                <a:lnTo>
                  <a:pt x="3242265" y="261152"/>
                </a:lnTo>
                <a:lnTo>
                  <a:pt x="3187960" y="265313"/>
                </a:lnTo>
                <a:lnTo>
                  <a:pt x="3132304" y="267665"/>
                </a:lnTo>
                <a:lnTo>
                  <a:pt x="3076672" y="268570"/>
                </a:lnTo>
                <a:lnTo>
                  <a:pt x="3295070" y="268570"/>
                </a:lnTo>
                <a:lnTo>
                  <a:pt x="3293844" y="254819"/>
                </a:lnTo>
                <a:close/>
              </a:path>
              <a:path w="6231255" h="441960">
                <a:moveTo>
                  <a:pt x="3902037" y="502"/>
                </a:moveTo>
                <a:lnTo>
                  <a:pt x="3837703" y="502"/>
                </a:lnTo>
                <a:lnTo>
                  <a:pt x="3837703" y="420678"/>
                </a:lnTo>
                <a:lnTo>
                  <a:pt x="3902037" y="420678"/>
                </a:lnTo>
                <a:lnTo>
                  <a:pt x="3902037" y="502"/>
                </a:lnTo>
                <a:close/>
              </a:path>
              <a:path w="6231255" h="441960">
                <a:moveTo>
                  <a:pt x="3764826" y="31161"/>
                </a:moveTo>
                <a:lnTo>
                  <a:pt x="3564288" y="31161"/>
                </a:lnTo>
                <a:lnTo>
                  <a:pt x="3564288" y="84437"/>
                </a:lnTo>
                <a:lnTo>
                  <a:pt x="3701498" y="84437"/>
                </a:lnTo>
                <a:lnTo>
                  <a:pt x="3693766" y="131058"/>
                </a:lnTo>
                <a:lnTo>
                  <a:pt x="3672452" y="173216"/>
                </a:lnTo>
                <a:lnTo>
                  <a:pt x="3640378" y="210912"/>
                </a:lnTo>
                <a:lnTo>
                  <a:pt x="3600366" y="244144"/>
                </a:lnTo>
                <a:lnTo>
                  <a:pt x="3555241" y="272913"/>
                </a:lnTo>
                <a:lnTo>
                  <a:pt x="3589920" y="324681"/>
                </a:lnTo>
                <a:lnTo>
                  <a:pt x="3627145" y="301702"/>
                </a:lnTo>
                <a:lnTo>
                  <a:pt x="3662840" y="274766"/>
                </a:lnTo>
                <a:lnTo>
                  <a:pt x="3695476" y="243549"/>
                </a:lnTo>
                <a:lnTo>
                  <a:pt x="3723522" y="207725"/>
                </a:lnTo>
                <a:lnTo>
                  <a:pt x="3745449" y="166969"/>
                </a:lnTo>
                <a:lnTo>
                  <a:pt x="3759727" y="120955"/>
                </a:lnTo>
                <a:lnTo>
                  <a:pt x="3764826" y="69359"/>
                </a:lnTo>
                <a:lnTo>
                  <a:pt x="3764826" y="31161"/>
                </a:lnTo>
                <a:close/>
              </a:path>
              <a:path w="6231255" h="441960">
                <a:moveTo>
                  <a:pt x="4292504" y="255824"/>
                </a:moveTo>
                <a:lnTo>
                  <a:pt x="4025119" y="255824"/>
                </a:lnTo>
                <a:lnTo>
                  <a:pt x="4025119" y="303069"/>
                </a:lnTo>
                <a:lnTo>
                  <a:pt x="4226663" y="303069"/>
                </a:lnTo>
                <a:lnTo>
                  <a:pt x="4226663" y="325183"/>
                </a:lnTo>
                <a:lnTo>
                  <a:pt x="4025119" y="325183"/>
                </a:lnTo>
                <a:lnTo>
                  <a:pt x="4025119" y="440782"/>
                </a:lnTo>
                <a:lnTo>
                  <a:pt x="4299540" y="440782"/>
                </a:lnTo>
                <a:lnTo>
                  <a:pt x="4299540" y="392532"/>
                </a:lnTo>
                <a:lnTo>
                  <a:pt x="4091463" y="392532"/>
                </a:lnTo>
                <a:lnTo>
                  <a:pt x="4091463" y="369412"/>
                </a:lnTo>
                <a:lnTo>
                  <a:pt x="4292504" y="369412"/>
                </a:lnTo>
                <a:lnTo>
                  <a:pt x="4292504" y="255824"/>
                </a:lnTo>
                <a:close/>
              </a:path>
              <a:path w="6231255" h="441960">
                <a:moveTo>
                  <a:pt x="4191983" y="222652"/>
                </a:moveTo>
                <a:lnTo>
                  <a:pt x="4126142" y="222652"/>
                </a:lnTo>
                <a:lnTo>
                  <a:pt x="4126142" y="255824"/>
                </a:lnTo>
                <a:lnTo>
                  <a:pt x="4191983" y="255824"/>
                </a:lnTo>
                <a:lnTo>
                  <a:pt x="4191983" y="222652"/>
                </a:lnTo>
                <a:close/>
              </a:path>
              <a:path w="6231255" h="441960">
                <a:moveTo>
                  <a:pt x="4359852" y="173397"/>
                </a:moveTo>
                <a:lnTo>
                  <a:pt x="3957770" y="173397"/>
                </a:lnTo>
                <a:lnTo>
                  <a:pt x="3957770" y="222652"/>
                </a:lnTo>
                <a:lnTo>
                  <a:pt x="4359852" y="222652"/>
                </a:lnTo>
                <a:lnTo>
                  <a:pt x="4359852" y="173397"/>
                </a:lnTo>
                <a:close/>
              </a:path>
              <a:path w="6231255" h="441960">
                <a:moveTo>
                  <a:pt x="4126645" y="0"/>
                </a:moveTo>
                <a:lnTo>
                  <a:pt x="4126645" y="9046"/>
                </a:lnTo>
                <a:lnTo>
                  <a:pt x="4117221" y="45147"/>
                </a:lnTo>
                <a:lnTo>
                  <a:pt x="4090834" y="72814"/>
                </a:lnTo>
                <a:lnTo>
                  <a:pt x="4050312" y="93224"/>
                </a:lnTo>
                <a:lnTo>
                  <a:pt x="3998481" y="107556"/>
                </a:lnTo>
                <a:lnTo>
                  <a:pt x="4019088" y="157817"/>
                </a:lnTo>
                <a:lnTo>
                  <a:pt x="4059485" y="147992"/>
                </a:lnTo>
                <a:lnTo>
                  <a:pt x="4096866" y="134257"/>
                </a:lnTo>
                <a:lnTo>
                  <a:pt x="4129912" y="116470"/>
                </a:lnTo>
                <a:lnTo>
                  <a:pt x="4157303" y="94489"/>
                </a:lnTo>
                <a:lnTo>
                  <a:pt x="4296204" y="94489"/>
                </a:lnTo>
                <a:lnTo>
                  <a:pt x="4183941" y="53778"/>
                </a:lnTo>
                <a:lnTo>
                  <a:pt x="4187318" y="43781"/>
                </a:lnTo>
                <a:lnTo>
                  <a:pt x="4189847" y="33360"/>
                </a:lnTo>
                <a:lnTo>
                  <a:pt x="4191433" y="22467"/>
                </a:lnTo>
                <a:lnTo>
                  <a:pt x="4191983" y="11057"/>
                </a:lnTo>
                <a:lnTo>
                  <a:pt x="4191983" y="1005"/>
                </a:lnTo>
                <a:lnTo>
                  <a:pt x="4126645" y="0"/>
                </a:lnTo>
                <a:close/>
              </a:path>
              <a:path w="6231255" h="441960">
                <a:moveTo>
                  <a:pt x="4296204" y="94489"/>
                </a:moveTo>
                <a:lnTo>
                  <a:pt x="4157303" y="94489"/>
                </a:lnTo>
                <a:lnTo>
                  <a:pt x="4296022" y="157314"/>
                </a:lnTo>
                <a:lnTo>
                  <a:pt x="4321152" y="103536"/>
                </a:lnTo>
                <a:lnTo>
                  <a:pt x="4296204" y="94489"/>
                </a:lnTo>
                <a:close/>
              </a:path>
              <a:path w="6231255" h="441960">
                <a:moveTo>
                  <a:pt x="4586471" y="16083"/>
                </a:moveTo>
                <a:lnTo>
                  <a:pt x="4399503" y="16083"/>
                </a:lnTo>
                <a:lnTo>
                  <a:pt x="4399503" y="68856"/>
                </a:lnTo>
                <a:lnTo>
                  <a:pt x="4521635" y="68856"/>
                </a:lnTo>
                <a:lnTo>
                  <a:pt x="4505804" y="110965"/>
                </a:lnTo>
                <a:lnTo>
                  <a:pt x="4475647" y="149021"/>
                </a:lnTo>
                <a:lnTo>
                  <a:pt x="4433429" y="181800"/>
                </a:lnTo>
                <a:lnTo>
                  <a:pt x="4381409" y="208077"/>
                </a:lnTo>
                <a:lnTo>
                  <a:pt x="4408047" y="258840"/>
                </a:lnTo>
                <a:lnTo>
                  <a:pt x="4443379" y="242010"/>
                </a:lnTo>
                <a:lnTo>
                  <a:pt x="4474705" y="223343"/>
                </a:lnTo>
                <a:lnTo>
                  <a:pt x="4501979" y="203074"/>
                </a:lnTo>
                <a:lnTo>
                  <a:pt x="4525154" y="181439"/>
                </a:lnTo>
                <a:lnTo>
                  <a:pt x="4613971" y="181439"/>
                </a:lnTo>
                <a:lnTo>
                  <a:pt x="4555310" y="143241"/>
                </a:lnTo>
                <a:lnTo>
                  <a:pt x="4569084" y="117090"/>
                </a:lnTo>
                <a:lnTo>
                  <a:pt x="4578806" y="90091"/>
                </a:lnTo>
                <a:lnTo>
                  <a:pt x="4584571" y="62526"/>
                </a:lnTo>
                <a:lnTo>
                  <a:pt x="4586471" y="34679"/>
                </a:lnTo>
                <a:lnTo>
                  <a:pt x="4586471" y="16083"/>
                </a:lnTo>
                <a:close/>
              </a:path>
              <a:path w="6231255" h="441960">
                <a:moveTo>
                  <a:pt x="4748812" y="502"/>
                </a:moveTo>
                <a:lnTo>
                  <a:pt x="4684479" y="502"/>
                </a:lnTo>
                <a:lnTo>
                  <a:pt x="4684479" y="90971"/>
                </a:lnTo>
                <a:lnTo>
                  <a:pt x="4612606" y="90971"/>
                </a:lnTo>
                <a:lnTo>
                  <a:pt x="4612606" y="144246"/>
                </a:lnTo>
                <a:lnTo>
                  <a:pt x="4684479" y="144246"/>
                </a:lnTo>
                <a:lnTo>
                  <a:pt x="4684479" y="252306"/>
                </a:lnTo>
                <a:lnTo>
                  <a:pt x="4748812" y="252306"/>
                </a:lnTo>
                <a:lnTo>
                  <a:pt x="4748812" y="502"/>
                </a:lnTo>
                <a:close/>
              </a:path>
              <a:path w="6231255" h="441960">
                <a:moveTo>
                  <a:pt x="4613971" y="181439"/>
                </a:moveTo>
                <a:lnTo>
                  <a:pt x="4525154" y="181439"/>
                </a:lnTo>
                <a:lnTo>
                  <a:pt x="4606575" y="248285"/>
                </a:lnTo>
                <a:lnTo>
                  <a:pt x="4641757" y="199533"/>
                </a:lnTo>
                <a:lnTo>
                  <a:pt x="4613971" y="181439"/>
                </a:lnTo>
                <a:close/>
              </a:path>
              <a:path w="6231255" h="441960">
                <a:moveTo>
                  <a:pt x="4748812" y="275426"/>
                </a:moveTo>
                <a:lnTo>
                  <a:pt x="4478914" y="275426"/>
                </a:lnTo>
                <a:lnTo>
                  <a:pt x="4478914" y="327194"/>
                </a:lnTo>
                <a:lnTo>
                  <a:pt x="4684479" y="327194"/>
                </a:lnTo>
                <a:lnTo>
                  <a:pt x="4684479" y="433243"/>
                </a:lnTo>
                <a:lnTo>
                  <a:pt x="4748812" y="433243"/>
                </a:lnTo>
                <a:lnTo>
                  <a:pt x="4748812" y="275426"/>
                </a:lnTo>
                <a:close/>
              </a:path>
              <a:path w="6231255" h="441960">
                <a:moveTo>
                  <a:pt x="5025789" y="14072"/>
                </a:moveTo>
                <a:lnTo>
                  <a:pt x="4979416" y="22090"/>
                </a:lnTo>
                <a:lnTo>
                  <a:pt x="4943551" y="44291"/>
                </a:lnTo>
                <a:lnTo>
                  <a:pt x="4920407" y="77895"/>
                </a:lnTo>
                <a:lnTo>
                  <a:pt x="4912201" y="120121"/>
                </a:lnTo>
                <a:lnTo>
                  <a:pt x="4920407" y="162057"/>
                </a:lnTo>
                <a:lnTo>
                  <a:pt x="4943551" y="195512"/>
                </a:lnTo>
                <a:lnTo>
                  <a:pt x="4979416" y="217658"/>
                </a:lnTo>
                <a:lnTo>
                  <a:pt x="5025789" y="225668"/>
                </a:lnTo>
                <a:lnTo>
                  <a:pt x="5072240" y="217658"/>
                </a:lnTo>
                <a:lnTo>
                  <a:pt x="5108279" y="195512"/>
                </a:lnTo>
                <a:lnTo>
                  <a:pt x="5124392" y="172392"/>
                </a:lnTo>
                <a:lnTo>
                  <a:pt x="5025789" y="172392"/>
                </a:lnTo>
                <a:lnTo>
                  <a:pt x="5005269" y="168678"/>
                </a:lnTo>
                <a:lnTo>
                  <a:pt x="4989036" y="158131"/>
                </a:lnTo>
                <a:lnTo>
                  <a:pt x="4978364" y="141647"/>
                </a:lnTo>
                <a:lnTo>
                  <a:pt x="4974523" y="120121"/>
                </a:lnTo>
                <a:lnTo>
                  <a:pt x="4978364" y="98172"/>
                </a:lnTo>
                <a:lnTo>
                  <a:pt x="4989036" y="81735"/>
                </a:lnTo>
                <a:lnTo>
                  <a:pt x="5005269" y="71424"/>
                </a:lnTo>
                <a:lnTo>
                  <a:pt x="5025789" y="67851"/>
                </a:lnTo>
                <a:lnTo>
                  <a:pt x="5124625" y="67851"/>
                </a:lnTo>
                <a:lnTo>
                  <a:pt x="5108279" y="44291"/>
                </a:lnTo>
                <a:lnTo>
                  <a:pt x="5072240" y="22090"/>
                </a:lnTo>
                <a:lnTo>
                  <a:pt x="5025789" y="14072"/>
                </a:lnTo>
                <a:close/>
              </a:path>
              <a:path w="6231255" h="441960">
                <a:moveTo>
                  <a:pt x="5124625" y="67851"/>
                </a:moveTo>
                <a:lnTo>
                  <a:pt x="5025789" y="67851"/>
                </a:lnTo>
                <a:lnTo>
                  <a:pt x="5046521" y="71424"/>
                </a:lnTo>
                <a:lnTo>
                  <a:pt x="5062730" y="81735"/>
                </a:lnTo>
                <a:lnTo>
                  <a:pt x="5073285" y="98172"/>
                </a:lnTo>
                <a:lnTo>
                  <a:pt x="5077054" y="120121"/>
                </a:lnTo>
                <a:lnTo>
                  <a:pt x="5073285" y="141647"/>
                </a:lnTo>
                <a:lnTo>
                  <a:pt x="5062730" y="158131"/>
                </a:lnTo>
                <a:lnTo>
                  <a:pt x="5046521" y="168678"/>
                </a:lnTo>
                <a:lnTo>
                  <a:pt x="5025789" y="172392"/>
                </a:lnTo>
                <a:lnTo>
                  <a:pt x="5124392" y="172392"/>
                </a:lnTo>
                <a:lnTo>
                  <a:pt x="5131595" y="162057"/>
                </a:lnTo>
                <a:lnTo>
                  <a:pt x="5139880" y="120121"/>
                </a:lnTo>
                <a:lnTo>
                  <a:pt x="5131595" y="77895"/>
                </a:lnTo>
                <a:lnTo>
                  <a:pt x="5124625" y="67851"/>
                </a:lnTo>
                <a:close/>
              </a:path>
              <a:path w="6231255" h="441960">
                <a:moveTo>
                  <a:pt x="5270556" y="270902"/>
                </a:moveTo>
                <a:lnTo>
                  <a:pt x="5000659" y="270902"/>
                </a:lnTo>
                <a:lnTo>
                  <a:pt x="5000659" y="322670"/>
                </a:lnTo>
                <a:lnTo>
                  <a:pt x="5206223" y="322670"/>
                </a:lnTo>
                <a:lnTo>
                  <a:pt x="5206223" y="433243"/>
                </a:lnTo>
                <a:lnTo>
                  <a:pt x="5270556" y="433243"/>
                </a:lnTo>
                <a:lnTo>
                  <a:pt x="5270556" y="270902"/>
                </a:lnTo>
                <a:close/>
              </a:path>
              <a:path w="6231255" h="441960">
                <a:moveTo>
                  <a:pt x="5270556" y="502"/>
                </a:moveTo>
                <a:lnTo>
                  <a:pt x="5206223" y="502"/>
                </a:lnTo>
                <a:lnTo>
                  <a:pt x="5206223" y="40710"/>
                </a:lnTo>
                <a:lnTo>
                  <a:pt x="5149932" y="40710"/>
                </a:lnTo>
                <a:lnTo>
                  <a:pt x="5151942" y="93986"/>
                </a:lnTo>
                <a:lnTo>
                  <a:pt x="5206223" y="93986"/>
                </a:lnTo>
                <a:lnTo>
                  <a:pt x="5206223" y="140226"/>
                </a:lnTo>
                <a:lnTo>
                  <a:pt x="5151942" y="140226"/>
                </a:lnTo>
                <a:lnTo>
                  <a:pt x="5149932" y="193501"/>
                </a:lnTo>
                <a:lnTo>
                  <a:pt x="5206223" y="193501"/>
                </a:lnTo>
                <a:lnTo>
                  <a:pt x="5206223" y="247783"/>
                </a:lnTo>
                <a:lnTo>
                  <a:pt x="5270556" y="247783"/>
                </a:lnTo>
                <a:lnTo>
                  <a:pt x="5270556" y="502"/>
                </a:lnTo>
                <a:close/>
              </a:path>
              <a:path w="6231255" h="441960">
                <a:moveTo>
                  <a:pt x="5533865" y="15078"/>
                </a:moveTo>
                <a:lnTo>
                  <a:pt x="5337850" y="15078"/>
                </a:lnTo>
                <a:lnTo>
                  <a:pt x="5337850" y="67348"/>
                </a:lnTo>
                <a:lnTo>
                  <a:pt x="5470537" y="67348"/>
                </a:lnTo>
                <a:lnTo>
                  <a:pt x="5470537" y="99012"/>
                </a:lnTo>
                <a:lnTo>
                  <a:pt x="5337850" y="99012"/>
                </a:lnTo>
                <a:lnTo>
                  <a:pt x="5337850" y="237730"/>
                </a:lnTo>
                <a:lnTo>
                  <a:pt x="5364990" y="237730"/>
                </a:lnTo>
                <a:lnTo>
                  <a:pt x="5420842" y="236945"/>
                </a:lnTo>
                <a:lnTo>
                  <a:pt x="5474809" y="234464"/>
                </a:lnTo>
                <a:lnTo>
                  <a:pt x="5525007" y="230097"/>
                </a:lnTo>
                <a:lnTo>
                  <a:pt x="5569550" y="223658"/>
                </a:lnTo>
                <a:lnTo>
                  <a:pt x="5565041" y="184957"/>
                </a:lnTo>
                <a:lnTo>
                  <a:pt x="5401178" y="184957"/>
                </a:lnTo>
                <a:lnTo>
                  <a:pt x="5401178" y="148770"/>
                </a:lnTo>
                <a:lnTo>
                  <a:pt x="5533865" y="148770"/>
                </a:lnTo>
                <a:lnTo>
                  <a:pt x="5533865" y="15078"/>
                </a:lnTo>
                <a:close/>
              </a:path>
              <a:path w="6231255" h="441960">
                <a:moveTo>
                  <a:pt x="5563519" y="171890"/>
                </a:moveTo>
                <a:lnTo>
                  <a:pt x="5524528" y="177748"/>
                </a:lnTo>
                <a:lnTo>
                  <a:pt x="5481531" y="181816"/>
                </a:lnTo>
                <a:lnTo>
                  <a:pt x="5439195" y="184188"/>
                </a:lnTo>
                <a:lnTo>
                  <a:pt x="5402183" y="184957"/>
                </a:lnTo>
                <a:lnTo>
                  <a:pt x="5565041" y="184957"/>
                </a:lnTo>
                <a:lnTo>
                  <a:pt x="5563519" y="171890"/>
                </a:lnTo>
                <a:close/>
              </a:path>
              <a:path w="6231255" h="441960">
                <a:moveTo>
                  <a:pt x="5542409" y="256829"/>
                </a:moveTo>
                <a:lnTo>
                  <a:pt x="5491277" y="264361"/>
                </a:lnTo>
                <a:lnTo>
                  <a:pt x="5453763" y="284661"/>
                </a:lnTo>
                <a:lnTo>
                  <a:pt x="5430667" y="314291"/>
                </a:lnTo>
                <a:lnTo>
                  <a:pt x="5422790" y="349811"/>
                </a:lnTo>
                <a:lnTo>
                  <a:pt x="5430667" y="385174"/>
                </a:lnTo>
                <a:lnTo>
                  <a:pt x="5453763" y="414458"/>
                </a:lnTo>
                <a:lnTo>
                  <a:pt x="5491277" y="434413"/>
                </a:lnTo>
                <a:lnTo>
                  <a:pt x="5542409" y="441787"/>
                </a:lnTo>
                <a:lnTo>
                  <a:pt x="5593039" y="434413"/>
                </a:lnTo>
                <a:lnTo>
                  <a:pt x="5630427" y="414458"/>
                </a:lnTo>
                <a:lnTo>
                  <a:pt x="5649755" y="390019"/>
                </a:lnTo>
                <a:lnTo>
                  <a:pt x="5542409" y="390019"/>
                </a:lnTo>
                <a:lnTo>
                  <a:pt x="5517711" y="386705"/>
                </a:lnTo>
                <a:lnTo>
                  <a:pt x="5500128" y="377831"/>
                </a:lnTo>
                <a:lnTo>
                  <a:pt x="5489613" y="364999"/>
                </a:lnTo>
                <a:lnTo>
                  <a:pt x="5486118" y="349811"/>
                </a:lnTo>
                <a:lnTo>
                  <a:pt x="5489613" y="333539"/>
                </a:lnTo>
                <a:lnTo>
                  <a:pt x="5500128" y="320283"/>
                </a:lnTo>
                <a:lnTo>
                  <a:pt x="5517711" y="311362"/>
                </a:lnTo>
                <a:lnTo>
                  <a:pt x="5542409" y="308095"/>
                </a:lnTo>
                <a:lnTo>
                  <a:pt x="5648934" y="308095"/>
                </a:lnTo>
                <a:lnTo>
                  <a:pt x="5630804" y="284661"/>
                </a:lnTo>
                <a:lnTo>
                  <a:pt x="5593463" y="264361"/>
                </a:lnTo>
                <a:lnTo>
                  <a:pt x="5542409" y="256829"/>
                </a:lnTo>
                <a:close/>
              </a:path>
              <a:path w="6231255" h="441960">
                <a:moveTo>
                  <a:pt x="5648934" y="308095"/>
                </a:moveTo>
                <a:lnTo>
                  <a:pt x="5542409" y="308095"/>
                </a:lnTo>
                <a:lnTo>
                  <a:pt x="5566896" y="311362"/>
                </a:lnTo>
                <a:lnTo>
                  <a:pt x="5584502" y="320283"/>
                </a:lnTo>
                <a:lnTo>
                  <a:pt x="5595135" y="333539"/>
                </a:lnTo>
                <a:lnTo>
                  <a:pt x="5598701" y="349811"/>
                </a:lnTo>
                <a:lnTo>
                  <a:pt x="5595135" y="364999"/>
                </a:lnTo>
                <a:lnTo>
                  <a:pt x="5584502" y="377831"/>
                </a:lnTo>
                <a:lnTo>
                  <a:pt x="5566896" y="386705"/>
                </a:lnTo>
                <a:lnTo>
                  <a:pt x="5542409" y="390019"/>
                </a:lnTo>
                <a:lnTo>
                  <a:pt x="5649755" y="390019"/>
                </a:lnTo>
                <a:lnTo>
                  <a:pt x="5653586" y="385174"/>
                </a:lnTo>
                <a:lnTo>
                  <a:pt x="5661526" y="349811"/>
                </a:lnTo>
                <a:lnTo>
                  <a:pt x="5653728" y="314291"/>
                </a:lnTo>
                <a:lnTo>
                  <a:pt x="5648934" y="308095"/>
                </a:lnTo>
                <a:close/>
              </a:path>
              <a:path w="6231255" h="441960">
                <a:moveTo>
                  <a:pt x="5664039" y="502"/>
                </a:moveTo>
                <a:lnTo>
                  <a:pt x="5599706" y="502"/>
                </a:lnTo>
                <a:lnTo>
                  <a:pt x="5599706" y="250296"/>
                </a:lnTo>
                <a:lnTo>
                  <a:pt x="5664039" y="250296"/>
                </a:lnTo>
                <a:lnTo>
                  <a:pt x="5664039" y="191994"/>
                </a:lnTo>
                <a:lnTo>
                  <a:pt x="5726864" y="191994"/>
                </a:lnTo>
                <a:lnTo>
                  <a:pt x="5726864" y="138718"/>
                </a:lnTo>
                <a:lnTo>
                  <a:pt x="5664039" y="138718"/>
                </a:lnTo>
                <a:lnTo>
                  <a:pt x="5664039" y="104541"/>
                </a:lnTo>
                <a:lnTo>
                  <a:pt x="5726864" y="104541"/>
                </a:lnTo>
                <a:lnTo>
                  <a:pt x="5726864" y="51768"/>
                </a:lnTo>
                <a:lnTo>
                  <a:pt x="5664039" y="51768"/>
                </a:lnTo>
                <a:lnTo>
                  <a:pt x="5664039" y="502"/>
                </a:lnTo>
                <a:close/>
              </a:path>
              <a:path w="6231255" h="441960">
                <a:moveTo>
                  <a:pt x="6231018" y="196014"/>
                </a:moveTo>
                <a:lnTo>
                  <a:pt x="5836475" y="196014"/>
                </a:lnTo>
                <a:lnTo>
                  <a:pt x="5836475" y="232202"/>
                </a:lnTo>
                <a:lnTo>
                  <a:pt x="6231018" y="232202"/>
                </a:lnTo>
                <a:lnTo>
                  <a:pt x="6231018" y="196014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72739" y="3266916"/>
            <a:ext cx="9413325" cy="40522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74031" y="8056340"/>
            <a:ext cx="7353544" cy="16551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038789" y="9000228"/>
            <a:ext cx="2225675" cy="335915"/>
          </a:xfrm>
          <a:custGeom>
            <a:avLst/>
            <a:gdLst/>
            <a:ahLst/>
            <a:cxnLst/>
            <a:rect l="l" t="t" r="r" b="b"/>
            <a:pathLst>
              <a:path w="2225675" h="335915">
                <a:moveTo>
                  <a:pt x="137210" y="91599"/>
                </a:moveTo>
                <a:lnTo>
                  <a:pt x="87452" y="91599"/>
                </a:lnTo>
                <a:lnTo>
                  <a:pt x="87452" y="292137"/>
                </a:lnTo>
                <a:lnTo>
                  <a:pt x="137210" y="292137"/>
                </a:lnTo>
                <a:lnTo>
                  <a:pt x="137210" y="91599"/>
                </a:lnTo>
                <a:close/>
              </a:path>
              <a:path w="2225675" h="335915">
                <a:moveTo>
                  <a:pt x="137210" y="30156"/>
                </a:moveTo>
                <a:lnTo>
                  <a:pt x="99892" y="30156"/>
                </a:lnTo>
                <a:lnTo>
                  <a:pt x="0" y="90845"/>
                </a:lnTo>
                <a:lnTo>
                  <a:pt x="23371" y="130802"/>
                </a:lnTo>
                <a:lnTo>
                  <a:pt x="87452" y="91599"/>
                </a:lnTo>
                <a:lnTo>
                  <a:pt x="137210" y="91599"/>
                </a:lnTo>
                <a:lnTo>
                  <a:pt x="137210" y="30156"/>
                </a:lnTo>
                <a:close/>
              </a:path>
              <a:path w="2225675" h="335915">
                <a:moveTo>
                  <a:pt x="342849" y="41841"/>
                </a:moveTo>
                <a:lnTo>
                  <a:pt x="204885" y="41841"/>
                </a:lnTo>
                <a:lnTo>
                  <a:pt x="204885" y="81421"/>
                </a:lnTo>
                <a:lnTo>
                  <a:pt x="294222" y="81421"/>
                </a:lnTo>
                <a:lnTo>
                  <a:pt x="284421" y="114587"/>
                </a:lnTo>
                <a:lnTo>
                  <a:pt x="261616" y="147435"/>
                </a:lnTo>
                <a:lnTo>
                  <a:pt x="228915" y="177526"/>
                </a:lnTo>
                <a:lnTo>
                  <a:pt x="189430" y="202423"/>
                </a:lnTo>
                <a:lnTo>
                  <a:pt x="214685" y="239741"/>
                </a:lnTo>
                <a:lnTo>
                  <a:pt x="236266" y="227172"/>
                </a:lnTo>
                <a:lnTo>
                  <a:pt x="257564" y="212129"/>
                </a:lnTo>
                <a:lnTo>
                  <a:pt x="277872" y="194683"/>
                </a:lnTo>
                <a:lnTo>
                  <a:pt x="296484" y="174905"/>
                </a:lnTo>
                <a:lnTo>
                  <a:pt x="360987" y="174905"/>
                </a:lnTo>
                <a:lnTo>
                  <a:pt x="319855" y="141356"/>
                </a:lnTo>
                <a:lnTo>
                  <a:pt x="329491" y="122002"/>
                </a:lnTo>
                <a:lnTo>
                  <a:pt x="336724" y="101305"/>
                </a:lnTo>
                <a:lnTo>
                  <a:pt x="341271" y="79336"/>
                </a:lnTo>
                <a:lnTo>
                  <a:pt x="342849" y="56165"/>
                </a:lnTo>
                <a:lnTo>
                  <a:pt x="342849" y="41841"/>
                </a:lnTo>
                <a:close/>
              </a:path>
              <a:path w="2225675" h="335915">
                <a:moveTo>
                  <a:pt x="360987" y="174905"/>
                </a:moveTo>
                <a:lnTo>
                  <a:pt x="296484" y="174905"/>
                </a:lnTo>
                <a:lnTo>
                  <a:pt x="355665" y="232202"/>
                </a:lnTo>
                <a:lnTo>
                  <a:pt x="387329" y="196391"/>
                </a:lnTo>
                <a:lnTo>
                  <a:pt x="360987" y="174905"/>
                </a:lnTo>
                <a:close/>
              </a:path>
              <a:path w="2225675" h="335915">
                <a:moveTo>
                  <a:pt x="298746" y="0"/>
                </a:moveTo>
                <a:lnTo>
                  <a:pt x="252004" y="0"/>
                </a:lnTo>
                <a:lnTo>
                  <a:pt x="252004" y="41841"/>
                </a:lnTo>
                <a:lnTo>
                  <a:pt x="298746" y="41841"/>
                </a:lnTo>
                <a:lnTo>
                  <a:pt x="298746" y="0"/>
                </a:lnTo>
                <a:close/>
              </a:path>
              <a:path w="2225675" h="335915">
                <a:moveTo>
                  <a:pt x="446134" y="4900"/>
                </a:moveTo>
                <a:lnTo>
                  <a:pt x="397884" y="4900"/>
                </a:lnTo>
                <a:lnTo>
                  <a:pt x="397884" y="320032"/>
                </a:lnTo>
                <a:lnTo>
                  <a:pt x="446134" y="320032"/>
                </a:lnTo>
                <a:lnTo>
                  <a:pt x="446134" y="156435"/>
                </a:lnTo>
                <a:lnTo>
                  <a:pt x="495138" y="156435"/>
                </a:lnTo>
                <a:lnTo>
                  <a:pt x="495138" y="115347"/>
                </a:lnTo>
                <a:lnTo>
                  <a:pt x="446134" y="115347"/>
                </a:lnTo>
                <a:lnTo>
                  <a:pt x="446134" y="4900"/>
                </a:lnTo>
                <a:close/>
              </a:path>
              <a:path w="2225675" h="335915">
                <a:moveTo>
                  <a:pt x="707394" y="21109"/>
                </a:moveTo>
                <a:lnTo>
                  <a:pt x="659144" y="21109"/>
                </a:lnTo>
                <a:lnTo>
                  <a:pt x="659144" y="56165"/>
                </a:lnTo>
                <a:lnTo>
                  <a:pt x="654998" y="100098"/>
                </a:lnTo>
                <a:lnTo>
                  <a:pt x="641804" y="137351"/>
                </a:lnTo>
                <a:lnTo>
                  <a:pt x="618433" y="170293"/>
                </a:lnTo>
                <a:lnTo>
                  <a:pt x="583754" y="201292"/>
                </a:lnTo>
                <a:lnTo>
                  <a:pt x="615418" y="236348"/>
                </a:lnTo>
                <a:lnTo>
                  <a:pt x="635390" y="219945"/>
                </a:lnTo>
                <a:lnTo>
                  <a:pt x="653348" y="202658"/>
                </a:lnTo>
                <a:lnTo>
                  <a:pt x="669116" y="184029"/>
                </a:lnTo>
                <a:lnTo>
                  <a:pt x="682515" y="163597"/>
                </a:lnTo>
                <a:lnTo>
                  <a:pt x="747890" y="163597"/>
                </a:lnTo>
                <a:lnTo>
                  <a:pt x="699478" y="122132"/>
                </a:lnTo>
                <a:lnTo>
                  <a:pt x="702782" y="107554"/>
                </a:lnTo>
                <a:lnTo>
                  <a:pt x="705274" y="92023"/>
                </a:lnTo>
                <a:lnTo>
                  <a:pt x="706846" y="75431"/>
                </a:lnTo>
                <a:lnTo>
                  <a:pt x="707394" y="57673"/>
                </a:lnTo>
                <a:lnTo>
                  <a:pt x="707394" y="21109"/>
                </a:lnTo>
                <a:close/>
              </a:path>
              <a:path w="2225675" h="335915">
                <a:moveTo>
                  <a:pt x="747890" y="163597"/>
                </a:moveTo>
                <a:lnTo>
                  <a:pt x="682515" y="163597"/>
                </a:lnTo>
                <a:lnTo>
                  <a:pt x="749236" y="229563"/>
                </a:lnTo>
                <a:lnTo>
                  <a:pt x="783538" y="194130"/>
                </a:lnTo>
                <a:lnTo>
                  <a:pt x="747890" y="163597"/>
                </a:lnTo>
                <a:close/>
              </a:path>
              <a:path w="2225675" h="335915">
                <a:moveTo>
                  <a:pt x="854782" y="4900"/>
                </a:moveTo>
                <a:lnTo>
                  <a:pt x="806532" y="4900"/>
                </a:lnTo>
                <a:lnTo>
                  <a:pt x="806532" y="320032"/>
                </a:lnTo>
                <a:lnTo>
                  <a:pt x="854782" y="320032"/>
                </a:lnTo>
                <a:lnTo>
                  <a:pt x="854782" y="4900"/>
                </a:lnTo>
                <a:close/>
              </a:path>
              <a:path w="2225675" h="335915">
                <a:moveTo>
                  <a:pt x="1109560" y="8292"/>
                </a:moveTo>
                <a:lnTo>
                  <a:pt x="1063949" y="8292"/>
                </a:lnTo>
                <a:lnTo>
                  <a:pt x="1063949" y="96499"/>
                </a:lnTo>
                <a:lnTo>
                  <a:pt x="1031531" y="96499"/>
                </a:lnTo>
                <a:lnTo>
                  <a:pt x="1031531" y="136456"/>
                </a:lnTo>
                <a:lnTo>
                  <a:pt x="1063949" y="136456"/>
                </a:lnTo>
                <a:lnTo>
                  <a:pt x="1063949" y="306084"/>
                </a:lnTo>
                <a:lnTo>
                  <a:pt x="1109560" y="306084"/>
                </a:lnTo>
                <a:lnTo>
                  <a:pt x="1109560" y="8292"/>
                </a:lnTo>
                <a:close/>
              </a:path>
              <a:path w="2225675" h="335915">
                <a:moveTo>
                  <a:pt x="1022861" y="29779"/>
                </a:moveTo>
                <a:lnTo>
                  <a:pt x="905252" y="29779"/>
                </a:lnTo>
                <a:lnTo>
                  <a:pt x="905252" y="69359"/>
                </a:lnTo>
                <a:lnTo>
                  <a:pt x="976873" y="69359"/>
                </a:lnTo>
                <a:lnTo>
                  <a:pt x="970583" y="104344"/>
                </a:lnTo>
                <a:lnTo>
                  <a:pt x="954256" y="140037"/>
                </a:lnTo>
                <a:lnTo>
                  <a:pt x="928317" y="173468"/>
                </a:lnTo>
                <a:lnTo>
                  <a:pt x="893190" y="201669"/>
                </a:lnTo>
                <a:lnTo>
                  <a:pt x="919200" y="236725"/>
                </a:lnTo>
                <a:lnTo>
                  <a:pt x="936622" y="223497"/>
                </a:lnTo>
                <a:lnTo>
                  <a:pt x="953125" y="208642"/>
                </a:lnTo>
                <a:lnTo>
                  <a:pt x="968498" y="192092"/>
                </a:lnTo>
                <a:lnTo>
                  <a:pt x="982527" y="173774"/>
                </a:lnTo>
                <a:lnTo>
                  <a:pt x="1038840" y="173774"/>
                </a:lnTo>
                <a:lnTo>
                  <a:pt x="1002506" y="139472"/>
                </a:lnTo>
                <a:lnTo>
                  <a:pt x="1011093" y="118044"/>
                </a:lnTo>
                <a:lnTo>
                  <a:pt x="1017490" y="94991"/>
                </a:lnTo>
                <a:lnTo>
                  <a:pt x="1021483" y="70242"/>
                </a:lnTo>
                <a:lnTo>
                  <a:pt x="1022861" y="43726"/>
                </a:lnTo>
                <a:lnTo>
                  <a:pt x="1022861" y="29779"/>
                </a:lnTo>
                <a:close/>
              </a:path>
              <a:path w="2225675" h="335915">
                <a:moveTo>
                  <a:pt x="1038840" y="173774"/>
                </a:moveTo>
                <a:lnTo>
                  <a:pt x="982527" y="173774"/>
                </a:lnTo>
                <a:lnTo>
                  <a:pt x="1032285" y="229563"/>
                </a:lnTo>
                <a:lnTo>
                  <a:pt x="1063195" y="196768"/>
                </a:lnTo>
                <a:lnTo>
                  <a:pt x="1038840" y="173774"/>
                </a:lnTo>
                <a:close/>
              </a:path>
              <a:path w="2225675" h="335915">
                <a:moveTo>
                  <a:pt x="1178166" y="4900"/>
                </a:moveTo>
                <a:lnTo>
                  <a:pt x="1132177" y="4900"/>
                </a:lnTo>
                <a:lnTo>
                  <a:pt x="1132177" y="320032"/>
                </a:lnTo>
                <a:lnTo>
                  <a:pt x="1178166" y="320032"/>
                </a:lnTo>
                <a:lnTo>
                  <a:pt x="1178166" y="4900"/>
                </a:lnTo>
                <a:close/>
              </a:path>
              <a:path w="2225675" h="335915">
                <a:moveTo>
                  <a:pt x="1463477" y="219385"/>
                </a:moveTo>
                <a:lnTo>
                  <a:pt x="1262939" y="219385"/>
                </a:lnTo>
                <a:lnTo>
                  <a:pt x="1262939" y="333225"/>
                </a:lnTo>
                <a:lnTo>
                  <a:pt x="1463477" y="333225"/>
                </a:lnTo>
                <a:lnTo>
                  <a:pt x="1463477" y="295153"/>
                </a:lnTo>
                <a:lnTo>
                  <a:pt x="1311942" y="295153"/>
                </a:lnTo>
                <a:lnTo>
                  <a:pt x="1311942" y="257081"/>
                </a:lnTo>
                <a:lnTo>
                  <a:pt x="1463477" y="257081"/>
                </a:lnTo>
                <a:lnTo>
                  <a:pt x="1463477" y="219385"/>
                </a:lnTo>
                <a:close/>
              </a:path>
              <a:path w="2225675" h="335915">
                <a:moveTo>
                  <a:pt x="1463477" y="257081"/>
                </a:moveTo>
                <a:lnTo>
                  <a:pt x="1414473" y="257081"/>
                </a:lnTo>
                <a:lnTo>
                  <a:pt x="1414473" y="295153"/>
                </a:lnTo>
                <a:lnTo>
                  <a:pt x="1463477" y="295153"/>
                </a:lnTo>
                <a:lnTo>
                  <a:pt x="1463477" y="257081"/>
                </a:lnTo>
                <a:close/>
              </a:path>
              <a:path w="2225675" h="335915">
                <a:moveTo>
                  <a:pt x="1388087" y="189606"/>
                </a:moveTo>
                <a:lnTo>
                  <a:pt x="1338706" y="189606"/>
                </a:lnTo>
                <a:lnTo>
                  <a:pt x="1338706" y="219385"/>
                </a:lnTo>
                <a:lnTo>
                  <a:pt x="1388087" y="219385"/>
                </a:lnTo>
                <a:lnTo>
                  <a:pt x="1388087" y="189606"/>
                </a:lnTo>
                <a:close/>
              </a:path>
              <a:path w="2225675" h="335915">
                <a:moveTo>
                  <a:pt x="1513989" y="150403"/>
                </a:moveTo>
                <a:lnTo>
                  <a:pt x="1212427" y="150403"/>
                </a:lnTo>
                <a:lnTo>
                  <a:pt x="1212427" y="189606"/>
                </a:lnTo>
                <a:lnTo>
                  <a:pt x="1513989" y="189606"/>
                </a:lnTo>
                <a:lnTo>
                  <a:pt x="1513989" y="150403"/>
                </a:lnTo>
                <a:close/>
              </a:path>
              <a:path w="2225675" h="335915">
                <a:moveTo>
                  <a:pt x="1469131" y="92353"/>
                </a:moveTo>
                <a:lnTo>
                  <a:pt x="1257661" y="92353"/>
                </a:lnTo>
                <a:lnTo>
                  <a:pt x="1257661" y="129671"/>
                </a:lnTo>
                <a:lnTo>
                  <a:pt x="1469131" y="129671"/>
                </a:lnTo>
                <a:lnTo>
                  <a:pt x="1469131" y="92353"/>
                </a:lnTo>
                <a:close/>
              </a:path>
              <a:path w="2225675" h="335915">
                <a:moveTo>
                  <a:pt x="1338329" y="47495"/>
                </a:moveTo>
                <a:lnTo>
                  <a:pt x="1290079" y="47495"/>
                </a:lnTo>
                <a:lnTo>
                  <a:pt x="1290079" y="92353"/>
                </a:lnTo>
                <a:lnTo>
                  <a:pt x="1338329" y="92353"/>
                </a:lnTo>
                <a:lnTo>
                  <a:pt x="1338329" y="47495"/>
                </a:lnTo>
                <a:close/>
              </a:path>
              <a:path w="2225675" h="335915">
                <a:moveTo>
                  <a:pt x="1435582" y="47495"/>
                </a:moveTo>
                <a:lnTo>
                  <a:pt x="1387333" y="47495"/>
                </a:lnTo>
                <a:lnTo>
                  <a:pt x="1387333" y="92353"/>
                </a:lnTo>
                <a:lnTo>
                  <a:pt x="1435582" y="92353"/>
                </a:lnTo>
                <a:lnTo>
                  <a:pt x="1435582" y="47495"/>
                </a:lnTo>
                <a:close/>
              </a:path>
              <a:path w="2225675" h="335915">
                <a:moveTo>
                  <a:pt x="1469885" y="10554"/>
                </a:moveTo>
                <a:lnTo>
                  <a:pt x="1256907" y="10554"/>
                </a:lnTo>
                <a:lnTo>
                  <a:pt x="1256907" y="47495"/>
                </a:lnTo>
                <a:lnTo>
                  <a:pt x="1469885" y="47495"/>
                </a:lnTo>
                <a:lnTo>
                  <a:pt x="1469885" y="10554"/>
                </a:lnTo>
                <a:close/>
              </a:path>
              <a:path w="2225675" h="335915">
                <a:moveTo>
                  <a:pt x="1697973" y="13193"/>
                </a:moveTo>
                <a:lnTo>
                  <a:pt x="1662022" y="19807"/>
                </a:lnTo>
                <a:lnTo>
                  <a:pt x="1635117" y="37553"/>
                </a:lnTo>
                <a:lnTo>
                  <a:pt x="1618248" y="63286"/>
                </a:lnTo>
                <a:lnTo>
                  <a:pt x="1612405" y="93860"/>
                </a:lnTo>
                <a:lnTo>
                  <a:pt x="1618248" y="124258"/>
                </a:lnTo>
                <a:lnTo>
                  <a:pt x="1635117" y="149602"/>
                </a:lnTo>
                <a:lnTo>
                  <a:pt x="1662022" y="166960"/>
                </a:lnTo>
                <a:lnTo>
                  <a:pt x="1697973" y="173397"/>
                </a:lnTo>
                <a:lnTo>
                  <a:pt x="1734461" y="166960"/>
                </a:lnTo>
                <a:lnTo>
                  <a:pt x="1761443" y="149602"/>
                </a:lnTo>
                <a:lnTo>
                  <a:pt x="1772362" y="133064"/>
                </a:lnTo>
                <a:lnTo>
                  <a:pt x="1697973" y="133064"/>
                </a:lnTo>
                <a:lnTo>
                  <a:pt x="1683019" y="130213"/>
                </a:lnTo>
                <a:lnTo>
                  <a:pt x="1671068" y="122132"/>
                </a:lnTo>
                <a:lnTo>
                  <a:pt x="1663147" y="109528"/>
                </a:lnTo>
                <a:lnTo>
                  <a:pt x="1660278" y="93107"/>
                </a:lnTo>
                <a:lnTo>
                  <a:pt x="1663147" y="76468"/>
                </a:lnTo>
                <a:lnTo>
                  <a:pt x="1671068" y="63751"/>
                </a:lnTo>
                <a:lnTo>
                  <a:pt x="1683019" y="55629"/>
                </a:lnTo>
                <a:lnTo>
                  <a:pt x="1697973" y="52773"/>
                </a:lnTo>
                <a:lnTo>
                  <a:pt x="1771339" y="52773"/>
                </a:lnTo>
                <a:lnTo>
                  <a:pt x="1761443" y="37553"/>
                </a:lnTo>
                <a:lnTo>
                  <a:pt x="1734461" y="19807"/>
                </a:lnTo>
                <a:lnTo>
                  <a:pt x="1697973" y="13193"/>
                </a:lnTo>
                <a:close/>
              </a:path>
              <a:path w="2225675" h="335915">
                <a:moveTo>
                  <a:pt x="1771339" y="52773"/>
                </a:moveTo>
                <a:lnTo>
                  <a:pt x="1697973" y="52773"/>
                </a:lnTo>
                <a:lnTo>
                  <a:pt x="1713205" y="55629"/>
                </a:lnTo>
                <a:lnTo>
                  <a:pt x="1725397" y="63751"/>
                </a:lnTo>
                <a:lnTo>
                  <a:pt x="1733489" y="76468"/>
                </a:lnTo>
                <a:lnTo>
                  <a:pt x="1736422" y="93107"/>
                </a:lnTo>
                <a:lnTo>
                  <a:pt x="1733489" y="109528"/>
                </a:lnTo>
                <a:lnTo>
                  <a:pt x="1725397" y="122132"/>
                </a:lnTo>
                <a:lnTo>
                  <a:pt x="1713205" y="130213"/>
                </a:lnTo>
                <a:lnTo>
                  <a:pt x="1697973" y="133064"/>
                </a:lnTo>
                <a:lnTo>
                  <a:pt x="1772362" y="133064"/>
                </a:lnTo>
                <a:lnTo>
                  <a:pt x="1778176" y="124258"/>
                </a:lnTo>
                <a:lnTo>
                  <a:pt x="1783918" y="93860"/>
                </a:lnTo>
                <a:lnTo>
                  <a:pt x="1778176" y="63286"/>
                </a:lnTo>
                <a:lnTo>
                  <a:pt x="1771339" y="52773"/>
                </a:lnTo>
                <a:close/>
              </a:path>
              <a:path w="2225675" h="335915">
                <a:moveTo>
                  <a:pt x="1789950" y="190360"/>
                </a:moveTo>
                <a:lnTo>
                  <a:pt x="1751660" y="196327"/>
                </a:lnTo>
                <a:lnTo>
                  <a:pt x="1723653" y="212365"/>
                </a:lnTo>
                <a:lnTo>
                  <a:pt x="1706461" y="235683"/>
                </a:lnTo>
                <a:lnTo>
                  <a:pt x="1700612" y="263489"/>
                </a:lnTo>
                <a:lnTo>
                  <a:pt x="1706461" y="291177"/>
                </a:lnTo>
                <a:lnTo>
                  <a:pt x="1723653" y="314236"/>
                </a:lnTo>
                <a:lnTo>
                  <a:pt x="1751660" y="330015"/>
                </a:lnTo>
                <a:lnTo>
                  <a:pt x="1789950" y="335864"/>
                </a:lnTo>
                <a:lnTo>
                  <a:pt x="1827922" y="330015"/>
                </a:lnTo>
                <a:lnTo>
                  <a:pt x="1855963" y="314236"/>
                </a:lnTo>
                <a:lnTo>
                  <a:pt x="1868918" y="297038"/>
                </a:lnTo>
                <a:lnTo>
                  <a:pt x="1789950" y="297038"/>
                </a:lnTo>
                <a:lnTo>
                  <a:pt x="1771585" y="294181"/>
                </a:lnTo>
                <a:lnTo>
                  <a:pt x="1758380" y="286624"/>
                </a:lnTo>
                <a:lnTo>
                  <a:pt x="1750405" y="275887"/>
                </a:lnTo>
                <a:lnTo>
                  <a:pt x="1747731" y="263489"/>
                </a:lnTo>
                <a:lnTo>
                  <a:pt x="1750405" y="250278"/>
                </a:lnTo>
                <a:lnTo>
                  <a:pt x="1758380" y="239223"/>
                </a:lnTo>
                <a:lnTo>
                  <a:pt x="1771585" y="231631"/>
                </a:lnTo>
                <a:lnTo>
                  <a:pt x="1789950" y="228809"/>
                </a:lnTo>
                <a:lnTo>
                  <a:pt x="1868371" y="228809"/>
                </a:lnTo>
                <a:lnTo>
                  <a:pt x="1856246" y="212365"/>
                </a:lnTo>
                <a:lnTo>
                  <a:pt x="1828240" y="196327"/>
                </a:lnTo>
                <a:lnTo>
                  <a:pt x="1789950" y="190360"/>
                </a:lnTo>
                <a:close/>
              </a:path>
              <a:path w="2225675" h="335915">
                <a:moveTo>
                  <a:pt x="1868371" y="228809"/>
                </a:moveTo>
                <a:lnTo>
                  <a:pt x="1789950" y="228809"/>
                </a:lnTo>
                <a:lnTo>
                  <a:pt x="1808473" y="231631"/>
                </a:lnTo>
                <a:lnTo>
                  <a:pt x="1821661" y="239223"/>
                </a:lnTo>
                <a:lnTo>
                  <a:pt x="1829547" y="250278"/>
                </a:lnTo>
                <a:lnTo>
                  <a:pt x="1832168" y="263489"/>
                </a:lnTo>
                <a:lnTo>
                  <a:pt x="1829547" y="275887"/>
                </a:lnTo>
                <a:lnTo>
                  <a:pt x="1821661" y="286624"/>
                </a:lnTo>
                <a:lnTo>
                  <a:pt x="1808473" y="294181"/>
                </a:lnTo>
                <a:lnTo>
                  <a:pt x="1789950" y="297038"/>
                </a:lnTo>
                <a:lnTo>
                  <a:pt x="1868918" y="297038"/>
                </a:lnTo>
                <a:lnTo>
                  <a:pt x="1873333" y="291177"/>
                </a:lnTo>
                <a:lnTo>
                  <a:pt x="1879287" y="263489"/>
                </a:lnTo>
                <a:lnTo>
                  <a:pt x="1873439" y="235683"/>
                </a:lnTo>
                <a:lnTo>
                  <a:pt x="1868371" y="228809"/>
                </a:lnTo>
                <a:close/>
              </a:path>
              <a:path w="2225675" h="335915">
                <a:moveTo>
                  <a:pt x="1881172" y="4900"/>
                </a:moveTo>
                <a:lnTo>
                  <a:pt x="1832922" y="4900"/>
                </a:lnTo>
                <a:lnTo>
                  <a:pt x="1832922" y="35433"/>
                </a:lnTo>
                <a:lnTo>
                  <a:pt x="1792211" y="35433"/>
                </a:lnTo>
                <a:lnTo>
                  <a:pt x="1793719" y="74636"/>
                </a:lnTo>
                <a:lnTo>
                  <a:pt x="1832922" y="74636"/>
                </a:lnTo>
                <a:lnTo>
                  <a:pt x="1832922" y="111954"/>
                </a:lnTo>
                <a:lnTo>
                  <a:pt x="1793719" y="111954"/>
                </a:lnTo>
                <a:lnTo>
                  <a:pt x="1792211" y="151157"/>
                </a:lnTo>
                <a:lnTo>
                  <a:pt x="1832922" y="151157"/>
                </a:lnTo>
                <a:lnTo>
                  <a:pt x="1832922" y="183952"/>
                </a:lnTo>
                <a:lnTo>
                  <a:pt x="1881172" y="183952"/>
                </a:lnTo>
                <a:lnTo>
                  <a:pt x="1881172" y="4900"/>
                </a:lnTo>
                <a:close/>
              </a:path>
              <a:path w="2225675" h="335915">
                <a:moveTo>
                  <a:pt x="2085062" y="190360"/>
                </a:moveTo>
                <a:lnTo>
                  <a:pt x="2046713" y="196327"/>
                </a:lnTo>
                <a:lnTo>
                  <a:pt x="2018577" y="212365"/>
                </a:lnTo>
                <a:lnTo>
                  <a:pt x="2001255" y="235683"/>
                </a:lnTo>
                <a:lnTo>
                  <a:pt x="1995347" y="263489"/>
                </a:lnTo>
                <a:lnTo>
                  <a:pt x="2001255" y="291177"/>
                </a:lnTo>
                <a:lnTo>
                  <a:pt x="2018577" y="314236"/>
                </a:lnTo>
                <a:lnTo>
                  <a:pt x="2046713" y="330015"/>
                </a:lnTo>
                <a:lnTo>
                  <a:pt x="2085062" y="335864"/>
                </a:lnTo>
                <a:lnTo>
                  <a:pt x="2123034" y="330015"/>
                </a:lnTo>
                <a:lnTo>
                  <a:pt x="2151075" y="314236"/>
                </a:lnTo>
                <a:lnTo>
                  <a:pt x="2164030" y="297038"/>
                </a:lnTo>
                <a:lnTo>
                  <a:pt x="2085062" y="297038"/>
                </a:lnTo>
                <a:lnTo>
                  <a:pt x="2066538" y="294181"/>
                </a:lnTo>
                <a:lnTo>
                  <a:pt x="2053351" y="286624"/>
                </a:lnTo>
                <a:lnTo>
                  <a:pt x="2045464" y="275887"/>
                </a:lnTo>
                <a:lnTo>
                  <a:pt x="2042843" y="263489"/>
                </a:lnTo>
                <a:lnTo>
                  <a:pt x="2045464" y="250278"/>
                </a:lnTo>
                <a:lnTo>
                  <a:pt x="2053351" y="239223"/>
                </a:lnTo>
                <a:lnTo>
                  <a:pt x="2066538" y="231631"/>
                </a:lnTo>
                <a:lnTo>
                  <a:pt x="2085062" y="228809"/>
                </a:lnTo>
                <a:lnTo>
                  <a:pt x="2163483" y="228809"/>
                </a:lnTo>
                <a:lnTo>
                  <a:pt x="2151358" y="212365"/>
                </a:lnTo>
                <a:lnTo>
                  <a:pt x="2123352" y="196327"/>
                </a:lnTo>
                <a:lnTo>
                  <a:pt x="2085062" y="190360"/>
                </a:lnTo>
                <a:close/>
              </a:path>
              <a:path w="2225675" h="335915">
                <a:moveTo>
                  <a:pt x="2163483" y="228809"/>
                </a:moveTo>
                <a:lnTo>
                  <a:pt x="2085062" y="228809"/>
                </a:lnTo>
                <a:lnTo>
                  <a:pt x="2103426" y="231631"/>
                </a:lnTo>
                <a:lnTo>
                  <a:pt x="2116631" y="239223"/>
                </a:lnTo>
                <a:lnTo>
                  <a:pt x="2124606" y="250278"/>
                </a:lnTo>
                <a:lnTo>
                  <a:pt x="2127280" y="263489"/>
                </a:lnTo>
                <a:lnTo>
                  <a:pt x="2124606" y="275887"/>
                </a:lnTo>
                <a:lnTo>
                  <a:pt x="2116631" y="286624"/>
                </a:lnTo>
                <a:lnTo>
                  <a:pt x="2103426" y="294181"/>
                </a:lnTo>
                <a:lnTo>
                  <a:pt x="2085062" y="297038"/>
                </a:lnTo>
                <a:lnTo>
                  <a:pt x="2164030" y="297038"/>
                </a:lnTo>
                <a:lnTo>
                  <a:pt x="2168445" y="291177"/>
                </a:lnTo>
                <a:lnTo>
                  <a:pt x="2174399" y="263489"/>
                </a:lnTo>
                <a:lnTo>
                  <a:pt x="2168551" y="235683"/>
                </a:lnTo>
                <a:lnTo>
                  <a:pt x="2163483" y="228809"/>
                </a:lnTo>
                <a:close/>
              </a:path>
              <a:path w="2225675" h="335915">
                <a:moveTo>
                  <a:pt x="2037566" y="11308"/>
                </a:moveTo>
                <a:lnTo>
                  <a:pt x="1989316" y="11308"/>
                </a:lnTo>
                <a:lnTo>
                  <a:pt x="1989316" y="33548"/>
                </a:lnTo>
                <a:lnTo>
                  <a:pt x="1985175" y="70495"/>
                </a:lnTo>
                <a:lnTo>
                  <a:pt x="1972306" y="101541"/>
                </a:lnTo>
                <a:lnTo>
                  <a:pt x="1950036" y="128275"/>
                </a:lnTo>
                <a:lnTo>
                  <a:pt x="1917695" y="152288"/>
                </a:lnTo>
                <a:lnTo>
                  <a:pt x="1944082" y="189606"/>
                </a:lnTo>
                <a:lnTo>
                  <a:pt x="1966316" y="175229"/>
                </a:lnTo>
                <a:lnTo>
                  <a:pt x="1985970" y="159120"/>
                </a:lnTo>
                <a:lnTo>
                  <a:pt x="2002868" y="141103"/>
                </a:lnTo>
                <a:lnTo>
                  <a:pt x="2016833" y="121001"/>
                </a:lnTo>
                <a:lnTo>
                  <a:pt x="2083817" y="121001"/>
                </a:lnTo>
                <a:lnTo>
                  <a:pt x="2032288" y="81421"/>
                </a:lnTo>
                <a:lnTo>
                  <a:pt x="2034544" y="70972"/>
                </a:lnTo>
                <a:lnTo>
                  <a:pt x="2036199" y="60029"/>
                </a:lnTo>
                <a:lnTo>
                  <a:pt x="2037218" y="48662"/>
                </a:lnTo>
                <a:lnTo>
                  <a:pt x="2037566" y="36941"/>
                </a:lnTo>
                <a:lnTo>
                  <a:pt x="2037566" y="11308"/>
                </a:lnTo>
                <a:close/>
              </a:path>
              <a:path w="2225675" h="335915">
                <a:moveTo>
                  <a:pt x="2083817" y="121001"/>
                </a:moveTo>
                <a:lnTo>
                  <a:pt x="2016833" y="121001"/>
                </a:lnTo>
                <a:lnTo>
                  <a:pt x="2078276" y="177167"/>
                </a:lnTo>
                <a:lnTo>
                  <a:pt x="2110317" y="141356"/>
                </a:lnTo>
                <a:lnTo>
                  <a:pt x="2083817" y="121001"/>
                </a:lnTo>
                <a:close/>
              </a:path>
              <a:path w="2225675" h="335915">
                <a:moveTo>
                  <a:pt x="2176284" y="4900"/>
                </a:moveTo>
                <a:lnTo>
                  <a:pt x="2128034" y="4900"/>
                </a:lnTo>
                <a:lnTo>
                  <a:pt x="2128034" y="183952"/>
                </a:lnTo>
                <a:lnTo>
                  <a:pt x="2176284" y="183952"/>
                </a:lnTo>
                <a:lnTo>
                  <a:pt x="2176284" y="112708"/>
                </a:lnTo>
                <a:lnTo>
                  <a:pt x="2225288" y="112708"/>
                </a:lnTo>
                <a:lnTo>
                  <a:pt x="2225288" y="71243"/>
                </a:lnTo>
                <a:lnTo>
                  <a:pt x="2176284" y="71243"/>
                </a:lnTo>
                <a:lnTo>
                  <a:pt x="2176284" y="490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572939" y="10567803"/>
            <a:ext cx="143995" cy="1819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802269" y="10555489"/>
            <a:ext cx="100965" cy="213360"/>
          </a:xfrm>
          <a:custGeom>
            <a:avLst/>
            <a:gdLst/>
            <a:ahLst/>
            <a:cxnLst/>
            <a:rect l="l" t="t" r="r" b="b"/>
            <a:pathLst>
              <a:path w="100965" h="213359">
                <a:moveTo>
                  <a:pt x="73128" y="0"/>
                </a:moveTo>
                <a:lnTo>
                  <a:pt x="0" y="203051"/>
                </a:lnTo>
                <a:lnTo>
                  <a:pt x="27894" y="213103"/>
                </a:lnTo>
                <a:lnTo>
                  <a:pt x="100771" y="10554"/>
                </a:lnTo>
                <a:lnTo>
                  <a:pt x="731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982290" y="10571824"/>
            <a:ext cx="260350" cy="178435"/>
          </a:xfrm>
          <a:custGeom>
            <a:avLst/>
            <a:gdLst/>
            <a:ahLst/>
            <a:cxnLst/>
            <a:rect l="l" t="t" r="r" b="b"/>
            <a:pathLst>
              <a:path w="260350" h="178434">
                <a:moveTo>
                  <a:pt x="91473" y="44229"/>
                </a:moveTo>
                <a:lnTo>
                  <a:pt x="58301" y="44229"/>
                </a:lnTo>
                <a:lnTo>
                  <a:pt x="58301" y="177921"/>
                </a:lnTo>
                <a:lnTo>
                  <a:pt x="91473" y="177921"/>
                </a:lnTo>
                <a:lnTo>
                  <a:pt x="91473" y="44229"/>
                </a:lnTo>
                <a:close/>
              </a:path>
              <a:path w="260350" h="178434">
                <a:moveTo>
                  <a:pt x="91473" y="3266"/>
                </a:moveTo>
                <a:lnTo>
                  <a:pt x="66594" y="3266"/>
                </a:lnTo>
                <a:lnTo>
                  <a:pt x="0" y="43726"/>
                </a:lnTo>
                <a:lnTo>
                  <a:pt x="15580" y="70364"/>
                </a:lnTo>
                <a:lnTo>
                  <a:pt x="58301" y="44229"/>
                </a:lnTo>
                <a:lnTo>
                  <a:pt x="91473" y="44229"/>
                </a:lnTo>
                <a:lnTo>
                  <a:pt x="91473" y="3266"/>
                </a:lnTo>
                <a:close/>
              </a:path>
              <a:path w="260350" h="178434">
                <a:moveTo>
                  <a:pt x="250755" y="29150"/>
                </a:moveTo>
                <a:lnTo>
                  <a:pt x="194891" y="29150"/>
                </a:lnTo>
                <a:lnTo>
                  <a:pt x="208061" y="31051"/>
                </a:lnTo>
                <a:lnTo>
                  <a:pt x="216943" y="36250"/>
                </a:lnTo>
                <a:lnTo>
                  <a:pt x="221961" y="43993"/>
                </a:lnTo>
                <a:lnTo>
                  <a:pt x="223540" y="53527"/>
                </a:lnTo>
                <a:lnTo>
                  <a:pt x="222287" y="63375"/>
                </a:lnTo>
                <a:lnTo>
                  <a:pt x="218420" y="72186"/>
                </a:lnTo>
                <a:lnTo>
                  <a:pt x="211772" y="81091"/>
                </a:lnTo>
                <a:lnTo>
                  <a:pt x="202179" y="91222"/>
                </a:lnTo>
                <a:lnTo>
                  <a:pt x="140108" y="154047"/>
                </a:lnTo>
                <a:lnTo>
                  <a:pt x="146139" y="177921"/>
                </a:lnTo>
                <a:lnTo>
                  <a:pt x="260230" y="177921"/>
                </a:lnTo>
                <a:lnTo>
                  <a:pt x="260230" y="149524"/>
                </a:lnTo>
                <a:lnTo>
                  <a:pt x="185845" y="149524"/>
                </a:lnTo>
                <a:lnTo>
                  <a:pt x="227058" y="107305"/>
                </a:lnTo>
                <a:lnTo>
                  <a:pt x="238822" y="94587"/>
                </a:lnTo>
                <a:lnTo>
                  <a:pt x="248042" y="81892"/>
                </a:lnTo>
                <a:lnTo>
                  <a:pt x="254057" y="67831"/>
                </a:lnTo>
                <a:lnTo>
                  <a:pt x="256209" y="51014"/>
                </a:lnTo>
                <a:lnTo>
                  <a:pt x="252589" y="31911"/>
                </a:lnTo>
                <a:lnTo>
                  <a:pt x="250755" y="29150"/>
                </a:lnTo>
                <a:close/>
              </a:path>
              <a:path w="260350" h="178434">
                <a:moveTo>
                  <a:pt x="198661" y="0"/>
                </a:moveTo>
                <a:lnTo>
                  <a:pt x="177587" y="2560"/>
                </a:lnTo>
                <a:lnTo>
                  <a:pt x="160683" y="8984"/>
                </a:lnTo>
                <a:lnTo>
                  <a:pt x="147879" y="17386"/>
                </a:lnTo>
                <a:lnTo>
                  <a:pt x="139103" y="25884"/>
                </a:lnTo>
                <a:lnTo>
                  <a:pt x="156191" y="46742"/>
                </a:lnTo>
                <a:lnTo>
                  <a:pt x="164323" y="39858"/>
                </a:lnTo>
                <a:lnTo>
                  <a:pt x="173374" y="34271"/>
                </a:lnTo>
                <a:lnTo>
                  <a:pt x="183508" y="30521"/>
                </a:lnTo>
                <a:lnTo>
                  <a:pt x="194891" y="29150"/>
                </a:lnTo>
                <a:lnTo>
                  <a:pt x="250755" y="29150"/>
                </a:lnTo>
                <a:lnTo>
                  <a:pt x="241759" y="15612"/>
                </a:lnTo>
                <a:lnTo>
                  <a:pt x="223768" y="4260"/>
                </a:lnTo>
                <a:lnTo>
                  <a:pt x="1986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demo02">
            <a:hlinkClick r:id="" action="ppaction://media"/>
            <a:extLst>
              <a:ext uri="{FF2B5EF4-FFF2-40B4-BE49-F238E27FC236}">
                <a16:creationId xmlns:a16="http://schemas.microsoft.com/office/drawing/2014/main" id="{CB555C08-01E4-CD4C-B3A6-1DB15DA7E3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092104" y="3712940"/>
            <a:ext cx="6119044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256665"/>
            <a:chOff x="0" y="0"/>
            <a:chExt cx="20104100" cy="1256665"/>
          </a:xfrm>
        </p:grpSpPr>
        <p:sp>
          <p:nvSpPr>
            <p:cNvPr id="3" name="object 3"/>
            <p:cNvSpPr/>
            <p:nvPr/>
          </p:nvSpPr>
          <p:spPr>
            <a:xfrm>
              <a:off x="1434595" y="455232"/>
              <a:ext cx="3294379" cy="337185"/>
            </a:xfrm>
            <a:custGeom>
              <a:avLst/>
              <a:gdLst/>
              <a:ahLst/>
              <a:cxnLst/>
              <a:rect l="l" t="t" r="r" b="b"/>
              <a:pathLst>
                <a:path w="3294379" h="337184">
                  <a:moveTo>
                    <a:pt x="163220" y="202423"/>
                  </a:moveTo>
                  <a:lnTo>
                    <a:pt x="126591" y="208136"/>
                  </a:lnTo>
                  <a:lnTo>
                    <a:pt x="100033" y="223249"/>
                  </a:lnTo>
                  <a:lnTo>
                    <a:pt x="83865" y="244724"/>
                  </a:lnTo>
                  <a:lnTo>
                    <a:pt x="78405" y="269520"/>
                  </a:lnTo>
                  <a:lnTo>
                    <a:pt x="83865" y="294635"/>
                  </a:lnTo>
                  <a:lnTo>
                    <a:pt x="100033" y="316074"/>
                  </a:lnTo>
                  <a:lnTo>
                    <a:pt x="126591" y="331010"/>
                  </a:lnTo>
                  <a:lnTo>
                    <a:pt x="163220" y="336618"/>
                  </a:lnTo>
                  <a:lnTo>
                    <a:pt x="199313" y="331010"/>
                  </a:lnTo>
                  <a:lnTo>
                    <a:pt x="225794" y="316074"/>
                  </a:lnTo>
                  <a:lnTo>
                    <a:pt x="229663" y="310985"/>
                  </a:lnTo>
                  <a:lnTo>
                    <a:pt x="163220" y="310985"/>
                  </a:lnTo>
                  <a:lnTo>
                    <a:pt x="138836" y="307374"/>
                  </a:lnTo>
                  <a:lnTo>
                    <a:pt x="121943" y="297933"/>
                  </a:lnTo>
                  <a:lnTo>
                    <a:pt x="112119" y="284745"/>
                  </a:lnTo>
                  <a:lnTo>
                    <a:pt x="108939" y="269897"/>
                  </a:lnTo>
                  <a:lnTo>
                    <a:pt x="112119" y="254395"/>
                  </a:lnTo>
                  <a:lnTo>
                    <a:pt x="121943" y="240872"/>
                  </a:lnTo>
                  <a:lnTo>
                    <a:pt x="138836" y="231307"/>
                  </a:lnTo>
                  <a:lnTo>
                    <a:pt x="163220" y="227678"/>
                  </a:lnTo>
                  <a:lnTo>
                    <a:pt x="229403" y="227678"/>
                  </a:lnTo>
                  <a:lnTo>
                    <a:pt x="226076" y="223249"/>
                  </a:lnTo>
                  <a:lnTo>
                    <a:pt x="199631" y="208136"/>
                  </a:lnTo>
                  <a:lnTo>
                    <a:pt x="163220" y="202423"/>
                  </a:lnTo>
                  <a:close/>
                </a:path>
                <a:path w="3294379" h="337184">
                  <a:moveTo>
                    <a:pt x="229403" y="227678"/>
                  </a:moveTo>
                  <a:lnTo>
                    <a:pt x="163220" y="227678"/>
                  </a:lnTo>
                  <a:lnTo>
                    <a:pt x="187545" y="231307"/>
                  </a:lnTo>
                  <a:lnTo>
                    <a:pt x="204307" y="240872"/>
                  </a:lnTo>
                  <a:lnTo>
                    <a:pt x="214002" y="254395"/>
                  </a:lnTo>
                  <a:lnTo>
                    <a:pt x="217124" y="269897"/>
                  </a:lnTo>
                  <a:lnTo>
                    <a:pt x="214002" y="284745"/>
                  </a:lnTo>
                  <a:lnTo>
                    <a:pt x="204307" y="297933"/>
                  </a:lnTo>
                  <a:lnTo>
                    <a:pt x="187545" y="307374"/>
                  </a:lnTo>
                  <a:lnTo>
                    <a:pt x="163220" y="310985"/>
                  </a:lnTo>
                  <a:lnTo>
                    <a:pt x="229663" y="310985"/>
                  </a:lnTo>
                  <a:lnTo>
                    <a:pt x="242097" y="294635"/>
                  </a:lnTo>
                  <a:lnTo>
                    <a:pt x="247657" y="269520"/>
                  </a:lnTo>
                  <a:lnTo>
                    <a:pt x="242203" y="244724"/>
                  </a:lnTo>
                  <a:lnTo>
                    <a:pt x="229403" y="227678"/>
                  </a:lnTo>
                  <a:close/>
                </a:path>
                <a:path w="3294379" h="337184">
                  <a:moveTo>
                    <a:pt x="146634" y="37695"/>
                  </a:moveTo>
                  <a:lnTo>
                    <a:pt x="13570" y="37695"/>
                  </a:lnTo>
                  <a:lnTo>
                    <a:pt x="13570" y="63327"/>
                  </a:lnTo>
                  <a:lnTo>
                    <a:pt x="115724" y="63327"/>
                  </a:lnTo>
                  <a:lnTo>
                    <a:pt x="107130" y="91611"/>
                  </a:lnTo>
                  <a:lnTo>
                    <a:pt x="84295" y="117985"/>
                  </a:lnTo>
                  <a:lnTo>
                    <a:pt x="48243" y="141250"/>
                  </a:lnTo>
                  <a:lnTo>
                    <a:pt x="0" y="160204"/>
                  </a:lnTo>
                  <a:lnTo>
                    <a:pt x="11685" y="186214"/>
                  </a:lnTo>
                  <a:lnTo>
                    <a:pt x="40952" y="175836"/>
                  </a:lnTo>
                  <a:lnTo>
                    <a:pt x="66579" y="163974"/>
                  </a:lnTo>
                  <a:lnTo>
                    <a:pt x="88601" y="150698"/>
                  </a:lnTo>
                  <a:lnTo>
                    <a:pt x="107054" y="136079"/>
                  </a:lnTo>
                  <a:lnTo>
                    <a:pt x="158030" y="136079"/>
                  </a:lnTo>
                  <a:lnTo>
                    <a:pt x="124017" y="117609"/>
                  </a:lnTo>
                  <a:lnTo>
                    <a:pt x="133912" y="101865"/>
                  </a:lnTo>
                  <a:lnTo>
                    <a:pt x="140980" y="85238"/>
                  </a:lnTo>
                  <a:lnTo>
                    <a:pt x="145220" y="67833"/>
                  </a:lnTo>
                  <a:lnTo>
                    <a:pt x="146634" y="49757"/>
                  </a:lnTo>
                  <a:lnTo>
                    <a:pt x="146634" y="37695"/>
                  </a:lnTo>
                  <a:close/>
                </a:path>
                <a:path w="3294379" h="337184">
                  <a:moveTo>
                    <a:pt x="158030" y="136079"/>
                  </a:moveTo>
                  <a:lnTo>
                    <a:pt x="107054" y="136079"/>
                  </a:lnTo>
                  <a:lnTo>
                    <a:pt x="164727" y="174151"/>
                  </a:lnTo>
                  <a:lnTo>
                    <a:pt x="180936" y="148519"/>
                  </a:lnTo>
                  <a:lnTo>
                    <a:pt x="158030" y="136079"/>
                  </a:lnTo>
                  <a:close/>
                </a:path>
                <a:path w="3294379" h="337184">
                  <a:moveTo>
                    <a:pt x="96876" y="0"/>
                  </a:moveTo>
                  <a:lnTo>
                    <a:pt x="67097" y="0"/>
                  </a:lnTo>
                  <a:lnTo>
                    <a:pt x="67097" y="37695"/>
                  </a:lnTo>
                  <a:lnTo>
                    <a:pt x="96876" y="37695"/>
                  </a:lnTo>
                  <a:lnTo>
                    <a:pt x="96876" y="0"/>
                  </a:lnTo>
                  <a:close/>
                </a:path>
                <a:path w="3294379" h="337184">
                  <a:moveTo>
                    <a:pt x="249165" y="5654"/>
                  </a:moveTo>
                  <a:lnTo>
                    <a:pt x="218632" y="5654"/>
                  </a:lnTo>
                  <a:lnTo>
                    <a:pt x="218632" y="189606"/>
                  </a:lnTo>
                  <a:lnTo>
                    <a:pt x="249165" y="189606"/>
                  </a:lnTo>
                  <a:lnTo>
                    <a:pt x="249165" y="108562"/>
                  </a:lnTo>
                  <a:lnTo>
                    <a:pt x="302315" y="108562"/>
                  </a:lnTo>
                  <a:lnTo>
                    <a:pt x="302315" y="81421"/>
                  </a:lnTo>
                  <a:lnTo>
                    <a:pt x="249165" y="81421"/>
                  </a:lnTo>
                  <a:lnTo>
                    <a:pt x="249165" y="5654"/>
                  </a:lnTo>
                  <a:close/>
                </a:path>
                <a:path w="3294379" h="337184">
                  <a:moveTo>
                    <a:pt x="585741" y="5654"/>
                  </a:moveTo>
                  <a:lnTo>
                    <a:pt x="555208" y="5654"/>
                  </a:lnTo>
                  <a:lnTo>
                    <a:pt x="555208" y="79913"/>
                  </a:lnTo>
                  <a:lnTo>
                    <a:pt x="500550" y="79913"/>
                  </a:lnTo>
                  <a:lnTo>
                    <a:pt x="500550" y="105546"/>
                  </a:lnTo>
                  <a:lnTo>
                    <a:pt x="555208" y="105546"/>
                  </a:lnTo>
                  <a:lnTo>
                    <a:pt x="555208" y="177167"/>
                  </a:lnTo>
                  <a:lnTo>
                    <a:pt x="585741" y="177167"/>
                  </a:lnTo>
                  <a:lnTo>
                    <a:pt x="585741" y="5654"/>
                  </a:lnTo>
                  <a:close/>
                </a:path>
                <a:path w="3294379" h="337184">
                  <a:moveTo>
                    <a:pt x="430814" y="196768"/>
                  </a:moveTo>
                  <a:lnTo>
                    <a:pt x="400281" y="196768"/>
                  </a:lnTo>
                  <a:lnTo>
                    <a:pt x="400281" y="332094"/>
                  </a:lnTo>
                  <a:lnTo>
                    <a:pt x="585741" y="332094"/>
                  </a:lnTo>
                  <a:lnTo>
                    <a:pt x="585741" y="306838"/>
                  </a:lnTo>
                  <a:lnTo>
                    <a:pt x="430814" y="306838"/>
                  </a:lnTo>
                  <a:lnTo>
                    <a:pt x="430814" y="262735"/>
                  </a:lnTo>
                  <a:lnTo>
                    <a:pt x="585741" y="262735"/>
                  </a:lnTo>
                  <a:lnTo>
                    <a:pt x="585741" y="238233"/>
                  </a:lnTo>
                  <a:lnTo>
                    <a:pt x="430814" y="238233"/>
                  </a:lnTo>
                  <a:lnTo>
                    <a:pt x="430814" y="196768"/>
                  </a:lnTo>
                  <a:close/>
                </a:path>
                <a:path w="3294379" h="337184">
                  <a:moveTo>
                    <a:pt x="585741" y="262735"/>
                  </a:moveTo>
                  <a:lnTo>
                    <a:pt x="555208" y="262735"/>
                  </a:lnTo>
                  <a:lnTo>
                    <a:pt x="555208" y="306838"/>
                  </a:lnTo>
                  <a:lnTo>
                    <a:pt x="585741" y="306838"/>
                  </a:lnTo>
                  <a:lnTo>
                    <a:pt x="585741" y="262735"/>
                  </a:lnTo>
                  <a:close/>
                </a:path>
                <a:path w="3294379" h="337184">
                  <a:moveTo>
                    <a:pt x="585741" y="196768"/>
                  </a:moveTo>
                  <a:lnTo>
                    <a:pt x="555208" y="196768"/>
                  </a:lnTo>
                  <a:lnTo>
                    <a:pt x="555208" y="238233"/>
                  </a:lnTo>
                  <a:lnTo>
                    <a:pt x="585741" y="238233"/>
                  </a:lnTo>
                  <a:lnTo>
                    <a:pt x="585741" y="196768"/>
                  </a:lnTo>
                  <a:close/>
                </a:path>
                <a:path w="3294379" h="337184">
                  <a:moveTo>
                    <a:pt x="407066" y="16585"/>
                  </a:moveTo>
                  <a:lnTo>
                    <a:pt x="373453" y="22811"/>
                  </a:lnTo>
                  <a:lnTo>
                    <a:pt x="347649" y="39532"/>
                  </a:lnTo>
                  <a:lnTo>
                    <a:pt x="331105" y="63816"/>
                  </a:lnTo>
                  <a:lnTo>
                    <a:pt x="325268" y="92730"/>
                  </a:lnTo>
                  <a:lnTo>
                    <a:pt x="331105" y="121902"/>
                  </a:lnTo>
                  <a:lnTo>
                    <a:pt x="347649" y="146021"/>
                  </a:lnTo>
                  <a:lnTo>
                    <a:pt x="373453" y="162436"/>
                  </a:lnTo>
                  <a:lnTo>
                    <a:pt x="407066" y="168497"/>
                  </a:lnTo>
                  <a:lnTo>
                    <a:pt x="440939" y="162436"/>
                  </a:lnTo>
                  <a:lnTo>
                    <a:pt x="466578" y="146021"/>
                  </a:lnTo>
                  <a:lnTo>
                    <a:pt x="469211" y="142110"/>
                  </a:lnTo>
                  <a:lnTo>
                    <a:pt x="407066" y="142110"/>
                  </a:lnTo>
                  <a:lnTo>
                    <a:pt x="386116" y="138465"/>
                  </a:lnTo>
                  <a:lnTo>
                    <a:pt x="369795" y="128210"/>
                  </a:lnTo>
                  <a:lnTo>
                    <a:pt x="359199" y="112372"/>
                  </a:lnTo>
                  <a:lnTo>
                    <a:pt x="355424" y="91976"/>
                  </a:lnTo>
                  <a:lnTo>
                    <a:pt x="359199" y="72074"/>
                  </a:lnTo>
                  <a:lnTo>
                    <a:pt x="369795" y="56589"/>
                  </a:lnTo>
                  <a:lnTo>
                    <a:pt x="386116" y="46547"/>
                  </a:lnTo>
                  <a:lnTo>
                    <a:pt x="407066" y="42972"/>
                  </a:lnTo>
                  <a:lnTo>
                    <a:pt x="468878" y="42972"/>
                  </a:lnTo>
                  <a:lnTo>
                    <a:pt x="466578" y="39532"/>
                  </a:lnTo>
                  <a:lnTo>
                    <a:pt x="440939" y="22811"/>
                  </a:lnTo>
                  <a:lnTo>
                    <a:pt x="407066" y="16585"/>
                  </a:lnTo>
                  <a:close/>
                </a:path>
                <a:path w="3294379" h="337184">
                  <a:moveTo>
                    <a:pt x="468878" y="42972"/>
                  </a:moveTo>
                  <a:lnTo>
                    <a:pt x="407066" y="42972"/>
                  </a:lnTo>
                  <a:lnTo>
                    <a:pt x="427799" y="46547"/>
                  </a:lnTo>
                  <a:lnTo>
                    <a:pt x="444008" y="56589"/>
                  </a:lnTo>
                  <a:lnTo>
                    <a:pt x="454562" y="72074"/>
                  </a:lnTo>
                  <a:lnTo>
                    <a:pt x="458332" y="91976"/>
                  </a:lnTo>
                  <a:lnTo>
                    <a:pt x="454562" y="112372"/>
                  </a:lnTo>
                  <a:lnTo>
                    <a:pt x="444008" y="128210"/>
                  </a:lnTo>
                  <a:lnTo>
                    <a:pt x="427799" y="138465"/>
                  </a:lnTo>
                  <a:lnTo>
                    <a:pt x="407066" y="142110"/>
                  </a:lnTo>
                  <a:lnTo>
                    <a:pt x="469211" y="142110"/>
                  </a:lnTo>
                  <a:lnTo>
                    <a:pt x="482816" y="121902"/>
                  </a:lnTo>
                  <a:lnTo>
                    <a:pt x="488488" y="92730"/>
                  </a:lnTo>
                  <a:lnTo>
                    <a:pt x="482816" y="63816"/>
                  </a:lnTo>
                  <a:lnTo>
                    <a:pt x="468878" y="42972"/>
                  </a:lnTo>
                  <a:close/>
                </a:path>
                <a:path w="3294379" h="337184">
                  <a:moveTo>
                    <a:pt x="880854" y="5654"/>
                  </a:moveTo>
                  <a:lnTo>
                    <a:pt x="850320" y="5654"/>
                  </a:lnTo>
                  <a:lnTo>
                    <a:pt x="850320" y="320786"/>
                  </a:lnTo>
                  <a:lnTo>
                    <a:pt x="880854" y="320786"/>
                  </a:lnTo>
                  <a:lnTo>
                    <a:pt x="880854" y="144372"/>
                  </a:lnTo>
                  <a:lnTo>
                    <a:pt x="934004" y="144372"/>
                  </a:lnTo>
                  <a:lnTo>
                    <a:pt x="934004" y="117609"/>
                  </a:lnTo>
                  <a:lnTo>
                    <a:pt x="880854" y="117609"/>
                  </a:lnTo>
                  <a:lnTo>
                    <a:pt x="880854" y="5654"/>
                  </a:lnTo>
                  <a:close/>
                </a:path>
                <a:path w="3294379" h="337184">
                  <a:moveTo>
                    <a:pt x="719895" y="26763"/>
                  </a:moveTo>
                  <a:lnTo>
                    <a:pt x="684320" y="34273"/>
                  </a:lnTo>
                  <a:lnTo>
                    <a:pt x="657510" y="54893"/>
                  </a:lnTo>
                  <a:lnTo>
                    <a:pt x="640594" y="85762"/>
                  </a:lnTo>
                  <a:lnTo>
                    <a:pt x="634704" y="124017"/>
                  </a:lnTo>
                  <a:lnTo>
                    <a:pt x="640594" y="162213"/>
                  </a:lnTo>
                  <a:lnTo>
                    <a:pt x="657510" y="192952"/>
                  </a:lnTo>
                  <a:lnTo>
                    <a:pt x="684320" y="213443"/>
                  </a:lnTo>
                  <a:lnTo>
                    <a:pt x="719895" y="220893"/>
                  </a:lnTo>
                  <a:lnTo>
                    <a:pt x="755311" y="213443"/>
                  </a:lnTo>
                  <a:lnTo>
                    <a:pt x="780103" y="194507"/>
                  </a:lnTo>
                  <a:lnTo>
                    <a:pt x="719895" y="194507"/>
                  </a:lnTo>
                  <a:lnTo>
                    <a:pt x="697997" y="189695"/>
                  </a:lnTo>
                  <a:lnTo>
                    <a:pt x="680692" y="175800"/>
                  </a:lnTo>
                  <a:lnTo>
                    <a:pt x="669325" y="153637"/>
                  </a:lnTo>
                  <a:lnTo>
                    <a:pt x="665237" y="124017"/>
                  </a:lnTo>
                  <a:lnTo>
                    <a:pt x="669272" y="94237"/>
                  </a:lnTo>
                  <a:lnTo>
                    <a:pt x="680551" y="72092"/>
                  </a:lnTo>
                  <a:lnTo>
                    <a:pt x="697838" y="58286"/>
                  </a:lnTo>
                  <a:lnTo>
                    <a:pt x="719895" y="53527"/>
                  </a:lnTo>
                  <a:lnTo>
                    <a:pt x="780361" y="53527"/>
                  </a:lnTo>
                  <a:lnTo>
                    <a:pt x="755311" y="34273"/>
                  </a:lnTo>
                  <a:lnTo>
                    <a:pt x="719895" y="26763"/>
                  </a:lnTo>
                  <a:close/>
                </a:path>
                <a:path w="3294379" h="337184">
                  <a:moveTo>
                    <a:pt x="780361" y="53527"/>
                  </a:moveTo>
                  <a:lnTo>
                    <a:pt x="719895" y="53527"/>
                  </a:lnTo>
                  <a:lnTo>
                    <a:pt x="741853" y="58286"/>
                  </a:lnTo>
                  <a:lnTo>
                    <a:pt x="759287" y="72092"/>
                  </a:lnTo>
                  <a:lnTo>
                    <a:pt x="770784" y="94237"/>
                  </a:lnTo>
                  <a:lnTo>
                    <a:pt x="774930" y="124017"/>
                  </a:lnTo>
                  <a:lnTo>
                    <a:pt x="770784" y="153637"/>
                  </a:lnTo>
                  <a:lnTo>
                    <a:pt x="759287" y="175800"/>
                  </a:lnTo>
                  <a:lnTo>
                    <a:pt x="741853" y="189695"/>
                  </a:lnTo>
                  <a:lnTo>
                    <a:pt x="719895" y="194507"/>
                  </a:lnTo>
                  <a:lnTo>
                    <a:pt x="780103" y="194507"/>
                  </a:lnTo>
                  <a:lnTo>
                    <a:pt x="782139" y="192952"/>
                  </a:lnTo>
                  <a:lnTo>
                    <a:pt x="799143" y="162213"/>
                  </a:lnTo>
                  <a:lnTo>
                    <a:pt x="805086" y="124017"/>
                  </a:lnTo>
                  <a:lnTo>
                    <a:pt x="799143" y="85762"/>
                  </a:lnTo>
                  <a:lnTo>
                    <a:pt x="782139" y="54893"/>
                  </a:lnTo>
                  <a:lnTo>
                    <a:pt x="780361" y="53527"/>
                  </a:lnTo>
                  <a:close/>
                </a:path>
                <a:path w="3294379" h="337184">
                  <a:moveTo>
                    <a:pt x="1214038" y="5654"/>
                  </a:moveTo>
                  <a:lnTo>
                    <a:pt x="1183505" y="5654"/>
                  </a:lnTo>
                  <a:lnTo>
                    <a:pt x="1183505" y="320786"/>
                  </a:lnTo>
                  <a:lnTo>
                    <a:pt x="1214038" y="320786"/>
                  </a:lnTo>
                  <a:lnTo>
                    <a:pt x="1214038" y="5654"/>
                  </a:lnTo>
                  <a:close/>
                </a:path>
                <a:path w="3294379" h="337184">
                  <a:moveTo>
                    <a:pt x="1042902" y="27517"/>
                  </a:moveTo>
                  <a:lnTo>
                    <a:pt x="1006655" y="34968"/>
                  </a:lnTo>
                  <a:lnTo>
                    <a:pt x="979103" y="55459"/>
                  </a:lnTo>
                  <a:lnTo>
                    <a:pt x="961586" y="86198"/>
                  </a:lnTo>
                  <a:lnTo>
                    <a:pt x="955449" y="124394"/>
                  </a:lnTo>
                  <a:lnTo>
                    <a:pt x="961586" y="162648"/>
                  </a:lnTo>
                  <a:lnTo>
                    <a:pt x="979103" y="193517"/>
                  </a:lnTo>
                  <a:lnTo>
                    <a:pt x="1006655" y="214138"/>
                  </a:lnTo>
                  <a:lnTo>
                    <a:pt x="1042902" y="221647"/>
                  </a:lnTo>
                  <a:lnTo>
                    <a:pt x="1078871" y="214138"/>
                  </a:lnTo>
                  <a:lnTo>
                    <a:pt x="1103873" y="195261"/>
                  </a:lnTo>
                  <a:lnTo>
                    <a:pt x="1042902" y="195261"/>
                  </a:lnTo>
                  <a:lnTo>
                    <a:pt x="1020332" y="190390"/>
                  </a:lnTo>
                  <a:lnTo>
                    <a:pt x="1002285" y="176366"/>
                  </a:lnTo>
                  <a:lnTo>
                    <a:pt x="990317" y="154073"/>
                  </a:lnTo>
                  <a:lnTo>
                    <a:pt x="985982" y="124394"/>
                  </a:lnTo>
                  <a:lnTo>
                    <a:pt x="990317" y="94614"/>
                  </a:lnTo>
                  <a:lnTo>
                    <a:pt x="1002285" y="72469"/>
                  </a:lnTo>
                  <a:lnTo>
                    <a:pt x="1020332" y="58663"/>
                  </a:lnTo>
                  <a:lnTo>
                    <a:pt x="1042902" y="53904"/>
                  </a:lnTo>
                  <a:lnTo>
                    <a:pt x="1104110" y="53904"/>
                  </a:lnTo>
                  <a:lnTo>
                    <a:pt x="1078871" y="34968"/>
                  </a:lnTo>
                  <a:lnTo>
                    <a:pt x="1042902" y="27517"/>
                  </a:lnTo>
                  <a:close/>
                </a:path>
                <a:path w="3294379" h="337184">
                  <a:moveTo>
                    <a:pt x="1104110" y="53904"/>
                  </a:moveTo>
                  <a:lnTo>
                    <a:pt x="1042902" y="53904"/>
                  </a:lnTo>
                  <a:lnTo>
                    <a:pt x="1065413" y="58663"/>
                  </a:lnTo>
                  <a:lnTo>
                    <a:pt x="1083330" y="72469"/>
                  </a:lnTo>
                  <a:lnTo>
                    <a:pt x="1095168" y="94614"/>
                  </a:lnTo>
                  <a:lnTo>
                    <a:pt x="1099444" y="124394"/>
                  </a:lnTo>
                  <a:lnTo>
                    <a:pt x="1095168" y="154073"/>
                  </a:lnTo>
                  <a:lnTo>
                    <a:pt x="1083330" y="176366"/>
                  </a:lnTo>
                  <a:lnTo>
                    <a:pt x="1065413" y="190390"/>
                  </a:lnTo>
                  <a:lnTo>
                    <a:pt x="1042902" y="195261"/>
                  </a:lnTo>
                  <a:lnTo>
                    <a:pt x="1103873" y="195261"/>
                  </a:lnTo>
                  <a:lnTo>
                    <a:pt x="1106182" y="193517"/>
                  </a:lnTo>
                  <a:lnTo>
                    <a:pt x="1123528" y="162648"/>
                  </a:lnTo>
                  <a:lnTo>
                    <a:pt x="1129601" y="124394"/>
                  </a:lnTo>
                  <a:lnTo>
                    <a:pt x="1123528" y="86198"/>
                  </a:lnTo>
                  <a:lnTo>
                    <a:pt x="1106182" y="55459"/>
                  </a:lnTo>
                  <a:lnTo>
                    <a:pt x="1104110" y="53904"/>
                  </a:lnTo>
                  <a:close/>
                </a:path>
                <a:path w="3294379" h="337184">
                  <a:moveTo>
                    <a:pt x="1537421" y="216370"/>
                  </a:moveTo>
                  <a:lnTo>
                    <a:pt x="1342914" y="216370"/>
                  </a:lnTo>
                  <a:lnTo>
                    <a:pt x="1342914" y="328702"/>
                  </a:lnTo>
                  <a:lnTo>
                    <a:pt x="1537421" y="328702"/>
                  </a:lnTo>
                  <a:lnTo>
                    <a:pt x="1537421" y="303069"/>
                  </a:lnTo>
                  <a:lnTo>
                    <a:pt x="1373070" y="303069"/>
                  </a:lnTo>
                  <a:lnTo>
                    <a:pt x="1373070" y="241626"/>
                  </a:lnTo>
                  <a:lnTo>
                    <a:pt x="1537421" y="241626"/>
                  </a:lnTo>
                  <a:lnTo>
                    <a:pt x="1537421" y="216370"/>
                  </a:lnTo>
                  <a:close/>
                </a:path>
                <a:path w="3294379" h="337184">
                  <a:moveTo>
                    <a:pt x="1537421" y="241626"/>
                  </a:moveTo>
                  <a:lnTo>
                    <a:pt x="1507265" y="241626"/>
                  </a:lnTo>
                  <a:lnTo>
                    <a:pt x="1507265" y="303069"/>
                  </a:lnTo>
                  <a:lnTo>
                    <a:pt x="1537421" y="303069"/>
                  </a:lnTo>
                  <a:lnTo>
                    <a:pt x="1537421" y="241626"/>
                  </a:lnTo>
                  <a:close/>
                </a:path>
                <a:path w="3294379" h="337184">
                  <a:moveTo>
                    <a:pt x="1472209" y="9046"/>
                  </a:moveTo>
                  <a:lnTo>
                    <a:pt x="1442429" y="9046"/>
                  </a:lnTo>
                  <a:lnTo>
                    <a:pt x="1442429" y="79913"/>
                  </a:lnTo>
                  <a:lnTo>
                    <a:pt x="1405865" y="79913"/>
                  </a:lnTo>
                  <a:lnTo>
                    <a:pt x="1405865" y="105169"/>
                  </a:lnTo>
                  <a:lnTo>
                    <a:pt x="1442429" y="105169"/>
                  </a:lnTo>
                  <a:lnTo>
                    <a:pt x="1442429" y="191114"/>
                  </a:lnTo>
                  <a:lnTo>
                    <a:pt x="1472209" y="191114"/>
                  </a:lnTo>
                  <a:lnTo>
                    <a:pt x="1472209" y="9046"/>
                  </a:lnTo>
                  <a:close/>
                </a:path>
                <a:path w="3294379" h="337184">
                  <a:moveTo>
                    <a:pt x="1397195" y="19978"/>
                  </a:moveTo>
                  <a:lnTo>
                    <a:pt x="1275063" y="19978"/>
                  </a:lnTo>
                  <a:lnTo>
                    <a:pt x="1275063" y="181313"/>
                  </a:lnTo>
                  <a:lnTo>
                    <a:pt x="1289010" y="181313"/>
                  </a:lnTo>
                  <a:lnTo>
                    <a:pt x="1324120" y="180695"/>
                  </a:lnTo>
                  <a:lnTo>
                    <a:pt x="1358416" y="178628"/>
                  </a:lnTo>
                  <a:lnTo>
                    <a:pt x="1391370" y="174793"/>
                  </a:lnTo>
                  <a:lnTo>
                    <a:pt x="1422451" y="168874"/>
                  </a:lnTo>
                  <a:lnTo>
                    <a:pt x="1420605" y="154927"/>
                  </a:lnTo>
                  <a:lnTo>
                    <a:pt x="1305219" y="154927"/>
                  </a:lnTo>
                  <a:lnTo>
                    <a:pt x="1305219" y="112708"/>
                  </a:lnTo>
                  <a:lnTo>
                    <a:pt x="1387017" y="112708"/>
                  </a:lnTo>
                  <a:lnTo>
                    <a:pt x="1387017" y="87075"/>
                  </a:lnTo>
                  <a:lnTo>
                    <a:pt x="1305219" y="87075"/>
                  </a:lnTo>
                  <a:lnTo>
                    <a:pt x="1305219" y="46365"/>
                  </a:lnTo>
                  <a:lnTo>
                    <a:pt x="1397195" y="46365"/>
                  </a:lnTo>
                  <a:lnTo>
                    <a:pt x="1397195" y="19978"/>
                  </a:lnTo>
                  <a:close/>
                </a:path>
                <a:path w="3294379" h="337184">
                  <a:moveTo>
                    <a:pt x="1419058" y="143241"/>
                  </a:moveTo>
                  <a:lnTo>
                    <a:pt x="1391040" y="148884"/>
                  </a:lnTo>
                  <a:lnTo>
                    <a:pt x="1361997" y="152477"/>
                  </a:lnTo>
                  <a:lnTo>
                    <a:pt x="1333025" y="154373"/>
                  </a:lnTo>
                  <a:lnTo>
                    <a:pt x="1305219" y="154927"/>
                  </a:lnTo>
                  <a:lnTo>
                    <a:pt x="1420605" y="154927"/>
                  </a:lnTo>
                  <a:lnTo>
                    <a:pt x="1419058" y="143241"/>
                  </a:lnTo>
                  <a:close/>
                </a:path>
                <a:path w="3294379" h="337184">
                  <a:moveTo>
                    <a:pt x="1537421" y="5654"/>
                  </a:moveTo>
                  <a:lnTo>
                    <a:pt x="1507642" y="5654"/>
                  </a:lnTo>
                  <a:lnTo>
                    <a:pt x="1507642" y="194507"/>
                  </a:lnTo>
                  <a:lnTo>
                    <a:pt x="1537421" y="194507"/>
                  </a:lnTo>
                  <a:lnTo>
                    <a:pt x="1537421" y="5654"/>
                  </a:lnTo>
                  <a:close/>
                </a:path>
                <a:path w="3294379" h="337184">
                  <a:moveTo>
                    <a:pt x="1846857" y="5654"/>
                  </a:moveTo>
                  <a:lnTo>
                    <a:pt x="1816325" y="5654"/>
                  </a:lnTo>
                  <a:lnTo>
                    <a:pt x="1816325" y="320786"/>
                  </a:lnTo>
                  <a:lnTo>
                    <a:pt x="1846857" y="320786"/>
                  </a:lnTo>
                  <a:lnTo>
                    <a:pt x="1846857" y="5654"/>
                  </a:lnTo>
                  <a:close/>
                </a:path>
                <a:path w="3294379" h="337184">
                  <a:moveTo>
                    <a:pt x="1684768" y="18470"/>
                  </a:moveTo>
                  <a:lnTo>
                    <a:pt x="1650837" y="24401"/>
                  </a:lnTo>
                  <a:lnTo>
                    <a:pt x="1625068" y="40475"/>
                  </a:lnTo>
                  <a:lnTo>
                    <a:pt x="1608701" y="64111"/>
                  </a:lnTo>
                  <a:lnTo>
                    <a:pt x="1602970" y="92730"/>
                  </a:lnTo>
                  <a:lnTo>
                    <a:pt x="1608701" y="121349"/>
                  </a:lnTo>
                  <a:lnTo>
                    <a:pt x="1625068" y="144985"/>
                  </a:lnTo>
                  <a:lnTo>
                    <a:pt x="1650837" y="161058"/>
                  </a:lnTo>
                  <a:lnTo>
                    <a:pt x="1684768" y="166989"/>
                  </a:lnTo>
                  <a:lnTo>
                    <a:pt x="1718482" y="161058"/>
                  </a:lnTo>
                  <a:lnTo>
                    <a:pt x="1744138" y="144985"/>
                  </a:lnTo>
                  <a:lnTo>
                    <a:pt x="1747165" y="140603"/>
                  </a:lnTo>
                  <a:lnTo>
                    <a:pt x="1684768" y="140603"/>
                  </a:lnTo>
                  <a:lnTo>
                    <a:pt x="1664772" y="137204"/>
                  </a:lnTo>
                  <a:lnTo>
                    <a:pt x="1648345" y="127551"/>
                  </a:lnTo>
                  <a:lnTo>
                    <a:pt x="1637219" y="112455"/>
                  </a:lnTo>
                  <a:lnTo>
                    <a:pt x="1633126" y="92730"/>
                  </a:lnTo>
                  <a:lnTo>
                    <a:pt x="1637219" y="72946"/>
                  </a:lnTo>
                  <a:lnTo>
                    <a:pt x="1648345" y="57720"/>
                  </a:lnTo>
                  <a:lnTo>
                    <a:pt x="1664772" y="47937"/>
                  </a:lnTo>
                  <a:lnTo>
                    <a:pt x="1684768" y="44480"/>
                  </a:lnTo>
                  <a:lnTo>
                    <a:pt x="1746905" y="44480"/>
                  </a:lnTo>
                  <a:lnTo>
                    <a:pt x="1744138" y="40475"/>
                  </a:lnTo>
                  <a:lnTo>
                    <a:pt x="1718482" y="24401"/>
                  </a:lnTo>
                  <a:lnTo>
                    <a:pt x="1684768" y="18470"/>
                  </a:lnTo>
                  <a:close/>
                </a:path>
                <a:path w="3294379" h="337184">
                  <a:moveTo>
                    <a:pt x="1746905" y="44480"/>
                  </a:moveTo>
                  <a:lnTo>
                    <a:pt x="1684768" y="44480"/>
                  </a:lnTo>
                  <a:lnTo>
                    <a:pt x="1704387" y="47937"/>
                  </a:lnTo>
                  <a:lnTo>
                    <a:pt x="1720720" y="57720"/>
                  </a:lnTo>
                  <a:lnTo>
                    <a:pt x="1731893" y="72946"/>
                  </a:lnTo>
                  <a:lnTo>
                    <a:pt x="1736034" y="92730"/>
                  </a:lnTo>
                  <a:lnTo>
                    <a:pt x="1731893" y="112455"/>
                  </a:lnTo>
                  <a:lnTo>
                    <a:pt x="1720720" y="127551"/>
                  </a:lnTo>
                  <a:lnTo>
                    <a:pt x="1704387" y="137204"/>
                  </a:lnTo>
                  <a:lnTo>
                    <a:pt x="1684768" y="140603"/>
                  </a:lnTo>
                  <a:lnTo>
                    <a:pt x="1747165" y="140603"/>
                  </a:lnTo>
                  <a:lnTo>
                    <a:pt x="1760465" y="121349"/>
                  </a:lnTo>
                  <a:lnTo>
                    <a:pt x="1766190" y="92730"/>
                  </a:lnTo>
                  <a:lnTo>
                    <a:pt x="1760465" y="64111"/>
                  </a:lnTo>
                  <a:lnTo>
                    <a:pt x="1746905" y="44480"/>
                  </a:lnTo>
                  <a:close/>
                </a:path>
                <a:path w="3294379" h="337184">
                  <a:moveTo>
                    <a:pt x="1797477" y="200161"/>
                  </a:moveTo>
                  <a:lnTo>
                    <a:pt x="1743956" y="206398"/>
                  </a:lnTo>
                  <a:lnTo>
                    <a:pt x="1689904" y="210197"/>
                  </a:lnTo>
                  <a:lnTo>
                    <a:pt x="1635641" y="212088"/>
                  </a:lnTo>
                  <a:lnTo>
                    <a:pt x="1581483" y="212600"/>
                  </a:lnTo>
                  <a:lnTo>
                    <a:pt x="1581483" y="238987"/>
                  </a:lnTo>
                  <a:lnTo>
                    <a:pt x="1638539" y="238251"/>
                  </a:lnTo>
                  <a:lnTo>
                    <a:pt x="1694428" y="235924"/>
                  </a:lnTo>
                  <a:lnTo>
                    <a:pt x="1748408" y="231831"/>
                  </a:lnTo>
                  <a:lnTo>
                    <a:pt x="1799738" y="225794"/>
                  </a:lnTo>
                  <a:lnTo>
                    <a:pt x="1799226" y="219509"/>
                  </a:lnTo>
                  <a:lnTo>
                    <a:pt x="1798662" y="212088"/>
                  </a:lnTo>
                  <a:lnTo>
                    <a:pt x="1798172" y="206398"/>
                  </a:lnTo>
                  <a:lnTo>
                    <a:pt x="1797477" y="200161"/>
                  </a:lnTo>
                  <a:close/>
                </a:path>
                <a:path w="3294379" h="337184">
                  <a:moveTo>
                    <a:pt x="2136766" y="30910"/>
                  </a:moveTo>
                  <a:lnTo>
                    <a:pt x="1993901" y="30910"/>
                  </a:lnTo>
                  <a:lnTo>
                    <a:pt x="1993901" y="57296"/>
                  </a:lnTo>
                  <a:lnTo>
                    <a:pt x="2106233" y="57296"/>
                  </a:lnTo>
                  <a:lnTo>
                    <a:pt x="2098016" y="107825"/>
                  </a:lnTo>
                  <a:lnTo>
                    <a:pt x="2074428" y="152806"/>
                  </a:lnTo>
                  <a:lnTo>
                    <a:pt x="2037056" y="191780"/>
                  </a:lnTo>
                  <a:lnTo>
                    <a:pt x="1987493" y="224286"/>
                  </a:lnTo>
                  <a:lnTo>
                    <a:pt x="2004079" y="249165"/>
                  </a:lnTo>
                  <a:lnTo>
                    <a:pt x="2048131" y="221328"/>
                  </a:lnTo>
                  <a:lnTo>
                    <a:pt x="2084819" y="187773"/>
                  </a:lnTo>
                  <a:lnTo>
                    <a:pt x="2112750" y="148120"/>
                  </a:lnTo>
                  <a:lnTo>
                    <a:pt x="2130530" y="101991"/>
                  </a:lnTo>
                  <a:lnTo>
                    <a:pt x="2136766" y="49003"/>
                  </a:lnTo>
                  <a:lnTo>
                    <a:pt x="2136766" y="30910"/>
                  </a:lnTo>
                  <a:close/>
                </a:path>
                <a:path w="3294379" h="337184">
                  <a:moveTo>
                    <a:pt x="2237035" y="5654"/>
                  </a:moveTo>
                  <a:lnTo>
                    <a:pt x="2206502" y="5654"/>
                  </a:lnTo>
                  <a:lnTo>
                    <a:pt x="2206502" y="320786"/>
                  </a:lnTo>
                  <a:lnTo>
                    <a:pt x="2237035" y="320786"/>
                  </a:lnTo>
                  <a:lnTo>
                    <a:pt x="2237035" y="5654"/>
                  </a:lnTo>
                  <a:close/>
                </a:path>
                <a:path w="3294379" h="337184">
                  <a:moveTo>
                    <a:pt x="2532147" y="202423"/>
                  </a:moveTo>
                  <a:lnTo>
                    <a:pt x="2335755" y="202423"/>
                  </a:lnTo>
                  <a:lnTo>
                    <a:pt x="2335755" y="226548"/>
                  </a:lnTo>
                  <a:lnTo>
                    <a:pt x="2501237" y="226548"/>
                  </a:lnTo>
                  <a:lnTo>
                    <a:pt x="2501237" y="257081"/>
                  </a:lnTo>
                  <a:lnTo>
                    <a:pt x="2335755" y="257081"/>
                  </a:lnTo>
                  <a:lnTo>
                    <a:pt x="2335755" y="335864"/>
                  </a:lnTo>
                  <a:lnTo>
                    <a:pt x="2537048" y="335864"/>
                  </a:lnTo>
                  <a:lnTo>
                    <a:pt x="2537048" y="311362"/>
                  </a:lnTo>
                  <a:lnTo>
                    <a:pt x="2367042" y="311362"/>
                  </a:lnTo>
                  <a:lnTo>
                    <a:pt x="2367042" y="280452"/>
                  </a:lnTo>
                  <a:lnTo>
                    <a:pt x="2532147" y="280452"/>
                  </a:lnTo>
                  <a:lnTo>
                    <a:pt x="2532147" y="202423"/>
                  </a:lnTo>
                  <a:close/>
                </a:path>
                <a:path w="3294379" h="337184">
                  <a:moveTo>
                    <a:pt x="2449218" y="166235"/>
                  </a:moveTo>
                  <a:lnTo>
                    <a:pt x="2418308" y="166235"/>
                  </a:lnTo>
                  <a:lnTo>
                    <a:pt x="2418308" y="202423"/>
                  </a:lnTo>
                  <a:lnTo>
                    <a:pt x="2449218" y="202423"/>
                  </a:lnTo>
                  <a:lnTo>
                    <a:pt x="2449218" y="166235"/>
                  </a:lnTo>
                  <a:close/>
                </a:path>
                <a:path w="3294379" h="337184">
                  <a:moveTo>
                    <a:pt x="2584544" y="141356"/>
                  </a:moveTo>
                  <a:lnTo>
                    <a:pt x="2282982" y="141356"/>
                  </a:lnTo>
                  <a:lnTo>
                    <a:pt x="2282982" y="166235"/>
                  </a:lnTo>
                  <a:lnTo>
                    <a:pt x="2584544" y="166235"/>
                  </a:lnTo>
                  <a:lnTo>
                    <a:pt x="2584544" y="141356"/>
                  </a:lnTo>
                  <a:close/>
                </a:path>
                <a:path w="3294379" h="337184">
                  <a:moveTo>
                    <a:pt x="2419439" y="5654"/>
                  </a:moveTo>
                  <a:lnTo>
                    <a:pt x="2419439" y="13947"/>
                  </a:lnTo>
                  <a:lnTo>
                    <a:pt x="2412483" y="40869"/>
                  </a:lnTo>
                  <a:lnTo>
                    <a:pt x="2392345" y="63092"/>
                  </a:lnTo>
                  <a:lnTo>
                    <a:pt x="2360122" y="81003"/>
                  </a:lnTo>
                  <a:lnTo>
                    <a:pt x="2316908" y="94991"/>
                  </a:lnTo>
                  <a:lnTo>
                    <a:pt x="2326708" y="119870"/>
                  </a:lnTo>
                  <a:lnTo>
                    <a:pt x="2357960" y="110953"/>
                  </a:lnTo>
                  <a:lnTo>
                    <a:pt x="2385324" y="99986"/>
                  </a:lnTo>
                  <a:lnTo>
                    <a:pt x="2408448" y="86899"/>
                  </a:lnTo>
                  <a:lnTo>
                    <a:pt x="2426978" y="71620"/>
                  </a:lnTo>
                  <a:lnTo>
                    <a:pt x="2497800" y="71620"/>
                  </a:lnTo>
                  <a:lnTo>
                    <a:pt x="2441302" y="52019"/>
                  </a:lnTo>
                  <a:lnTo>
                    <a:pt x="2445260" y="43384"/>
                  </a:lnTo>
                  <a:lnTo>
                    <a:pt x="2448087" y="34396"/>
                  </a:lnTo>
                  <a:lnTo>
                    <a:pt x="2449783" y="24984"/>
                  </a:lnTo>
                  <a:lnTo>
                    <a:pt x="2450349" y="15078"/>
                  </a:lnTo>
                  <a:lnTo>
                    <a:pt x="2450349" y="6031"/>
                  </a:lnTo>
                  <a:lnTo>
                    <a:pt x="2419439" y="5654"/>
                  </a:lnTo>
                  <a:close/>
                </a:path>
                <a:path w="3294379" h="337184">
                  <a:moveTo>
                    <a:pt x="2497800" y="71620"/>
                  </a:moveTo>
                  <a:lnTo>
                    <a:pt x="2426978" y="71620"/>
                  </a:lnTo>
                  <a:lnTo>
                    <a:pt x="2539686" y="116478"/>
                  </a:lnTo>
                  <a:lnTo>
                    <a:pt x="2552126" y="90468"/>
                  </a:lnTo>
                  <a:lnTo>
                    <a:pt x="2497800" y="71620"/>
                  </a:lnTo>
                  <a:close/>
                </a:path>
                <a:path w="3294379" h="337184">
                  <a:moveTo>
                    <a:pt x="2947581" y="210716"/>
                  </a:moveTo>
                  <a:lnTo>
                    <a:pt x="2750812" y="210716"/>
                  </a:lnTo>
                  <a:lnTo>
                    <a:pt x="2750812" y="235971"/>
                  </a:lnTo>
                  <a:lnTo>
                    <a:pt x="2917424" y="235971"/>
                  </a:lnTo>
                  <a:lnTo>
                    <a:pt x="2917424" y="330209"/>
                  </a:lnTo>
                  <a:lnTo>
                    <a:pt x="2947581" y="330209"/>
                  </a:lnTo>
                  <a:lnTo>
                    <a:pt x="2947581" y="210716"/>
                  </a:lnTo>
                  <a:close/>
                </a:path>
                <a:path w="3294379" h="337184">
                  <a:moveTo>
                    <a:pt x="2768152" y="19224"/>
                  </a:moveTo>
                  <a:lnTo>
                    <a:pt x="2735209" y="25238"/>
                  </a:lnTo>
                  <a:lnTo>
                    <a:pt x="2710148" y="41606"/>
                  </a:lnTo>
                  <a:lnTo>
                    <a:pt x="2694204" y="65819"/>
                  </a:lnTo>
                  <a:lnTo>
                    <a:pt x="2688615" y="95368"/>
                  </a:lnTo>
                  <a:lnTo>
                    <a:pt x="2694204" y="124859"/>
                  </a:lnTo>
                  <a:lnTo>
                    <a:pt x="2710148" y="148943"/>
                  </a:lnTo>
                  <a:lnTo>
                    <a:pt x="2735209" y="165181"/>
                  </a:lnTo>
                  <a:lnTo>
                    <a:pt x="2768152" y="171136"/>
                  </a:lnTo>
                  <a:lnTo>
                    <a:pt x="2801211" y="165181"/>
                  </a:lnTo>
                  <a:lnTo>
                    <a:pt x="2826532" y="148943"/>
                  </a:lnTo>
                  <a:lnTo>
                    <a:pt x="2829353" y="144749"/>
                  </a:lnTo>
                  <a:lnTo>
                    <a:pt x="2768152" y="144749"/>
                  </a:lnTo>
                  <a:lnTo>
                    <a:pt x="2747755" y="141062"/>
                  </a:lnTo>
                  <a:lnTo>
                    <a:pt x="2731917" y="130802"/>
                  </a:lnTo>
                  <a:lnTo>
                    <a:pt x="2721663" y="115170"/>
                  </a:lnTo>
                  <a:lnTo>
                    <a:pt x="2718017" y="95368"/>
                  </a:lnTo>
                  <a:lnTo>
                    <a:pt x="2721663" y="75408"/>
                  </a:lnTo>
                  <a:lnTo>
                    <a:pt x="2731917" y="59794"/>
                  </a:lnTo>
                  <a:lnTo>
                    <a:pt x="2747755" y="49622"/>
                  </a:lnTo>
                  <a:lnTo>
                    <a:pt x="2768152" y="45988"/>
                  </a:lnTo>
                  <a:lnTo>
                    <a:pt x="2829464" y="45988"/>
                  </a:lnTo>
                  <a:lnTo>
                    <a:pt x="2826532" y="41606"/>
                  </a:lnTo>
                  <a:lnTo>
                    <a:pt x="2801211" y="25238"/>
                  </a:lnTo>
                  <a:lnTo>
                    <a:pt x="2768152" y="19224"/>
                  </a:lnTo>
                  <a:close/>
                </a:path>
                <a:path w="3294379" h="337184">
                  <a:moveTo>
                    <a:pt x="2829464" y="45988"/>
                  </a:moveTo>
                  <a:lnTo>
                    <a:pt x="2768152" y="45988"/>
                  </a:lnTo>
                  <a:lnTo>
                    <a:pt x="2788984" y="49622"/>
                  </a:lnTo>
                  <a:lnTo>
                    <a:pt x="2805046" y="59794"/>
                  </a:lnTo>
                  <a:lnTo>
                    <a:pt x="2815382" y="75408"/>
                  </a:lnTo>
                  <a:lnTo>
                    <a:pt x="2819040" y="95368"/>
                  </a:lnTo>
                  <a:lnTo>
                    <a:pt x="2815382" y="115170"/>
                  </a:lnTo>
                  <a:lnTo>
                    <a:pt x="2805046" y="130802"/>
                  </a:lnTo>
                  <a:lnTo>
                    <a:pt x="2788984" y="141062"/>
                  </a:lnTo>
                  <a:lnTo>
                    <a:pt x="2768152" y="144749"/>
                  </a:lnTo>
                  <a:lnTo>
                    <a:pt x="2829353" y="144749"/>
                  </a:lnTo>
                  <a:lnTo>
                    <a:pt x="2842735" y="124859"/>
                  </a:lnTo>
                  <a:lnTo>
                    <a:pt x="2848442" y="95368"/>
                  </a:lnTo>
                  <a:lnTo>
                    <a:pt x="2842735" y="65819"/>
                  </a:lnTo>
                  <a:lnTo>
                    <a:pt x="2829464" y="45988"/>
                  </a:lnTo>
                  <a:close/>
                </a:path>
                <a:path w="3294379" h="337184">
                  <a:moveTo>
                    <a:pt x="2947581" y="5654"/>
                  </a:moveTo>
                  <a:lnTo>
                    <a:pt x="2917048" y="5654"/>
                  </a:lnTo>
                  <a:lnTo>
                    <a:pt x="2917048" y="45234"/>
                  </a:lnTo>
                  <a:lnTo>
                    <a:pt x="2858620" y="45234"/>
                  </a:lnTo>
                  <a:lnTo>
                    <a:pt x="2858679" y="52013"/>
                  </a:lnTo>
                  <a:lnTo>
                    <a:pt x="2858938" y="65430"/>
                  </a:lnTo>
                  <a:lnTo>
                    <a:pt x="2858997" y="71997"/>
                  </a:lnTo>
                  <a:lnTo>
                    <a:pt x="2917048" y="71997"/>
                  </a:lnTo>
                  <a:lnTo>
                    <a:pt x="2917048" y="119870"/>
                  </a:lnTo>
                  <a:lnTo>
                    <a:pt x="2858997" y="119870"/>
                  </a:lnTo>
                  <a:lnTo>
                    <a:pt x="2858938" y="126379"/>
                  </a:lnTo>
                  <a:lnTo>
                    <a:pt x="2858679" y="139536"/>
                  </a:lnTo>
                  <a:lnTo>
                    <a:pt x="2858620" y="146257"/>
                  </a:lnTo>
                  <a:lnTo>
                    <a:pt x="2917048" y="146257"/>
                  </a:lnTo>
                  <a:lnTo>
                    <a:pt x="2917048" y="191491"/>
                  </a:lnTo>
                  <a:lnTo>
                    <a:pt x="2947581" y="191491"/>
                  </a:lnTo>
                  <a:lnTo>
                    <a:pt x="2947581" y="5654"/>
                  </a:lnTo>
                  <a:close/>
                </a:path>
                <a:path w="3294379" h="337184">
                  <a:moveTo>
                    <a:pt x="3242693" y="5654"/>
                  </a:moveTo>
                  <a:lnTo>
                    <a:pt x="3212160" y="5654"/>
                  </a:lnTo>
                  <a:lnTo>
                    <a:pt x="3212160" y="192999"/>
                  </a:lnTo>
                  <a:lnTo>
                    <a:pt x="3242693" y="192999"/>
                  </a:lnTo>
                  <a:lnTo>
                    <a:pt x="3242693" y="143618"/>
                  </a:lnTo>
                  <a:lnTo>
                    <a:pt x="3293958" y="143618"/>
                  </a:lnTo>
                  <a:lnTo>
                    <a:pt x="3293958" y="117609"/>
                  </a:lnTo>
                  <a:lnTo>
                    <a:pt x="3242693" y="117609"/>
                  </a:lnTo>
                  <a:lnTo>
                    <a:pt x="3242693" y="79159"/>
                  </a:lnTo>
                  <a:lnTo>
                    <a:pt x="3293958" y="79159"/>
                  </a:lnTo>
                  <a:lnTo>
                    <a:pt x="3293958" y="53527"/>
                  </a:lnTo>
                  <a:lnTo>
                    <a:pt x="3242693" y="53527"/>
                  </a:lnTo>
                  <a:lnTo>
                    <a:pt x="3242693" y="5654"/>
                  </a:lnTo>
                  <a:close/>
                </a:path>
                <a:path w="3294379" h="337184">
                  <a:moveTo>
                    <a:pt x="3151847" y="21109"/>
                  </a:moveTo>
                  <a:lnTo>
                    <a:pt x="3010113" y="21109"/>
                  </a:lnTo>
                  <a:lnTo>
                    <a:pt x="3010113" y="47118"/>
                  </a:lnTo>
                  <a:lnTo>
                    <a:pt x="3122068" y="47118"/>
                  </a:lnTo>
                  <a:lnTo>
                    <a:pt x="3122068" y="84814"/>
                  </a:lnTo>
                  <a:lnTo>
                    <a:pt x="3010113" y="84814"/>
                  </a:lnTo>
                  <a:lnTo>
                    <a:pt x="3010113" y="179429"/>
                  </a:lnTo>
                  <a:lnTo>
                    <a:pt x="3042531" y="179429"/>
                  </a:lnTo>
                  <a:lnTo>
                    <a:pt x="3079832" y="178604"/>
                  </a:lnTo>
                  <a:lnTo>
                    <a:pt x="3116461" y="176225"/>
                  </a:lnTo>
                  <a:lnTo>
                    <a:pt x="3152313" y="172431"/>
                  </a:lnTo>
                  <a:lnTo>
                    <a:pt x="3187281" y="167366"/>
                  </a:lnTo>
                  <a:lnTo>
                    <a:pt x="3186645" y="161029"/>
                  </a:lnTo>
                  <a:lnTo>
                    <a:pt x="3185867" y="154550"/>
                  </a:lnTo>
                  <a:lnTo>
                    <a:pt x="3185653" y="153042"/>
                  </a:lnTo>
                  <a:lnTo>
                    <a:pt x="3040269" y="153042"/>
                  </a:lnTo>
                  <a:lnTo>
                    <a:pt x="3040269" y="110069"/>
                  </a:lnTo>
                  <a:lnTo>
                    <a:pt x="3151847" y="110069"/>
                  </a:lnTo>
                  <a:lnTo>
                    <a:pt x="3151847" y="21109"/>
                  </a:lnTo>
                  <a:close/>
                </a:path>
                <a:path w="3294379" h="337184">
                  <a:moveTo>
                    <a:pt x="3183888" y="141733"/>
                  </a:moveTo>
                  <a:lnTo>
                    <a:pt x="3152224" y="146522"/>
                  </a:lnTo>
                  <a:lnTo>
                    <a:pt x="3119995" y="150073"/>
                  </a:lnTo>
                  <a:lnTo>
                    <a:pt x="3088048" y="152282"/>
                  </a:lnTo>
                  <a:lnTo>
                    <a:pt x="3057232" y="153042"/>
                  </a:lnTo>
                  <a:lnTo>
                    <a:pt x="3185653" y="153042"/>
                  </a:lnTo>
                  <a:lnTo>
                    <a:pt x="3184948" y="148071"/>
                  </a:lnTo>
                  <a:lnTo>
                    <a:pt x="3183888" y="141733"/>
                  </a:lnTo>
                  <a:close/>
                </a:path>
                <a:path w="3294379" h="337184">
                  <a:moveTo>
                    <a:pt x="3156748" y="204307"/>
                  </a:moveTo>
                  <a:lnTo>
                    <a:pt x="3120119" y="209962"/>
                  </a:lnTo>
                  <a:lnTo>
                    <a:pt x="3093561" y="224946"/>
                  </a:lnTo>
                  <a:lnTo>
                    <a:pt x="3077393" y="246290"/>
                  </a:lnTo>
                  <a:lnTo>
                    <a:pt x="3071933" y="271028"/>
                  </a:lnTo>
                  <a:lnTo>
                    <a:pt x="3077393" y="295430"/>
                  </a:lnTo>
                  <a:lnTo>
                    <a:pt x="3093561" y="316403"/>
                  </a:lnTo>
                  <a:lnTo>
                    <a:pt x="3120119" y="331087"/>
                  </a:lnTo>
                  <a:lnTo>
                    <a:pt x="3156748" y="336618"/>
                  </a:lnTo>
                  <a:lnTo>
                    <a:pt x="3192782" y="331087"/>
                  </a:lnTo>
                  <a:lnTo>
                    <a:pt x="3219133" y="316403"/>
                  </a:lnTo>
                  <a:lnTo>
                    <a:pt x="3223312" y="310985"/>
                  </a:lnTo>
                  <a:lnTo>
                    <a:pt x="3156748" y="310985"/>
                  </a:lnTo>
                  <a:lnTo>
                    <a:pt x="3132204" y="307498"/>
                  </a:lnTo>
                  <a:lnTo>
                    <a:pt x="3115330" y="298357"/>
                  </a:lnTo>
                  <a:lnTo>
                    <a:pt x="3105594" y="285541"/>
                  </a:lnTo>
                  <a:lnTo>
                    <a:pt x="3102466" y="271028"/>
                  </a:lnTo>
                  <a:lnTo>
                    <a:pt x="3105594" y="255920"/>
                  </a:lnTo>
                  <a:lnTo>
                    <a:pt x="3115330" y="242898"/>
                  </a:lnTo>
                  <a:lnTo>
                    <a:pt x="3132204" y="233763"/>
                  </a:lnTo>
                  <a:lnTo>
                    <a:pt x="3156748" y="230317"/>
                  </a:lnTo>
                  <a:lnTo>
                    <a:pt x="3223442" y="230317"/>
                  </a:lnTo>
                  <a:lnTo>
                    <a:pt x="3219416" y="224946"/>
                  </a:lnTo>
                  <a:lnTo>
                    <a:pt x="3193100" y="209962"/>
                  </a:lnTo>
                  <a:lnTo>
                    <a:pt x="3156748" y="204307"/>
                  </a:lnTo>
                  <a:close/>
                </a:path>
                <a:path w="3294379" h="337184">
                  <a:moveTo>
                    <a:pt x="3223442" y="230317"/>
                  </a:moveTo>
                  <a:lnTo>
                    <a:pt x="3156748" y="230317"/>
                  </a:lnTo>
                  <a:lnTo>
                    <a:pt x="3180855" y="233763"/>
                  </a:lnTo>
                  <a:lnTo>
                    <a:pt x="3197506" y="242898"/>
                  </a:lnTo>
                  <a:lnTo>
                    <a:pt x="3207159" y="255920"/>
                  </a:lnTo>
                  <a:lnTo>
                    <a:pt x="3210275" y="271028"/>
                  </a:lnTo>
                  <a:lnTo>
                    <a:pt x="3207159" y="285541"/>
                  </a:lnTo>
                  <a:lnTo>
                    <a:pt x="3197506" y="298357"/>
                  </a:lnTo>
                  <a:lnTo>
                    <a:pt x="3180855" y="307498"/>
                  </a:lnTo>
                  <a:lnTo>
                    <a:pt x="3156748" y="310985"/>
                  </a:lnTo>
                  <a:lnTo>
                    <a:pt x="3223312" y="310985"/>
                  </a:lnTo>
                  <a:lnTo>
                    <a:pt x="3235307" y="295430"/>
                  </a:lnTo>
                  <a:lnTo>
                    <a:pt x="3240808" y="271028"/>
                  </a:lnTo>
                  <a:lnTo>
                    <a:pt x="3235413" y="246290"/>
                  </a:lnTo>
                  <a:lnTo>
                    <a:pt x="3223442" y="23031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76951" y="251301"/>
              <a:ext cx="628253" cy="75390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386904" y="0"/>
              <a:ext cx="2717800" cy="1256665"/>
            </a:xfrm>
            <a:custGeom>
              <a:avLst/>
              <a:gdLst/>
              <a:ahLst/>
              <a:cxnLst/>
              <a:rect l="l" t="t" r="r" b="b"/>
              <a:pathLst>
                <a:path w="2717800" h="1256665">
                  <a:moveTo>
                    <a:pt x="2717194" y="0"/>
                  </a:moveTo>
                  <a:lnTo>
                    <a:pt x="706784" y="0"/>
                  </a:lnTo>
                  <a:lnTo>
                    <a:pt x="0" y="1256506"/>
                  </a:lnTo>
                  <a:lnTo>
                    <a:pt x="2717194" y="1256506"/>
                  </a:lnTo>
                  <a:lnTo>
                    <a:pt x="2717194" y="0"/>
                  </a:lnTo>
                  <a:close/>
                </a:path>
              </a:pathLst>
            </a:custGeom>
            <a:solidFill>
              <a:srgbClr val="6B6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7798861" y="2111851"/>
            <a:ext cx="1380490" cy="420370"/>
          </a:xfrm>
          <a:custGeom>
            <a:avLst/>
            <a:gdLst/>
            <a:ahLst/>
            <a:cxnLst/>
            <a:rect l="l" t="t" r="r" b="b"/>
            <a:pathLst>
              <a:path w="1380490" h="420369">
                <a:moveTo>
                  <a:pt x="345790" y="0"/>
                </a:moveTo>
                <a:lnTo>
                  <a:pt x="286985" y="0"/>
                </a:lnTo>
                <a:lnTo>
                  <a:pt x="286985" y="420175"/>
                </a:lnTo>
                <a:lnTo>
                  <a:pt x="345790" y="420175"/>
                </a:lnTo>
                <a:lnTo>
                  <a:pt x="345790" y="195512"/>
                </a:lnTo>
                <a:lnTo>
                  <a:pt x="397055" y="195512"/>
                </a:lnTo>
                <a:lnTo>
                  <a:pt x="397055" y="140226"/>
                </a:lnTo>
                <a:lnTo>
                  <a:pt x="345790" y="140226"/>
                </a:lnTo>
                <a:lnTo>
                  <a:pt x="345790" y="0"/>
                </a:lnTo>
                <a:close/>
              </a:path>
              <a:path w="1380490" h="420369">
                <a:moveTo>
                  <a:pt x="53275" y="30658"/>
                </a:moveTo>
                <a:lnTo>
                  <a:pt x="0" y="30658"/>
                </a:lnTo>
                <a:lnTo>
                  <a:pt x="0" y="293017"/>
                </a:lnTo>
                <a:lnTo>
                  <a:pt x="122132" y="293017"/>
                </a:lnTo>
                <a:lnTo>
                  <a:pt x="122132" y="241751"/>
                </a:lnTo>
                <a:lnTo>
                  <a:pt x="53275" y="241751"/>
                </a:lnTo>
                <a:lnTo>
                  <a:pt x="53275" y="162340"/>
                </a:lnTo>
                <a:lnTo>
                  <a:pt x="122132" y="162340"/>
                </a:lnTo>
                <a:lnTo>
                  <a:pt x="122132" y="112582"/>
                </a:lnTo>
                <a:lnTo>
                  <a:pt x="53275" y="112582"/>
                </a:lnTo>
                <a:lnTo>
                  <a:pt x="53275" y="30658"/>
                </a:lnTo>
                <a:close/>
              </a:path>
              <a:path w="1380490" h="420369">
                <a:moveTo>
                  <a:pt x="122132" y="162340"/>
                </a:moveTo>
                <a:lnTo>
                  <a:pt x="73379" y="162340"/>
                </a:lnTo>
                <a:lnTo>
                  <a:pt x="73379" y="241751"/>
                </a:lnTo>
                <a:lnTo>
                  <a:pt x="122132" y="241751"/>
                </a:lnTo>
                <a:lnTo>
                  <a:pt x="122132" y="162340"/>
                </a:lnTo>
                <a:close/>
              </a:path>
              <a:path w="1380490" h="420369">
                <a:moveTo>
                  <a:pt x="122132" y="30658"/>
                </a:moveTo>
                <a:lnTo>
                  <a:pt x="73379" y="30658"/>
                </a:lnTo>
                <a:lnTo>
                  <a:pt x="73379" y="112582"/>
                </a:lnTo>
                <a:lnTo>
                  <a:pt x="122132" y="112582"/>
                </a:lnTo>
                <a:lnTo>
                  <a:pt x="122132" y="30658"/>
                </a:lnTo>
                <a:close/>
              </a:path>
              <a:path w="1380490" h="420369">
                <a:moveTo>
                  <a:pt x="191491" y="30658"/>
                </a:moveTo>
                <a:lnTo>
                  <a:pt x="142738" y="30658"/>
                </a:lnTo>
                <a:lnTo>
                  <a:pt x="142738" y="293017"/>
                </a:lnTo>
                <a:lnTo>
                  <a:pt x="263865" y="293017"/>
                </a:lnTo>
                <a:lnTo>
                  <a:pt x="263865" y="241751"/>
                </a:lnTo>
                <a:lnTo>
                  <a:pt x="191491" y="241751"/>
                </a:lnTo>
                <a:lnTo>
                  <a:pt x="191491" y="162340"/>
                </a:lnTo>
                <a:lnTo>
                  <a:pt x="263865" y="162340"/>
                </a:lnTo>
                <a:lnTo>
                  <a:pt x="263865" y="112582"/>
                </a:lnTo>
                <a:lnTo>
                  <a:pt x="191491" y="112582"/>
                </a:lnTo>
                <a:lnTo>
                  <a:pt x="191491" y="30658"/>
                </a:lnTo>
                <a:close/>
              </a:path>
              <a:path w="1380490" h="420369">
                <a:moveTo>
                  <a:pt x="263865" y="162340"/>
                </a:moveTo>
                <a:lnTo>
                  <a:pt x="211595" y="162340"/>
                </a:lnTo>
                <a:lnTo>
                  <a:pt x="211595" y="241751"/>
                </a:lnTo>
                <a:lnTo>
                  <a:pt x="263865" y="241751"/>
                </a:lnTo>
                <a:lnTo>
                  <a:pt x="263865" y="162340"/>
                </a:lnTo>
                <a:close/>
              </a:path>
              <a:path w="1380490" h="420369">
                <a:moveTo>
                  <a:pt x="263865" y="30658"/>
                </a:moveTo>
                <a:lnTo>
                  <a:pt x="211595" y="30658"/>
                </a:lnTo>
                <a:lnTo>
                  <a:pt x="211595" y="112582"/>
                </a:lnTo>
                <a:lnTo>
                  <a:pt x="263865" y="112582"/>
                </a:lnTo>
                <a:lnTo>
                  <a:pt x="263865" y="30658"/>
                </a:lnTo>
                <a:close/>
              </a:path>
              <a:path w="1380490" h="420369">
                <a:moveTo>
                  <a:pt x="741785" y="22114"/>
                </a:moveTo>
                <a:lnTo>
                  <a:pt x="475909" y="22114"/>
                </a:lnTo>
                <a:lnTo>
                  <a:pt x="475909" y="71369"/>
                </a:lnTo>
                <a:lnTo>
                  <a:pt x="674940" y="71369"/>
                </a:lnTo>
                <a:lnTo>
                  <a:pt x="674940" y="109567"/>
                </a:lnTo>
                <a:lnTo>
                  <a:pt x="475909" y="109567"/>
                </a:lnTo>
                <a:lnTo>
                  <a:pt x="475909" y="247783"/>
                </a:lnTo>
                <a:lnTo>
                  <a:pt x="748822" y="247783"/>
                </a:lnTo>
                <a:lnTo>
                  <a:pt x="748822" y="197020"/>
                </a:lnTo>
                <a:lnTo>
                  <a:pt x="543258" y="197020"/>
                </a:lnTo>
                <a:lnTo>
                  <a:pt x="543258" y="157314"/>
                </a:lnTo>
                <a:lnTo>
                  <a:pt x="741785" y="157314"/>
                </a:lnTo>
                <a:lnTo>
                  <a:pt x="741785" y="22114"/>
                </a:lnTo>
                <a:close/>
              </a:path>
              <a:path w="1380490" h="420369">
                <a:moveTo>
                  <a:pt x="811145" y="301561"/>
                </a:moveTo>
                <a:lnTo>
                  <a:pt x="409063" y="301561"/>
                </a:lnTo>
                <a:lnTo>
                  <a:pt x="409063" y="353832"/>
                </a:lnTo>
                <a:lnTo>
                  <a:pt x="811145" y="353832"/>
                </a:lnTo>
                <a:lnTo>
                  <a:pt x="811145" y="301561"/>
                </a:lnTo>
                <a:close/>
              </a:path>
              <a:path w="1380490" h="420369">
                <a:moveTo>
                  <a:pt x="1051836" y="30658"/>
                </a:moveTo>
                <a:lnTo>
                  <a:pt x="850795" y="30658"/>
                </a:lnTo>
                <a:lnTo>
                  <a:pt x="850795" y="290504"/>
                </a:lnTo>
                <a:lnTo>
                  <a:pt x="877936" y="290504"/>
                </a:lnTo>
                <a:lnTo>
                  <a:pt x="933788" y="289718"/>
                </a:lnTo>
                <a:lnTo>
                  <a:pt x="987755" y="287237"/>
                </a:lnTo>
                <a:lnTo>
                  <a:pt x="1037952" y="282870"/>
                </a:lnTo>
                <a:lnTo>
                  <a:pt x="1082495" y="276431"/>
                </a:lnTo>
                <a:lnTo>
                  <a:pt x="1077986" y="237730"/>
                </a:lnTo>
                <a:lnTo>
                  <a:pt x="914123" y="237730"/>
                </a:lnTo>
                <a:lnTo>
                  <a:pt x="914123" y="82929"/>
                </a:lnTo>
                <a:lnTo>
                  <a:pt x="1051836" y="82929"/>
                </a:lnTo>
                <a:lnTo>
                  <a:pt x="1051836" y="30658"/>
                </a:lnTo>
                <a:close/>
              </a:path>
              <a:path w="1380490" h="420369">
                <a:moveTo>
                  <a:pt x="1076464" y="224663"/>
                </a:moveTo>
                <a:lnTo>
                  <a:pt x="1037669" y="230521"/>
                </a:lnTo>
                <a:lnTo>
                  <a:pt x="994540" y="234589"/>
                </a:lnTo>
                <a:lnTo>
                  <a:pt x="951787" y="236961"/>
                </a:lnTo>
                <a:lnTo>
                  <a:pt x="914123" y="237730"/>
                </a:lnTo>
                <a:lnTo>
                  <a:pt x="1077986" y="237730"/>
                </a:lnTo>
                <a:lnTo>
                  <a:pt x="1076464" y="224663"/>
                </a:lnTo>
                <a:close/>
              </a:path>
              <a:path w="1380490" h="420369">
                <a:moveTo>
                  <a:pt x="1172461" y="0"/>
                </a:moveTo>
                <a:lnTo>
                  <a:pt x="1108128" y="0"/>
                </a:lnTo>
                <a:lnTo>
                  <a:pt x="1108128" y="420175"/>
                </a:lnTo>
                <a:lnTo>
                  <a:pt x="1172461" y="420175"/>
                </a:lnTo>
                <a:lnTo>
                  <a:pt x="1172461" y="195512"/>
                </a:lnTo>
                <a:lnTo>
                  <a:pt x="1237800" y="195512"/>
                </a:lnTo>
                <a:lnTo>
                  <a:pt x="1237800" y="140226"/>
                </a:lnTo>
                <a:lnTo>
                  <a:pt x="1172461" y="140226"/>
                </a:lnTo>
                <a:lnTo>
                  <a:pt x="1172461" y="0"/>
                </a:lnTo>
                <a:close/>
              </a:path>
              <a:path w="1380490" h="420369">
                <a:moveTo>
                  <a:pt x="1370432" y="19098"/>
                </a:moveTo>
                <a:lnTo>
                  <a:pt x="1291523" y="19098"/>
                </a:lnTo>
                <a:lnTo>
                  <a:pt x="1302580" y="257835"/>
                </a:lnTo>
                <a:lnTo>
                  <a:pt x="1359877" y="257835"/>
                </a:lnTo>
                <a:lnTo>
                  <a:pt x="1370432" y="19098"/>
                </a:lnTo>
                <a:close/>
              </a:path>
              <a:path w="1380490" h="420369">
                <a:moveTo>
                  <a:pt x="1331228" y="308095"/>
                </a:moveTo>
                <a:lnTo>
                  <a:pt x="1281974" y="357350"/>
                </a:lnTo>
                <a:lnTo>
                  <a:pt x="1331228" y="406605"/>
                </a:lnTo>
                <a:lnTo>
                  <a:pt x="1380483" y="357350"/>
                </a:lnTo>
                <a:lnTo>
                  <a:pt x="1331228" y="308095"/>
                </a:lnTo>
                <a:close/>
              </a:path>
            </a:pathLst>
          </a:custGeom>
          <a:solidFill>
            <a:srgbClr val="6B6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43139" y="2111349"/>
            <a:ext cx="6231255" cy="441959"/>
          </a:xfrm>
          <a:custGeom>
            <a:avLst/>
            <a:gdLst/>
            <a:ahLst/>
            <a:cxnLst/>
            <a:rect l="l" t="t" r="r" b="b"/>
            <a:pathLst>
              <a:path w="6231255" h="441960">
                <a:moveTo>
                  <a:pt x="23119" y="299048"/>
                </a:moveTo>
                <a:lnTo>
                  <a:pt x="0" y="352826"/>
                </a:lnTo>
                <a:lnTo>
                  <a:pt x="60249" y="376574"/>
                </a:lnTo>
                <a:lnTo>
                  <a:pt x="124645" y="384490"/>
                </a:lnTo>
                <a:lnTo>
                  <a:pt x="181659" y="376818"/>
                </a:lnTo>
                <a:lnTo>
                  <a:pt x="223783" y="354774"/>
                </a:lnTo>
                <a:lnTo>
                  <a:pt x="247008" y="323675"/>
                </a:lnTo>
                <a:lnTo>
                  <a:pt x="122635" y="323675"/>
                </a:lnTo>
                <a:lnTo>
                  <a:pt x="99452" y="322372"/>
                </a:lnTo>
                <a:lnTo>
                  <a:pt x="75139" y="318147"/>
                </a:lnTo>
                <a:lnTo>
                  <a:pt x="49694" y="310529"/>
                </a:lnTo>
                <a:lnTo>
                  <a:pt x="23119" y="299048"/>
                </a:lnTo>
                <a:close/>
              </a:path>
              <a:path w="6231255" h="441960">
                <a:moveTo>
                  <a:pt x="144246" y="13570"/>
                </a:moveTo>
                <a:lnTo>
                  <a:pt x="91355" y="20771"/>
                </a:lnTo>
                <a:lnTo>
                  <a:pt x="50951" y="41401"/>
                </a:lnTo>
                <a:lnTo>
                  <a:pt x="25153" y="74000"/>
                </a:lnTo>
                <a:lnTo>
                  <a:pt x="16083" y="117106"/>
                </a:lnTo>
                <a:lnTo>
                  <a:pt x="21580" y="156395"/>
                </a:lnTo>
                <a:lnTo>
                  <a:pt x="38574" y="186779"/>
                </a:lnTo>
                <a:lnTo>
                  <a:pt x="67819" y="209341"/>
                </a:lnTo>
                <a:lnTo>
                  <a:pt x="110069" y="225165"/>
                </a:lnTo>
                <a:lnTo>
                  <a:pt x="146877" y="236607"/>
                </a:lnTo>
                <a:lnTo>
                  <a:pt x="168560" y="248097"/>
                </a:lnTo>
                <a:lnTo>
                  <a:pt x="178840" y="261565"/>
                </a:lnTo>
                <a:lnTo>
                  <a:pt x="181439" y="278944"/>
                </a:lnTo>
                <a:lnTo>
                  <a:pt x="177693" y="298231"/>
                </a:lnTo>
                <a:lnTo>
                  <a:pt x="166549" y="312241"/>
                </a:lnTo>
                <a:lnTo>
                  <a:pt x="148149" y="320786"/>
                </a:lnTo>
                <a:lnTo>
                  <a:pt x="122635" y="323675"/>
                </a:lnTo>
                <a:lnTo>
                  <a:pt x="247008" y="323675"/>
                </a:lnTo>
                <a:lnTo>
                  <a:pt x="249887" y="319820"/>
                </a:lnTo>
                <a:lnTo>
                  <a:pt x="258840" y="273415"/>
                </a:lnTo>
                <a:lnTo>
                  <a:pt x="254921" y="238979"/>
                </a:lnTo>
                <a:lnTo>
                  <a:pt x="240683" y="209773"/>
                </a:lnTo>
                <a:lnTo>
                  <a:pt x="212404" y="186127"/>
                </a:lnTo>
                <a:lnTo>
                  <a:pt x="166361" y="168371"/>
                </a:lnTo>
                <a:lnTo>
                  <a:pt x="131202" y="157283"/>
                </a:lnTo>
                <a:lnTo>
                  <a:pt x="108248" y="145252"/>
                </a:lnTo>
                <a:lnTo>
                  <a:pt x="95753" y="131336"/>
                </a:lnTo>
                <a:lnTo>
                  <a:pt x="91976" y="114593"/>
                </a:lnTo>
                <a:lnTo>
                  <a:pt x="95965" y="97606"/>
                </a:lnTo>
                <a:lnTo>
                  <a:pt x="107682" y="84248"/>
                </a:lnTo>
                <a:lnTo>
                  <a:pt x="126750" y="75508"/>
                </a:lnTo>
                <a:lnTo>
                  <a:pt x="152791" y="72374"/>
                </a:lnTo>
                <a:lnTo>
                  <a:pt x="243771" y="72374"/>
                </a:lnTo>
                <a:lnTo>
                  <a:pt x="256327" y="41715"/>
                </a:lnTo>
                <a:lnTo>
                  <a:pt x="236340" y="30957"/>
                </a:lnTo>
                <a:lnTo>
                  <a:pt x="211784" y="21988"/>
                </a:lnTo>
                <a:lnTo>
                  <a:pt x="181478" y="15847"/>
                </a:lnTo>
                <a:lnTo>
                  <a:pt x="144246" y="13570"/>
                </a:lnTo>
                <a:close/>
              </a:path>
              <a:path w="6231255" h="441960">
                <a:moveTo>
                  <a:pt x="243771" y="72374"/>
                </a:moveTo>
                <a:lnTo>
                  <a:pt x="152791" y="72374"/>
                </a:lnTo>
                <a:lnTo>
                  <a:pt x="174567" y="73921"/>
                </a:lnTo>
                <a:lnTo>
                  <a:pt x="195826" y="78343"/>
                </a:lnTo>
                <a:lnTo>
                  <a:pt x="216048" y="85308"/>
                </a:lnTo>
                <a:lnTo>
                  <a:pt x="234715" y="94489"/>
                </a:lnTo>
                <a:lnTo>
                  <a:pt x="243771" y="72374"/>
                </a:lnTo>
                <a:close/>
              </a:path>
              <a:path w="6231255" h="441960">
                <a:moveTo>
                  <a:pt x="480326" y="21109"/>
                </a:moveTo>
                <a:lnTo>
                  <a:pt x="398402" y="21109"/>
                </a:lnTo>
                <a:lnTo>
                  <a:pt x="285819" y="376951"/>
                </a:lnTo>
                <a:lnTo>
                  <a:pt x="361712" y="376951"/>
                </a:lnTo>
                <a:lnTo>
                  <a:pt x="381816" y="295027"/>
                </a:lnTo>
                <a:lnTo>
                  <a:pt x="567377" y="295027"/>
                </a:lnTo>
                <a:lnTo>
                  <a:pt x="550446" y="241751"/>
                </a:lnTo>
                <a:lnTo>
                  <a:pt x="395387" y="241751"/>
                </a:lnTo>
                <a:lnTo>
                  <a:pt x="438108" y="77903"/>
                </a:lnTo>
                <a:lnTo>
                  <a:pt x="498375" y="77903"/>
                </a:lnTo>
                <a:lnTo>
                  <a:pt x="480326" y="21109"/>
                </a:lnTo>
                <a:close/>
              </a:path>
              <a:path w="6231255" h="441960">
                <a:moveTo>
                  <a:pt x="567377" y="295027"/>
                </a:moveTo>
                <a:lnTo>
                  <a:pt x="494399" y="295027"/>
                </a:lnTo>
                <a:lnTo>
                  <a:pt x="515006" y="376951"/>
                </a:lnTo>
                <a:lnTo>
                  <a:pt x="593412" y="376951"/>
                </a:lnTo>
                <a:lnTo>
                  <a:pt x="567377" y="295027"/>
                </a:lnTo>
                <a:close/>
              </a:path>
              <a:path w="6231255" h="441960">
                <a:moveTo>
                  <a:pt x="498375" y="77903"/>
                </a:moveTo>
                <a:lnTo>
                  <a:pt x="438108" y="77903"/>
                </a:lnTo>
                <a:lnTo>
                  <a:pt x="480326" y="241751"/>
                </a:lnTo>
                <a:lnTo>
                  <a:pt x="550446" y="241751"/>
                </a:lnTo>
                <a:lnTo>
                  <a:pt x="498375" y="77903"/>
                </a:lnTo>
                <a:close/>
              </a:path>
              <a:path w="6231255" h="441960">
                <a:moveTo>
                  <a:pt x="858201" y="21109"/>
                </a:moveTo>
                <a:lnTo>
                  <a:pt x="637559" y="21109"/>
                </a:lnTo>
                <a:lnTo>
                  <a:pt x="637559" y="376951"/>
                </a:lnTo>
                <a:lnTo>
                  <a:pt x="711441" y="376951"/>
                </a:lnTo>
                <a:lnTo>
                  <a:pt x="711441" y="232202"/>
                </a:lnTo>
                <a:lnTo>
                  <a:pt x="846139" y="232202"/>
                </a:lnTo>
                <a:lnTo>
                  <a:pt x="846139" y="174403"/>
                </a:lnTo>
                <a:lnTo>
                  <a:pt x="711441" y="174403"/>
                </a:lnTo>
                <a:lnTo>
                  <a:pt x="711441" y="79913"/>
                </a:lnTo>
                <a:lnTo>
                  <a:pt x="858201" y="79913"/>
                </a:lnTo>
                <a:lnTo>
                  <a:pt x="858201" y="21109"/>
                </a:lnTo>
                <a:close/>
              </a:path>
              <a:path w="6231255" h="441960">
                <a:moveTo>
                  <a:pt x="1144877" y="21109"/>
                </a:moveTo>
                <a:lnTo>
                  <a:pt x="922727" y="21109"/>
                </a:lnTo>
                <a:lnTo>
                  <a:pt x="922727" y="376951"/>
                </a:lnTo>
                <a:lnTo>
                  <a:pt x="1148395" y="376951"/>
                </a:lnTo>
                <a:lnTo>
                  <a:pt x="1148395" y="317644"/>
                </a:lnTo>
                <a:lnTo>
                  <a:pt x="996609" y="317644"/>
                </a:lnTo>
                <a:lnTo>
                  <a:pt x="996609" y="224160"/>
                </a:lnTo>
                <a:lnTo>
                  <a:pt x="1132814" y="224160"/>
                </a:lnTo>
                <a:lnTo>
                  <a:pt x="1132814" y="167366"/>
                </a:lnTo>
                <a:lnTo>
                  <a:pt x="996609" y="167366"/>
                </a:lnTo>
                <a:lnTo>
                  <a:pt x="996609" y="78908"/>
                </a:lnTo>
                <a:lnTo>
                  <a:pt x="1144877" y="78908"/>
                </a:lnTo>
                <a:lnTo>
                  <a:pt x="1144877" y="21109"/>
                </a:lnTo>
                <a:close/>
              </a:path>
              <a:path w="6231255" h="441960">
                <a:moveTo>
                  <a:pt x="1420861" y="21109"/>
                </a:moveTo>
                <a:lnTo>
                  <a:pt x="1318330" y="21109"/>
                </a:lnTo>
                <a:lnTo>
                  <a:pt x="1318330" y="376951"/>
                </a:lnTo>
                <a:lnTo>
                  <a:pt x="1392212" y="376951"/>
                </a:lnTo>
                <a:lnTo>
                  <a:pt x="1392212" y="268892"/>
                </a:lnTo>
                <a:lnTo>
                  <a:pt x="1415835" y="268892"/>
                </a:lnTo>
                <a:lnTo>
                  <a:pt x="1463168" y="265189"/>
                </a:lnTo>
                <a:lnTo>
                  <a:pt x="1504518" y="252776"/>
                </a:lnTo>
                <a:lnTo>
                  <a:pt x="1537279" y="229701"/>
                </a:lnTo>
                <a:lnTo>
                  <a:pt x="1548524" y="211093"/>
                </a:lnTo>
                <a:lnTo>
                  <a:pt x="1392212" y="211093"/>
                </a:lnTo>
                <a:lnTo>
                  <a:pt x="1392212" y="78908"/>
                </a:lnTo>
                <a:lnTo>
                  <a:pt x="1549720" y="78908"/>
                </a:lnTo>
                <a:lnTo>
                  <a:pt x="1544983" y="69093"/>
                </a:lnTo>
                <a:lnTo>
                  <a:pt x="1516677" y="43288"/>
                </a:lnTo>
                <a:lnTo>
                  <a:pt x="1475584" y="26867"/>
                </a:lnTo>
                <a:lnTo>
                  <a:pt x="1420861" y="21109"/>
                </a:lnTo>
                <a:close/>
              </a:path>
              <a:path w="6231255" h="441960">
                <a:moveTo>
                  <a:pt x="1549720" y="78908"/>
                </a:moveTo>
                <a:lnTo>
                  <a:pt x="1425887" y="78908"/>
                </a:lnTo>
                <a:lnTo>
                  <a:pt x="1454252" y="83243"/>
                </a:lnTo>
                <a:lnTo>
                  <a:pt x="1474514" y="95871"/>
                </a:lnTo>
                <a:lnTo>
                  <a:pt x="1486670" y="116226"/>
                </a:lnTo>
                <a:lnTo>
                  <a:pt x="1490723" y="143744"/>
                </a:lnTo>
                <a:lnTo>
                  <a:pt x="1485304" y="176319"/>
                </a:lnTo>
                <a:lnTo>
                  <a:pt x="1469990" y="197020"/>
                </a:lnTo>
                <a:lnTo>
                  <a:pt x="1446195" y="207920"/>
                </a:lnTo>
                <a:lnTo>
                  <a:pt x="1415332" y="211093"/>
                </a:lnTo>
                <a:lnTo>
                  <a:pt x="1548524" y="211093"/>
                </a:lnTo>
                <a:lnTo>
                  <a:pt x="1558847" y="194008"/>
                </a:lnTo>
                <a:lnTo>
                  <a:pt x="1566615" y="143744"/>
                </a:lnTo>
                <a:lnTo>
                  <a:pt x="1561348" y="103005"/>
                </a:lnTo>
                <a:lnTo>
                  <a:pt x="1549720" y="78908"/>
                </a:lnTo>
                <a:close/>
              </a:path>
              <a:path w="6231255" h="441960">
                <a:moveTo>
                  <a:pt x="1765791" y="21109"/>
                </a:moveTo>
                <a:lnTo>
                  <a:pt x="1683867" y="21109"/>
                </a:lnTo>
                <a:lnTo>
                  <a:pt x="1571284" y="376951"/>
                </a:lnTo>
                <a:lnTo>
                  <a:pt x="1647177" y="376951"/>
                </a:lnTo>
                <a:lnTo>
                  <a:pt x="1667281" y="295027"/>
                </a:lnTo>
                <a:lnTo>
                  <a:pt x="1852842" y="295027"/>
                </a:lnTo>
                <a:lnTo>
                  <a:pt x="1835911" y="241751"/>
                </a:lnTo>
                <a:lnTo>
                  <a:pt x="1680851" y="241751"/>
                </a:lnTo>
                <a:lnTo>
                  <a:pt x="1723573" y="77903"/>
                </a:lnTo>
                <a:lnTo>
                  <a:pt x="1783840" y="77903"/>
                </a:lnTo>
                <a:lnTo>
                  <a:pt x="1765791" y="21109"/>
                </a:lnTo>
                <a:close/>
              </a:path>
              <a:path w="6231255" h="441960">
                <a:moveTo>
                  <a:pt x="1852842" y="295027"/>
                </a:moveTo>
                <a:lnTo>
                  <a:pt x="1779864" y="295027"/>
                </a:lnTo>
                <a:lnTo>
                  <a:pt x="1800471" y="376951"/>
                </a:lnTo>
                <a:lnTo>
                  <a:pt x="1878877" y="376951"/>
                </a:lnTo>
                <a:lnTo>
                  <a:pt x="1852842" y="295027"/>
                </a:lnTo>
                <a:close/>
              </a:path>
              <a:path w="6231255" h="441960">
                <a:moveTo>
                  <a:pt x="1783840" y="77903"/>
                </a:moveTo>
                <a:lnTo>
                  <a:pt x="1723573" y="77903"/>
                </a:lnTo>
                <a:lnTo>
                  <a:pt x="1765791" y="241751"/>
                </a:lnTo>
                <a:lnTo>
                  <a:pt x="1835911" y="241751"/>
                </a:lnTo>
                <a:lnTo>
                  <a:pt x="1783840" y="77903"/>
                </a:lnTo>
                <a:close/>
              </a:path>
              <a:path w="6231255" h="441960">
                <a:moveTo>
                  <a:pt x="1926039" y="299048"/>
                </a:moveTo>
                <a:lnTo>
                  <a:pt x="1902919" y="352826"/>
                </a:lnTo>
                <a:lnTo>
                  <a:pt x="1963169" y="376574"/>
                </a:lnTo>
                <a:lnTo>
                  <a:pt x="2027565" y="384490"/>
                </a:lnTo>
                <a:lnTo>
                  <a:pt x="2084579" y="376818"/>
                </a:lnTo>
                <a:lnTo>
                  <a:pt x="2126703" y="354774"/>
                </a:lnTo>
                <a:lnTo>
                  <a:pt x="2149927" y="323675"/>
                </a:lnTo>
                <a:lnTo>
                  <a:pt x="2025554" y="323675"/>
                </a:lnTo>
                <a:lnTo>
                  <a:pt x="2002372" y="322372"/>
                </a:lnTo>
                <a:lnTo>
                  <a:pt x="1978058" y="318147"/>
                </a:lnTo>
                <a:lnTo>
                  <a:pt x="1952614" y="310529"/>
                </a:lnTo>
                <a:lnTo>
                  <a:pt x="1926039" y="299048"/>
                </a:lnTo>
                <a:close/>
              </a:path>
              <a:path w="6231255" h="441960">
                <a:moveTo>
                  <a:pt x="2047166" y="13570"/>
                </a:moveTo>
                <a:lnTo>
                  <a:pt x="1994275" y="20771"/>
                </a:lnTo>
                <a:lnTo>
                  <a:pt x="1953871" y="41401"/>
                </a:lnTo>
                <a:lnTo>
                  <a:pt x="1928073" y="74000"/>
                </a:lnTo>
                <a:lnTo>
                  <a:pt x="1919003" y="117106"/>
                </a:lnTo>
                <a:lnTo>
                  <a:pt x="1924500" y="156395"/>
                </a:lnTo>
                <a:lnTo>
                  <a:pt x="1941494" y="186779"/>
                </a:lnTo>
                <a:lnTo>
                  <a:pt x="1970739" y="209341"/>
                </a:lnTo>
                <a:lnTo>
                  <a:pt x="2012989" y="225165"/>
                </a:lnTo>
                <a:lnTo>
                  <a:pt x="2049797" y="236607"/>
                </a:lnTo>
                <a:lnTo>
                  <a:pt x="2071480" y="248097"/>
                </a:lnTo>
                <a:lnTo>
                  <a:pt x="2081759" y="261565"/>
                </a:lnTo>
                <a:lnTo>
                  <a:pt x="2084359" y="278944"/>
                </a:lnTo>
                <a:lnTo>
                  <a:pt x="2080613" y="298231"/>
                </a:lnTo>
                <a:lnTo>
                  <a:pt x="2069469" y="312241"/>
                </a:lnTo>
                <a:lnTo>
                  <a:pt x="2051069" y="320786"/>
                </a:lnTo>
                <a:lnTo>
                  <a:pt x="2025554" y="323675"/>
                </a:lnTo>
                <a:lnTo>
                  <a:pt x="2149927" y="323675"/>
                </a:lnTo>
                <a:lnTo>
                  <a:pt x="2152807" y="319820"/>
                </a:lnTo>
                <a:lnTo>
                  <a:pt x="2161760" y="273415"/>
                </a:lnTo>
                <a:lnTo>
                  <a:pt x="2157841" y="238979"/>
                </a:lnTo>
                <a:lnTo>
                  <a:pt x="2143603" y="209773"/>
                </a:lnTo>
                <a:lnTo>
                  <a:pt x="2115324" y="186127"/>
                </a:lnTo>
                <a:lnTo>
                  <a:pt x="2069281" y="168371"/>
                </a:lnTo>
                <a:lnTo>
                  <a:pt x="2034122" y="157283"/>
                </a:lnTo>
                <a:lnTo>
                  <a:pt x="2011167" y="145252"/>
                </a:lnTo>
                <a:lnTo>
                  <a:pt x="1998673" y="131336"/>
                </a:lnTo>
                <a:lnTo>
                  <a:pt x="1994896" y="114593"/>
                </a:lnTo>
                <a:lnTo>
                  <a:pt x="1998885" y="97606"/>
                </a:lnTo>
                <a:lnTo>
                  <a:pt x="2010602" y="84248"/>
                </a:lnTo>
                <a:lnTo>
                  <a:pt x="2029669" y="75508"/>
                </a:lnTo>
                <a:lnTo>
                  <a:pt x="2055710" y="72374"/>
                </a:lnTo>
                <a:lnTo>
                  <a:pt x="2146691" y="72374"/>
                </a:lnTo>
                <a:lnTo>
                  <a:pt x="2159247" y="41715"/>
                </a:lnTo>
                <a:lnTo>
                  <a:pt x="2139260" y="30957"/>
                </a:lnTo>
                <a:lnTo>
                  <a:pt x="2114703" y="21988"/>
                </a:lnTo>
                <a:lnTo>
                  <a:pt x="2084398" y="15847"/>
                </a:lnTo>
                <a:lnTo>
                  <a:pt x="2047166" y="13570"/>
                </a:lnTo>
                <a:close/>
              </a:path>
              <a:path w="6231255" h="441960">
                <a:moveTo>
                  <a:pt x="2146691" y="72374"/>
                </a:moveTo>
                <a:lnTo>
                  <a:pt x="2055710" y="72374"/>
                </a:lnTo>
                <a:lnTo>
                  <a:pt x="2077487" y="73921"/>
                </a:lnTo>
                <a:lnTo>
                  <a:pt x="2098746" y="78343"/>
                </a:lnTo>
                <a:lnTo>
                  <a:pt x="2118968" y="85308"/>
                </a:lnTo>
                <a:lnTo>
                  <a:pt x="2137635" y="94489"/>
                </a:lnTo>
                <a:lnTo>
                  <a:pt x="2146691" y="72374"/>
                </a:lnTo>
                <a:close/>
              </a:path>
              <a:path w="6231255" h="441960">
                <a:moveTo>
                  <a:pt x="2225932" y="299048"/>
                </a:moveTo>
                <a:lnTo>
                  <a:pt x="2202812" y="352826"/>
                </a:lnTo>
                <a:lnTo>
                  <a:pt x="2263061" y="376574"/>
                </a:lnTo>
                <a:lnTo>
                  <a:pt x="2327457" y="384490"/>
                </a:lnTo>
                <a:lnTo>
                  <a:pt x="2384471" y="376818"/>
                </a:lnTo>
                <a:lnTo>
                  <a:pt x="2426596" y="354774"/>
                </a:lnTo>
                <a:lnTo>
                  <a:pt x="2449820" y="323675"/>
                </a:lnTo>
                <a:lnTo>
                  <a:pt x="2325447" y="323675"/>
                </a:lnTo>
                <a:lnTo>
                  <a:pt x="2302264" y="322372"/>
                </a:lnTo>
                <a:lnTo>
                  <a:pt x="2277951" y="318147"/>
                </a:lnTo>
                <a:lnTo>
                  <a:pt x="2252507" y="310529"/>
                </a:lnTo>
                <a:lnTo>
                  <a:pt x="2225932" y="299048"/>
                </a:lnTo>
                <a:close/>
              </a:path>
              <a:path w="6231255" h="441960">
                <a:moveTo>
                  <a:pt x="2347059" y="13570"/>
                </a:moveTo>
                <a:lnTo>
                  <a:pt x="2294168" y="20771"/>
                </a:lnTo>
                <a:lnTo>
                  <a:pt x="2253763" y="41401"/>
                </a:lnTo>
                <a:lnTo>
                  <a:pt x="2227966" y="74000"/>
                </a:lnTo>
                <a:lnTo>
                  <a:pt x="2218895" y="117106"/>
                </a:lnTo>
                <a:lnTo>
                  <a:pt x="2224393" y="156395"/>
                </a:lnTo>
                <a:lnTo>
                  <a:pt x="2241387" y="186779"/>
                </a:lnTo>
                <a:lnTo>
                  <a:pt x="2270632" y="209341"/>
                </a:lnTo>
                <a:lnTo>
                  <a:pt x="2312882" y="225165"/>
                </a:lnTo>
                <a:lnTo>
                  <a:pt x="2349690" y="236607"/>
                </a:lnTo>
                <a:lnTo>
                  <a:pt x="2371372" y="248097"/>
                </a:lnTo>
                <a:lnTo>
                  <a:pt x="2381652" y="261565"/>
                </a:lnTo>
                <a:lnTo>
                  <a:pt x="2384252" y="278944"/>
                </a:lnTo>
                <a:lnTo>
                  <a:pt x="2380506" y="298231"/>
                </a:lnTo>
                <a:lnTo>
                  <a:pt x="2369362" y="312241"/>
                </a:lnTo>
                <a:lnTo>
                  <a:pt x="2350962" y="320786"/>
                </a:lnTo>
                <a:lnTo>
                  <a:pt x="2325447" y="323675"/>
                </a:lnTo>
                <a:lnTo>
                  <a:pt x="2449820" y="323675"/>
                </a:lnTo>
                <a:lnTo>
                  <a:pt x="2452700" y="319820"/>
                </a:lnTo>
                <a:lnTo>
                  <a:pt x="2461652" y="273415"/>
                </a:lnTo>
                <a:lnTo>
                  <a:pt x="2457734" y="238979"/>
                </a:lnTo>
                <a:lnTo>
                  <a:pt x="2443496" y="209773"/>
                </a:lnTo>
                <a:lnTo>
                  <a:pt x="2415217" y="186127"/>
                </a:lnTo>
                <a:lnTo>
                  <a:pt x="2369173" y="168371"/>
                </a:lnTo>
                <a:lnTo>
                  <a:pt x="2334015" y="157283"/>
                </a:lnTo>
                <a:lnTo>
                  <a:pt x="2311060" y="145252"/>
                </a:lnTo>
                <a:lnTo>
                  <a:pt x="2298566" y="131336"/>
                </a:lnTo>
                <a:lnTo>
                  <a:pt x="2294788" y="114593"/>
                </a:lnTo>
                <a:lnTo>
                  <a:pt x="2298778" y="97606"/>
                </a:lnTo>
                <a:lnTo>
                  <a:pt x="2310495" y="84248"/>
                </a:lnTo>
                <a:lnTo>
                  <a:pt x="2329562" y="75508"/>
                </a:lnTo>
                <a:lnTo>
                  <a:pt x="2355603" y="72374"/>
                </a:lnTo>
                <a:lnTo>
                  <a:pt x="2446584" y="72374"/>
                </a:lnTo>
                <a:lnTo>
                  <a:pt x="2459139" y="41715"/>
                </a:lnTo>
                <a:lnTo>
                  <a:pt x="2439153" y="30957"/>
                </a:lnTo>
                <a:lnTo>
                  <a:pt x="2414596" y="21988"/>
                </a:lnTo>
                <a:lnTo>
                  <a:pt x="2384291" y="15847"/>
                </a:lnTo>
                <a:lnTo>
                  <a:pt x="2347059" y="13570"/>
                </a:lnTo>
                <a:close/>
              </a:path>
              <a:path w="6231255" h="441960">
                <a:moveTo>
                  <a:pt x="2446584" y="72374"/>
                </a:moveTo>
                <a:lnTo>
                  <a:pt x="2355603" y="72374"/>
                </a:lnTo>
                <a:lnTo>
                  <a:pt x="2377380" y="73921"/>
                </a:lnTo>
                <a:lnTo>
                  <a:pt x="2398639" y="78343"/>
                </a:lnTo>
                <a:lnTo>
                  <a:pt x="2418860" y="85308"/>
                </a:lnTo>
                <a:lnTo>
                  <a:pt x="2437527" y="94489"/>
                </a:lnTo>
                <a:lnTo>
                  <a:pt x="2446584" y="72374"/>
                </a:lnTo>
                <a:close/>
              </a:path>
              <a:path w="6231255" h="441960">
                <a:moveTo>
                  <a:pt x="2959166" y="272410"/>
                </a:moveTo>
                <a:lnTo>
                  <a:pt x="2698315" y="272410"/>
                </a:lnTo>
                <a:lnTo>
                  <a:pt x="2698315" y="431232"/>
                </a:lnTo>
                <a:lnTo>
                  <a:pt x="2959166" y="431232"/>
                </a:lnTo>
                <a:lnTo>
                  <a:pt x="2959166" y="380470"/>
                </a:lnTo>
                <a:lnTo>
                  <a:pt x="2761643" y="380470"/>
                </a:lnTo>
                <a:lnTo>
                  <a:pt x="2761643" y="323173"/>
                </a:lnTo>
                <a:lnTo>
                  <a:pt x="2959166" y="323173"/>
                </a:lnTo>
                <a:lnTo>
                  <a:pt x="2959166" y="272410"/>
                </a:lnTo>
                <a:close/>
              </a:path>
              <a:path w="6231255" h="441960">
                <a:moveTo>
                  <a:pt x="2959166" y="323173"/>
                </a:moveTo>
                <a:lnTo>
                  <a:pt x="2895838" y="323173"/>
                </a:lnTo>
                <a:lnTo>
                  <a:pt x="2895838" y="380470"/>
                </a:lnTo>
                <a:lnTo>
                  <a:pt x="2959166" y="380470"/>
                </a:lnTo>
                <a:lnTo>
                  <a:pt x="2959166" y="323173"/>
                </a:lnTo>
                <a:close/>
              </a:path>
              <a:path w="6231255" h="441960">
                <a:moveTo>
                  <a:pt x="2817432" y="15078"/>
                </a:moveTo>
                <a:lnTo>
                  <a:pt x="2616894" y="15078"/>
                </a:lnTo>
                <a:lnTo>
                  <a:pt x="2616894" y="237730"/>
                </a:lnTo>
                <a:lnTo>
                  <a:pt x="2643532" y="237730"/>
                </a:lnTo>
                <a:lnTo>
                  <a:pt x="2700491" y="236945"/>
                </a:lnTo>
                <a:lnTo>
                  <a:pt x="2756931" y="234464"/>
                </a:lnTo>
                <a:lnTo>
                  <a:pt x="2809697" y="230097"/>
                </a:lnTo>
                <a:lnTo>
                  <a:pt x="2855630" y="223658"/>
                </a:lnTo>
                <a:lnTo>
                  <a:pt x="2851121" y="184957"/>
                </a:lnTo>
                <a:lnTo>
                  <a:pt x="2680222" y="184957"/>
                </a:lnTo>
                <a:lnTo>
                  <a:pt x="2680222" y="149775"/>
                </a:lnTo>
                <a:lnTo>
                  <a:pt x="2803862" y="149775"/>
                </a:lnTo>
                <a:lnTo>
                  <a:pt x="2803862" y="100520"/>
                </a:lnTo>
                <a:lnTo>
                  <a:pt x="2680222" y="100520"/>
                </a:lnTo>
                <a:lnTo>
                  <a:pt x="2680222" y="67348"/>
                </a:lnTo>
                <a:lnTo>
                  <a:pt x="2817432" y="67348"/>
                </a:lnTo>
                <a:lnTo>
                  <a:pt x="2817432" y="15078"/>
                </a:lnTo>
                <a:close/>
              </a:path>
              <a:path w="6231255" h="441960">
                <a:moveTo>
                  <a:pt x="2849599" y="171890"/>
                </a:moveTo>
                <a:lnTo>
                  <a:pt x="2809422" y="177748"/>
                </a:lnTo>
                <a:lnTo>
                  <a:pt x="2763779" y="181816"/>
                </a:lnTo>
                <a:lnTo>
                  <a:pt x="2718702" y="184188"/>
                </a:lnTo>
                <a:lnTo>
                  <a:pt x="2680222" y="184957"/>
                </a:lnTo>
                <a:lnTo>
                  <a:pt x="2851121" y="184957"/>
                </a:lnTo>
                <a:lnTo>
                  <a:pt x="2849599" y="171890"/>
                </a:lnTo>
                <a:close/>
              </a:path>
              <a:path w="6231255" h="441960">
                <a:moveTo>
                  <a:pt x="2959166" y="502"/>
                </a:moveTo>
                <a:lnTo>
                  <a:pt x="2894833" y="502"/>
                </a:lnTo>
                <a:lnTo>
                  <a:pt x="2894833" y="249290"/>
                </a:lnTo>
                <a:lnTo>
                  <a:pt x="2959166" y="249290"/>
                </a:lnTo>
                <a:lnTo>
                  <a:pt x="2959166" y="502"/>
                </a:lnTo>
                <a:close/>
              </a:path>
              <a:path w="6231255" h="441960">
                <a:moveTo>
                  <a:pt x="3160152" y="13067"/>
                </a:moveTo>
                <a:lnTo>
                  <a:pt x="3111635" y="21541"/>
                </a:lnTo>
                <a:lnTo>
                  <a:pt x="3075463" y="44291"/>
                </a:lnTo>
                <a:lnTo>
                  <a:pt x="3052862" y="77314"/>
                </a:lnTo>
                <a:lnTo>
                  <a:pt x="3045056" y="116603"/>
                </a:lnTo>
                <a:lnTo>
                  <a:pt x="3052862" y="156105"/>
                </a:lnTo>
                <a:lnTo>
                  <a:pt x="3075463" y="189104"/>
                </a:lnTo>
                <a:lnTo>
                  <a:pt x="3111635" y="211737"/>
                </a:lnTo>
                <a:lnTo>
                  <a:pt x="3160152" y="220139"/>
                </a:lnTo>
                <a:lnTo>
                  <a:pt x="3208881" y="211737"/>
                </a:lnTo>
                <a:lnTo>
                  <a:pt x="3245029" y="189104"/>
                </a:lnTo>
                <a:lnTo>
                  <a:pt x="3259497" y="167869"/>
                </a:lnTo>
                <a:lnTo>
                  <a:pt x="3160152" y="167869"/>
                </a:lnTo>
                <a:lnTo>
                  <a:pt x="3139765" y="164029"/>
                </a:lnTo>
                <a:lnTo>
                  <a:pt x="3123336" y="153356"/>
                </a:lnTo>
                <a:lnTo>
                  <a:pt x="3112373" y="137124"/>
                </a:lnTo>
                <a:lnTo>
                  <a:pt x="3108384" y="116603"/>
                </a:lnTo>
                <a:lnTo>
                  <a:pt x="3112373" y="95871"/>
                </a:lnTo>
                <a:lnTo>
                  <a:pt x="3123336" y="79662"/>
                </a:lnTo>
                <a:lnTo>
                  <a:pt x="3139765" y="69107"/>
                </a:lnTo>
                <a:lnTo>
                  <a:pt x="3160152" y="65338"/>
                </a:lnTo>
                <a:lnTo>
                  <a:pt x="3259359" y="65338"/>
                </a:lnTo>
                <a:lnTo>
                  <a:pt x="3245029" y="44291"/>
                </a:lnTo>
                <a:lnTo>
                  <a:pt x="3208881" y="21541"/>
                </a:lnTo>
                <a:lnTo>
                  <a:pt x="3160152" y="13067"/>
                </a:lnTo>
                <a:close/>
              </a:path>
              <a:path w="6231255" h="441960">
                <a:moveTo>
                  <a:pt x="3259359" y="65338"/>
                </a:moveTo>
                <a:lnTo>
                  <a:pt x="3160152" y="65338"/>
                </a:lnTo>
                <a:lnTo>
                  <a:pt x="3180751" y="69107"/>
                </a:lnTo>
                <a:lnTo>
                  <a:pt x="3197156" y="79662"/>
                </a:lnTo>
                <a:lnTo>
                  <a:pt x="3208001" y="95871"/>
                </a:lnTo>
                <a:lnTo>
                  <a:pt x="3211920" y="116603"/>
                </a:lnTo>
                <a:lnTo>
                  <a:pt x="3208001" y="137124"/>
                </a:lnTo>
                <a:lnTo>
                  <a:pt x="3197156" y="153356"/>
                </a:lnTo>
                <a:lnTo>
                  <a:pt x="3180751" y="164029"/>
                </a:lnTo>
                <a:lnTo>
                  <a:pt x="3160152" y="167869"/>
                </a:lnTo>
                <a:lnTo>
                  <a:pt x="3259497" y="167869"/>
                </a:lnTo>
                <a:lnTo>
                  <a:pt x="3267513" y="156105"/>
                </a:lnTo>
                <a:lnTo>
                  <a:pt x="3275248" y="116603"/>
                </a:lnTo>
                <a:lnTo>
                  <a:pt x="3267513" y="77314"/>
                </a:lnTo>
                <a:lnTo>
                  <a:pt x="3259359" y="65338"/>
                </a:lnTo>
                <a:close/>
              </a:path>
              <a:path w="6231255" h="441960">
                <a:moveTo>
                  <a:pt x="3381800" y="502"/>
                </a:moveTo>
                <a:lnTo>
                  <a:pt x="3317969" y="502"/>
                </a:lnTo>
                <a:lnTo>
                  <a:pt x="3317969" y="420678"/>
                </a:lnTo>
                <a:lnTo>
                  <a:pt x="3381800" y="420678"/>
                </a:lnTo>
                <a:lnTo>
                  <a:pt x="3381800" y="502"/>
                </a:lnTo>
                <a:close/>
              </a:path>
              <a:path w="6231255" h="441960">
                <a:moveTo>
                  <a:pt x="3022439" y="268389"/>
                </a:moveTo>
                <a:lnTo>
                  <a:pt x="3022439" y="320660"/>
                </a:lnTo>
                <a:lnTo>
                  <a:pt x="3077818" y="320491"/>
                </a:lnTo>
                <a:lnTo>
                  <a:pt x="3134837" y="319188"/>
                </a:lnTo>
                <a:lnTo>
                  <a:pt x="3191760" y="316462"/>
                </a:lnTo>
                <a:lnTo>
                  <a:pt x="3246849" y="312023"/>
                </a:lnTo>
                <a:lnTo>
                  <a:pt x="3298368" y="305582"/>
                </a:lnTo>
                <a:lnTo>
                  <a:pt x="3295070" y="268570"/>
                </a:lnTo>
                <a:lnTo>
                  <a:pt x="3076672" y="268570"/>
                </a:lnTo>
                <a:lnTo>
                  <a:pt x="3022439" y="268389"/>
                </a:lnTo>
                <a:close/>
              </a:path>
              <a:path w="6231255" h="441960">
                <a:moveTo>
                  <a:pt x="3293844" y="254819"/>
                </a:moveTo>
                <a:lnTo>
                  <a:pt x="3242265" y="261152"/>
                </a:lnTo>
                <a:lnTo>
                  <a:pt x="3187960" y="265313"/>
                </a:lnTo>
                <a:lnTo>
                  <a:pt x="3132304" y="267665"/>
                </a:lnTo>
                <a:lnTo>
                  <a:pt x="3076672" y="268570"/>
                </a:lnTo>
                <a:lnTo>
                  <a:pt x="3295070" y="268570"/>
                </a:lnTo>
                <a:lnTo>
                  <a:pt x="3293844" y="254819"/>
                </a:lnTo>
                <a:close/>
              </a:path>
              <a:path w="6231255" h="441960">
                <a:moveTo>
                  <a:pt x="3902037" y="502"/>
                </a:moveTo>
                <a:lnTo>
                  <a:pt x="3837703" y="502"/>
                </a:lnTo>
                <a:lnTo>
                  <a:pt x="3837703" y="420678"/>
                </a:lnTo>
                <a:lnTo>
                  <a:pt x="3902037" y="420678"/>
                </a:lnTo>
                <a:lnTo>
                  <a:pt x="3902037" y="502"/>
                </a:lnTo>
                <a:close/>
              </a:path>
              <a:path w="6231255" h="441960">
                <a:moveTo>
                  <a:pt x="3764826" y="31161"/>
                </a:moveTo>
                <a:lnTo>
                  <a:pt x="3564288" y="31161"/>
                </a:lnTo>
                <a:lnTo>
                  <a:pt x="3564288" y="84437"/>
                </a:lnTo>
                <a:lnTo>
                  <a:pt x="3701498" y="84437"/>
                </a:lnTo>
                <a:lnTo>
                  <a:pt x="3693766" y="131058"/>
                </a:lnTo>
                <a:lnTo>
                  <a:pt x="3672452" y="173216"/>
                </a:lnTo>
                <a:lnTo>
                  <a:pt x="3640378" y="210912"/>
                </a:lnTo>
                <a:lnTo>
                  <a:pt x="3600366" y="244144"/>
                </a:lnTo>
                <a:lnTo>
                  <a:pt x="3555241" y="272913"/>
                </a:lnTo>
                <a:lnTo>
                  <a:pt x="3589920" y="324681"/>
                </a:lnTo>
                <a:lnTo>
                  <a:pt x="3627145" y="301702"/>
                </a:lnTo>
                <a:lnTo>
                  <a:pt x="3662840" y="274766"/>
                </a:lnTo>
                <a:lnTo>
                  <a:pt x="3695476" y="243549"/>
                </a:lnTo>
                <a:lnTo>
                  <a:pt x="3723522" y="207725"/>
                </a:lnTo>
                <a:lnTo>
                  <a:pt x="3745449" y="166969"/>
                </a:lnTo>
                <a:lnTo>
                  <a:pt x="3759727" y="120955"/>
                </a:lnTo>
                <a:lnTo>
                  <a:pt x="3764826" y="69359"/>
                </a:lnTo>
                <a:lnTo>
                  <a:pt x="3764826" y="31161"/>
                </a:lnTo>
                <a:close/>
              </a:path>
              <a:path w="6231255" h="441960">
                <a:moveTo>
                  <a:pt x="4292504" y="255824"/>
                </a:moveTo>
                <a:lnTo>
                  <a:pt x="4025119" y="255824"/>
                </a:lnTo>
                <a:lnTo>
                  <a:pt x="4025119" y="303069"/>
                </a:lnTo>
                <a:lnTo>
                  <a:pt x="4226663" y="303069"/>
                </a:lnTo>
                <a:lnTo>
                  <a:pt x="4226663" y="325183"/>
                </a:lnTo>
                <a:lnTo>
                  <a:pt x="4025119" y="325183"/>
                </a:lnTo>
                <a:lnTo>
                  <a:pt x="4025119" y="440782"/>
                </a:lnTo>
                <a:lnTo>
                  <a:pt x="4299540" y="440782"/>
                </a:lnTo>
                <a:lnTo>
                  <a:pt x="4299540" y="392532"/>
                </a:lnTo>
                <a:lnTo>
                  <a:pt x="4091463" y="392532"/>
                </a:lnTo>
                <a:lnTo>
                  <a:pt x="4091463" y="369412"/>
                </a:lnTo>
                <a:lnTo>
                  <a:pt x="4292504" y="369412"/>
                </a:lnTo>
                <a:lnTo>
                  <a:pt x="4292504" y="255824"/>
                </a:lnTo>
                <a:close/>
              </a:path>
              <a:path w="6231255" h="441960">
                <a:moveTo>
                  <a:pt x="4191983" y="222652"/>
                </a:moveTo>
                <a:lnTo>
                  <a:pt x="4126142" y="222652"/>
                </a:lnTo>
                <a:lnTo>
                  <a:pt x="4126142" y="255824"/>
                </a:lnTo>
                <a:lnTo>
                  <a:pt x="4191983" y="255824"/>
                </a:lnTo>
                <a:lnTo>
                  <a:pt x="4191983" y="222652"/>
                </a:lnTo>
                <a:close/>
              </a:path>
              <a:path w="6231255" h="441960">
                <a:moveTo>
                  <a:pt x="4359852" y="173397"/>
                </a:moveTo>
                <a:lnTo>
                  <a:pt x="3957770" y="173397"/>
                </a:lnTo>
                <a:lnTo>
                  <a:pt x="3957770" y="222652"/>
                </a:lnTo>
                <a:lnTo>
                  <a:pt x="4359852" y="222652"/>
                </a:lnTo>
                <a:lnTo>
                  <a:pt x="4359852" y="173397"/>
                </a:lnTo>
                <a:close/>
              </a:path>
              <a:path w="6231255" h="441960">
                <a:moveTo>
                  <a:pt x="4126645" y="0"/>
                </a:moveTo>
                <a:lnTo>
                  <a:pt x="4126645" y="9046"/>
                </a:lnTo>
                <a:lnTo>
                  <a:pt x="4117221" y="45147"/>
                </a:lnTo>
                <a:lnTo>
                  <a:pt x="4090834" y="72814"/>
                </a:lnTo>
                <a:lnTo>
                  <a:pt x="4050312" y="93224"/>
                </a:lnTo>
                <a:lnTo>
                  <a:pt x="3998481" y="107556"/>
                </a:lnTo>
                <a:lnTo>
                  <a:pt x="4019088" y="157817"/>
                </a:lnTo>
                <a:lnTo>
                  <a:pt x="4059485" y="147992"/>
                </a:lnTo>
                <a:lnTo>
                  <a:pt x="4096866" y="134257"/>
                </a:lnTo>
                <a:lnTo>
                  <a:pt x="4129912" y="116470"/>
                </a:lnTo>
                <a:lnTo>
                  <a:pt x="4157303" y="94489"/>
                </a:lnTo>
                <a:lnTo>
                  <a:pt x="4296204" y="94489"/>
                </a:lnTo>
                <a:lnTo>
                  <a:pt x="4183941" y="53778"/>
                </a:lnTo>
                <a:lnTo>
                  <a:pt x="4187318" y="43781"/>
                </a:lnTo>
                <a:lnTo>
                  <a:pt x="4189847" y="33360"/>
                </a:lnTo>
                <a:lnTo>
                  <a:pt x="4191433" y="22467"/>
                </a:lnTo>
                <a:lnTo>
                  <a:pt x="4191983" y="11057"/>
                </a:lnTo>
                <a:lnTo>
                  <a:pt x="4191983" y="1005"/>
                </a:lnTo>
                <a:lnTo>
                  <a:pt x="4126645" y="0"/>
                </a:lnTo>
                <a:close/>
              </a:path>
              <a:path w="6231255" h="441960">
                <a:moveTo>
                  <a:pt x="4296204" y="94489"/>
                </a:moveTo>
                <a:lnTo>
                  <a:pt x="4157303" y="94489"/>
                </a:lnTo>
                <a:lnTo>
                  <a:pt x="4296022" y="157314"/>
                </a:lnTo>
                <a:lnTo>
                  <a:pt x="4321152" y="103536"/>
                </a:lnTo>
                <a:lnTo>
                  <a:pt x="4296204" y="94489"/>
                </a:lnTo>
                <a:close/>
              </a:path>
              <a:path w="6231255" h="441960">
                <a:moveTo>
                  <a:pt x="4586471" y="16083"/>
                </a:moveTo>
                <a:lnTo>
                  <a:pt x="4399503" y="16083"/>
                </a:lnTo>
                <a:lnTo>
                  <a:pt x="4399503" y="68856"/>
                </a:lnTo>
                <a:lnTo>
                  <a:pt x="4521635" y="68856"/>
                </a:lnTo>
                <a:lnTo>
                  <a:pt x="4505804" y="110965"/>
                </a:lnTo>
                <a:lnTo>
                  <a:pt x="4475647" y="149021"/>
                </a:lnTo>
                <a:lnTo>
                  <a:pt x="4433429" y="181800"/>
                </a:lnTo>
                <a:lnTo>
                  <a:pt x="4381409" y="208077"/>
                </a:lnTo>
                <a:lnTo>
                  <a:pt x="4408047" y="258840"/>
                </a:lnTo>
                <a:lnTo>
                  <a:pt x="4443379" y="242010"/>
                </a:lnTo>
                <a:lnTo>
                  <a:pt x="4474705" y="223343"/>
                </a:lnTo>
                <a:lnTo>
                  <a:pt x="4501979" y="203074"/>
                </a:lnTo>
                <a:lnTo>
                  <a:pt x="4525154" y="181439"/>
                </a:lnTo>
                <a:lnTo>
                  <a:pt x="4613971" y="181439"/>
                </a:lnTo>
                <a:lnTo>
                  <a:pt x="4555310" y="143241"/>
                </a:lnTo>
                <a:lnTo>
                  <a:pt x="4569084" y="117090"/>
                </a:lnTo>
                <a:lnTo>
                  <a:pt x="4578806" y="90091"/>
                </a:lnTo>
                <a:lnTo>
                  <a:pt x="4584571" y="62526"/>
                </a:lnTo>
                <a:lnTo>
                  <a:pt x="4586471" y="34679"/>
                </a:lnTo>
                <a:lnTo>
                  <a:pt x="4586471" y="16083"/>
                </a:lnTo>
                <a:close/>
              </a:path>
              <a:path w="6231255" h="441960">
                <a:moveTo>
                  <a:pt x="4748812" y="502"/>
                </a:moveTo>
                <a:lnTo>
                  <a:pt x="4684479" y="502"/>
                </a:lnTo>
                <a:lnTo>
                  <a:pt x="4684479" y="90971"/>
                </a:lnTo>
                <a:lnTo>
                  <a:pt x="4612606" y="90971"/>
                </a:lnTo>
                <a:lnTo>
                  <a:pt x="4612606" y="144246"/>
                </a:lnTo>
                <a:lnTo>
                  <a:pt x="4684479" y="144246"/>
                </a:lnTo>
                <a:lnTo>
                  <a:pt x="4684479" y="252306"/>
                </a:lnTo>
                <a:lnTo>
                  <a:pt x="4748812" y="252306"/>
                </a:lnTo>
                <a:lnTo>
                  <a:pt x="4748812" y="502"/>
                </a:lnTo>
                <a:close/>
              </a:path>
              <a:path w="6231255" h="441960">
                <a:moveTo>
                  <a:pt x="4613971" y="181439"/>
                </a:moveTo>
                <a:lnTo>
                  <a:pt x="4525154" y="181439"/>
                </a:lnTo>
                <a:lnTo>
                  <a:pt x="4606575" y="248285"/>
                </a:lnTo>
                <a:lnTo>
                  <a:pt x="4641757" y="199533"/>
                </a:lnTo>
                <a:lnTo>
                  <a:pt x="4613971" y="181439"/>
                </a:lnTo>
                <a:close/>
              </a:path>
              <a:path w="6231255" h="441960">
                <a:moveTo>
                  <a:pt x="4748812" y="275426"/>
                </a:moveTo>
                <a:lnTo>
                  <a:pt x="4478914" y="275426"/>
                </a:lnTo>
                <a:lnTo>
                  <a:pt x="4478914" y="327194"/>
                </a:lnTo>
                <a:lnTo>
                  <a:pt x="4684479" y="327194"/>
                </a:lnTo>
                <a:lnTo>
                  <a:pt x="4684479" y="433243"/>
                </a:lnTo>
                <a:lnTo>
                  <a:pt x="4748812" y="433243"/>
                </a:lnTo>
                <a:lnTo>
                  <a:pt x="4748812" y="275426"/>
                </a:lnTo>
                <a:close/>
              </a:path>
              <a:path w="6231255" h="441960">
                <a:moveTo>
                  <a:pt x="5025789" y="14072"/>
                </a:moveTo>
                <a:lnTo>
                  <a:pt x="4979416" y="22090"/>
                </a:lnTo>
                <a:lnTo>
                  <a:pt x="4943551" y="44291"/>
                </a:lnTo>
                <a:lnTo>
                  <a:pt x="4920407" y="77895"/>
                </a:lnTo>
                <a:lnTo>
                  <a:pt x="4912201" y="120121"/>
                </a:lnTo>
                <a:lnTo>
                  <a:pt x="4920407" y="162057"/>
                </a:lnTo>
                <a:lnTo>
                  <a:pt x="4943551" y="195512"/>
                </a:lnTo>
                <a:lnTo>
                  <a:pt x="4979416" y="217658"/>
                </a:lnTo>
                <a:lnTo>
                  <a:pt x="5025789" y="225668"/>
                </a:lnTo>
                <a:lnTo>
                  <a:pt x="5072240" y="217658"/>
                </a:lnTo>
                <a:lnTo>
                  <a:pt x="5108279" y="195512"/>
                </a:lnTo>
                <a:lnTo>
                  <a:pt x="5124392" y="172392"/>
                </a:lnTo>
                <a:lnTo>
                  <a:pt x="5025789" y="172392"/>
                </a:lnTo>
                <a:lnTo>
                  <a:pt x="5005269" y="168678"/>
                </a:lnTo>
                <a:lnTo>
                  <a:pt x="4989036" y="158131"/>
                </a:lnTo>
                <a:lnTo>
                  <a:pt x="4978364" y="141647"/>
                </a:lnTo>
                <a:lnTo>
                  <a:pt x="4974523" y="120121"/>
                </a:lnTo>
                <a:lnTo>
                  <a:pt x="4978364" y="98172"/>
                </a:lnTo>
                <a:lnTo>
                  <a:pt x="4989036" y="81735"/>
                </a:lnTo>
                <a:lnTo>
                  <a:pt x="5005269" y="71424"/>
                </a:lnTo>
                <a:lnTo>
                  <a:pt x="5025789" y="67851"/>
                </a:lnTo>
                <a:lnTo>
                  <a:pt x="5124625" y="67851"/>
                </a:lnTo>
                <a:lnTo>
                  <a:pt x="5108279" y="44291"/>
                </a:lnTo>
                <a:lnTo>
                  <a:pt x="5072240" y="22090"/>
                </a:lnTo>
                <a:lnTo>
                  <a:pt x="5025789" y="14072"/>
                </a:lnTo>
                <a:close/>
              </a:path>
              <a:path w="6231255" h="441960">
                <a:moveTo>
                  <a:pt x="5124625" y="67851"/>
                </a:moveTo>
                <a:lnTo>
                  <a:pt x="5025789" y="67851"/>
                </a:lnTo>
                <a:lnTo>
                  <a:pt x="5046521" y="71424"/>
                </a:lnTo>
                <a:lnTo>
                  <a:pt x="5062730" y="81735"/>
                </a:lnTo>
                <a:lnTo>
                  <a:pt x="5073285" y="98172"/>
                </a:lnTo>
                <a:lnTo>
                  <a:pt x="5077054" y="120121"/>
                </a:lnTo>
                <a:lnTo>
                  <a:pt x="5073285" y="141647"/>
                </a:lnTo>
                <a:lnTo>
                  <a:pt x="5062730" y="158131"/>
                </a:lnTo>
                <a:lnTo>
                  <a:pt x="5046521" y="168678"/>
                </a:lnTo>
                <a:lnTo>
                  <a:pt x="5025789" y="172392"/>
                </a:lnTo>
                <a:lnTo>
                  <a:pt x="5124392" y="172392"/>
                </a:lnTo>
                <a:lnTo>
                  <a:pt x="5131595" y="162057"/>
                </a:lnTo>
                <a:lnTo>
                  <a:pt x="5139880" y="120121"/>
                </a:lnTo>
                <a:lnTo>
                  <a:pt x="5131595" y="77895"/>
                </a:lnTo>
                <a:lnTo>
                  <a:pt x="5124625" y="67851"/>
                </a:lnTo>
                <a:close/>
              </a:path>
              <a:path w="6231255" h="441960">
                <a:moveTo>
                  <a:pt x="5270556" y="270902"/>
                </a:moveTo>
                <a:lnTo>
                  <a:pt x="5000659" y="270902"/>
                </a:lnTo>
                <a:lnTo>
                  <a:pt x="5000659" y="322670"/>
                </a:lnTo>
                <a:lnTo>
                  <a:pt x="5206223" y="322670"/>
                </a:lnTo>
                <a:lnTo>
                  <a:pt x="5206223" y="433243"/>
                </a:lnTo>
                <a:lnTo>
                  <a:pt x="5270556" y="433243"/>
                </a:lnTo>
                <a:lnTo>
                  <a:pt x="5270556" y="270902"/>
                </a:lnTo>
                <a:close/>
              </a:path>
              <a:path w="6231255" h="441960">
                <a:moveTo>
                  <a:pt x="5270556" y="502"/>
                </a:moveTo>
                <a:lnTo>
                  <a:pt x="5206223" y="502"/>
                </a:lnTo>
                <a:lnTo>
                  <a:pt x="5206223" y="40710"/>
                </a:lnTo>
                <a:lnTo>
                  <a:pt x="5149932" y="40710"/>
                </a:lnTo>
                <a:lnTo>
                  <a:pt x="5151942" y="93986"/>
                </a:lnTo>
                <a:lnTo>
                  <a:pt x="5206223" y="93986"/>
                </a:lnTo>
                <a:lnTo>
                  <a:pt x="5206223" y="140226"/>
                </a:lnTo>
                <a:lnTo>
                  <a:pt x="5151942" y="140226"/>
                </a:lnTo>
                <a:lnTo>
                  <a:pt x="5149932" y="193501"/>
                </a:lnTo>
                <a:lnTo>
                  <a:pt x="5206223" y="193501"/>
                </a:lnTo>
                <a:lnTo>
                  <a:pt x="5206223" y="247783"/>
                </a:lnTo>
                <a:lnTo>
                  <a:pt x="5270556" y="247783"/>
                </a:lnTo>
                <a:lnTo>
                  <a:pt x="5270556" y="502"/>
                </a:lnTo>
                <a:close/>
              </a:path>
              <a:path w="6231255" h="441960">
                <a:moveTo>
                  <a:pt x="5533865" y="15078"/>
                </a:moveTo>
                <a:lnTo>
                  <a:pt x="5337850" y="15078"/>
                </a:lnTo>
                <a:lnTo>
                  <a:pt x="5337850" y="67348"/>
                </a:lnTo>
                <a:lnTo>
                  <a:pt x="5470537" y="67348"/>
                </a:lnTo>
                <a:lnTo>
                  <a:pt x="5470537" y="99012"/>
                </a:lnTo>
                <a:lnTo>
                  <a:pt x="5337850" y="99012"/>
                </a:lnTo>
                <a:lnTo>
                  <a:pt x="5337850" y="237730"/>
                </a:lnTo>
                <a:lnTo>
                  <a:pt x="5364990" y="237730"/>
                </a:lnTo>
                <a:lnTo>
                  <a:pt x="5420842" y="236945"/>
                </a:lnTo>
                <a:lnTo>
                  <a:pt x="5474809" y="234464"/>
                </a:lnTo>
                <a:lnTo>
                  <a:pt x="5525007" y="230097"/>
                </a:lnTo>
                <a:lnTo>
                  <a:pt x="5569550" y="223658"/>
                </a:lnTo>
                <a:lnTo>
                  <a:pt x="5565041" y="184957"/>
                </a:lnTo>
                <a:lnTo>
                  <a:pt x="5401178" y="184957"/>
                </a:lnTo>
                <a:lnTo>
                  <a:pt x="5401178" y="148770"/>
                </a:lnTo>
                <a:lnTo>
                  <a:pt x="5533865" y="148770"/>
                </a:lnTo>
                <a:lnTo>
                  <a:pt x="5533865" y="15078"/>
                </a:lnTo>
                <a:close/>
              </a:path>
              <a:path w="6231255" h="441960">
                <a:moveTo>
                  <a:pt x="5563519" y="171890"/>
                </a:moveTo>
                <a:lnTo>
                  <a:pt x="5524528" y="177748"/>
                </a:lnTo>
                <a:lnTo>
                  <a:pt x="5481531" y="181816"/>
                </a:lnTo>
                <a:lnTo>
                  <a:pt x="5439195" y="184188"/>
                </a:lnTo>
                <a:lnTo>
                  <a:pt x="5402183" y="184957"/>
                </a:lnTo>
                <a:lnTo>
                  <a:pt x="5565041" y="184957"/>
                </a:lnTo>
                <a:lnTo>
                  <a:pt x="5563519" y="171890"/>
                </a:lnTo>
                <a:close/>
              </a:path>
              <a:path w="6231255" h="441960">
                <a:moveTo>
                  <a:pt x="5542409" y="256829"/>
                </a:moveTo>
                <a:lnTo>
                  <a:pt x="5491277" y="264361"/>
                </a:lnTo>
                <a:lnTo>
                  <a:pt x="5453763" y="284661"/>
                </a:lnTo>
                <a:lnTo>
                  <a:pt x="5430667" y="314291"/>
                </a:lnTo>
                <a:lnTo>
                  <a:pt x="5422790" y="349811"/>
                </a:lnTo>
                <a:lnTo>
                  <a:pt x="5430667" y="385174"/>
                </a:lnTo>
                <a:lnTo>
                  <a:pt x="5453763" y="414458"/>
                </a:lnTo>
                <a:lnTo>
                  <a:pt x="5491277" y="434413"/>
                </a:lnTo>
                <a:lnTo>
                  <a:pt x="5542409" y="441787"/>
                </a:lnTo>
                <a:lnTo>
                  <a:pt x="5593039" y="434413"/>
                </a:lnTo>
                <a:lnTo>
                  <a:pt x="5630427" y="414458"/>
                </a:lnTo>
                <a:lnTo>
                  <a:pt x="5649755" y="390019"/>
                </a:lnTo>
                <a:lnTo>
                  <a:pt x="5542409" y="390019"/>
                </a:lnTo>
                <a:lnTo>
                  <a:pt x="5517711" y="386705"/>
                </a:lnTo>
                <a:lnTo>
                  <a:pt x="5500128" y="377831"/>
                </a:lnTo>
                <a:lnTo>
                  <a:pt x="5489613" y="364999"/>
                </a:lnTo>
                <a:lnTo>
                  <a:pt x="5486118" y="349811"/>
                </a:lnTo>
                <a:lnTo>
                  <a:pt x="5489613" y="333539"/>
                </a:lnTo>
                <a:lnTo>
                  <a:pt x="5500128" y="320283"/>
                </a:lnTo>
                <a:lnTo>
                  <a:pt x="5517711" y="311362"/>
                </a:lnTo>
                <a:lnTo>
                  <a:pt x="5542409" y="308095"/>
                </a:lnTo>
                <a:lnTo>
                  <a:pt x="5648934" y="308095"/>
                </a:lnTo>
                <a:lnTo>
                  <a:pt x="5630804" y="284661"/>
                </a:lnTo>
                <a:lnTo>
                  <a:pt x="5593463" y="264361"/>
                </a:lnTo>
                <a:lnTo>
                  <a:pt x="5542409" y="256829"/>
                </a:lnTo>
                <a:close/>
              </a:path>
              <a:path w="6231255" h="441960">
                <a:moveTo>
                  <a:pt x="5648934" y="308095"/>
                </a:moveTo>
                <a:lnTo>
                  <a:pt x="5542409" y="308095"/>
                </a:lnTo>
                <a:lnTo>
                  <a:pt x="5566896" y="311362"/>
                </a:lnTo>
                <a:lnTo>
                  <a:pt x="5584502" y="320283"/>
                </a:lnTo>
                <a:lnTo>
                  <a:pt x="5595135" y="333539"/>
                </a:lnTo>
                <a:lnTo>
                  <a:pt x="5598701" y="349811"/>
                </a:lnTo>
                <a:lnTo>
                  <a:pt x="5595135" y="364999"/>
                </a:lnTo>
                <a:lnTo>
                  <a:pt x="5584502" y="377831"/>
                </a:lnTo>
                <a:lnTo>
                  <a:pt x="5566896" y="386705"/>
                </a:lnTo>
                <a:lnTo>
                  <a:pt x="5542409" y="390019"/>
                </a:lnTo>
                <a:lnTo>
                  <a:pt x="5649755" y="390019"/>
                </a:lnTo>
                <a:lnTo>
                  <a:pt x="5653586" y="385174"/>
                </a:lnTo>
                <a:lnTo>
                  <a:pt x="5661526" y="349811"/>
                </a:lnTo>
                <a:lnTo>
                  <a:pt x="5653728" y="314291"/>
                </a:lnTo>
                <a:lnTo>
                  <a:pt x="5648934" y="308095"/>
                </a:lnTo>
                <a:close/>
              </a:path>
              <a:path w="6231255" h="441960">
                <a:moveTo>
                  <a:pt x="5664039" y="502"/>
                </a:moveTo>
                <a:lnTo>
                  <a:pt x="5599706" y="502"/>
                </a:lnTo>
                <a:lnTo>
                  <a:pt x="5599706" y="250296"/>
                </a:lnTo>
                <a:lnTo>
                  <a:pt x="5664039" y="250296"/>
                </a:lnTo>
                <a:lnTo>
                  <a:pt x="5664039" y="191994"/>
                </a:lnTo>
                <a:lnTo>
                  <a:pt x="5726864" y="191994"/>
                </a:lnTo>
                <a:lnTo>
                  <a:pt x="5726864" y="138718"/>
                </a:lnTo>
                <a:lnTo>
                  <a:pt x="5664039" y="138718"/>
                </a:lnTo>
                <a:lnTo>
                  <a:pt x="5664039" y="104541"/>
                </a:lnTo>
                <a:lnTo>
                  <a:pt x="5726864" y="104541"/>
                </a:lnTo>
                <a:lnTo>
                  <a:pt x="5726864" y="51768"/>
                </a:lnTo>
                <a:lnTo>
                  <a:pt x="5664039" y="51768"/>
                </a:lnTo>
                <a:lnTo>
                  <a:pt x="5664039" y="502"/>
                </a:lnTo>
                <a:close/>
              </a:path>
              <a:path w="6231255" h="441960">
                <a:moveTo>
                  <a:pt x="6231018" y="196014"/>
                </a:moveTo>
                <a:lnTo>
                  <a:pt x="5836475" y="196014"/>
                </a:lnTo>
                <a:lnTo>
                  <a:pt x="5836475" y="232202"/>
                </a:lnTo>
                <a:lnTo>
                  <a:pt x="6231018" y="232202"/>
                </a:lnTo>
                <a:lnTo>
                  <a:pt x="6231018" y="196014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68377" y="8062748"/>
            <a:ext cx="6052383" cy="16502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9665" y="4188354"/>
            <a:ext cx="2869022" cy="18219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89407" y="3560100"/>
            <a:ext cx="5528627" cy="30784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029526" y="9000228"/>
            <a:ext cx="2249170" cy="335915"/>
          </a:xfrm>
          <a:custGeom>
            <a:avLst/>
            <a:gdLst/>
            <a:ahLst/>
            <a:cxnLst/>
            <a:rect l="l" t="t" r="r" b="b"/>
            <a:pathLst>
              <a:path w="2249169" h="335915">
                <a:moveTo>
                  <a:pt x="167478" y="68982"/>
                </a:moveTo>
                <a:lnTo>
                  <a:pt x="83683" y="68982"/>
                </a:lnTo>
                <a:lnTo>
                  <a:pt x="103437" y="71832"/>
                </a:lnTo>
                <a:lnTo>
                  <a:pt x="116760" y="79631"/>
                </a:lnTo>
                <a:lnTo>
                  <a:pt x="124288" y="91245"/>
                </a:lnTo>
                <a:lnTo>
                  <a:pt x="126655" y="105546"/>
                </a:lnTo>
                <a:lnTo>
                  <a:pt x="124776" y="120318"/>
                </a:lnTo>
                <a:lnTo>
                  <a:pt x="118975" y="133535"/>
                </a:lnTo>
                <a:lnTo>
                  <a:pt x="109003" y="146893"/>
                </a:lnTo>
                <a:lnTo>
                  <a:pt x="94614" y="162089"/>
                </a:lnTo>
                <a:lnTo>
                  <a:pt x="1507" y="256327"/>
                </a:lnTo>
                <a:lnTo>
                  <a:pt x="10554" y="292137"/>
                </a:lnTo>
                <a:lnTo>
                  <a:pt x="181690" y="292137"/>
                </a:lnTo>
                <a:lnTo>
                  <a:pt x="181690" y="249542"/>
                </a:lnTo>
                <a:lnTo>
                  <a:pt x="70113" y="249542"/>
                </a:lnTo>
                <a:lnTo>
                  <a:pt x="131933" y="186214"/>
                </a:lnTo>
                <a:lnTo>
                  <a:pt x="149579" y="167136"/>
                </a:lnTo>
                <a:lnTo>
                  <a:pt x="163408" y="148094"/>
                </a:lnTo>
                <a:lnTo>
                  <a:pt x="172431" y="127003"/>
                </a:lnTo>
                <a:lnTo>
                  <a:pt x="175659" y="101776"/>
                </a:lnTo>
                <a:lnTo>
                  <a:pt x="170229" y="73122"/>
                </a:lnTo>
                <a:lnTo>
                  <a:pt x="167478" y="68982"/>
                </a:lnTo>
                <a:close/>
              </a:path>
              <a:path w="2249169" h="335915">
                <a:moveTo>
                  <a:pt x="89337" y="25255"/>
                </a:moveTo>
                <a:lnTo>
                  <a:pt x="57726" y="29095"/>
                </a:lnTo>
                <a:lnTo>
                  <a:pt x="32370" y="38731"/>
                </a:lnTo>
                <a:lnTo>
                  <a:pt x="13163" y="51336"/>
                </a:lnTo>
                <a:lnTo>
                  <a:pt x="0" y="64081"/>
                </a:lnTo>
                <a:lnTo>
                  <a:pt x="25632" y="95368"/>
                </a:lnTo>
                <a:lnTo>
                  <a:pt x="37830" y="85043"/>
                </a:lnTo>
                <a:lnTo>
                  <a:pt x="51406" y="76662"/>
                </a:lnTo>
                <a:lnTo>
                  <a:pt x="66608" y="71037"/>
                </a:lnTo>
                <a:lnTo>
                  <a:pt x="83683" y="68982"/>
                </a:lnTo>
                <a:lnTo>
                  <a:pt x="167478" y="68982"/>
                </a:lnTo>
                <a:lnTo>
                  <a:pt x="153984" y="48673"/>
                </a:lnTo>
                <a:lnTo>
                  <a:pt x="126997" y="31646"/>
                </a:lnTo>
                <a:lnTo>
                  <a:pt x="89337" y="25255"/>
                </a:lnTo>
                <a:close/>
              </a:path>
              <a:path w="2249169" h="335915">
                <a:moveTo>
                  <a:pt x="366653" y="41841"/>
                </a:moveTo>
                <a:lnTo>
                  <a:pt x="228689" y="41841"/>
                </a:lnTo>
                <a:lnTo>
                  <a:pt x="228689" y="81421"/>
                </a:lnTo>
                <a:lnTo>
                  <a:pt x="318026" y="81421"/>
                </a:lnTo>
                <a:lnTo>
                  <a:pt x="308225" y="114587"/>
                </a:lnTo>
                <a:lnTo>
                  <a:pt x="285420" y="147435"/>
                </a:lnTo>
                <a:lnTo>
                  <a:pt x="252719" y="177526"/>
                </a:lnTo>
                <a:lnTo>
                  <a:pt x="213234" y="202423"/>
                </a:lnTo>
                <a:lnTo>
                  <a:pt x="238489" y="239741"/>
                </a:lnTo>
                <a:lnTo>
                  <a:pt x="260070" y="227172"/>
                </a:lnTo>
                <a:lnTo>
                  <a:pt x="281368" y="212129"/>
                </a:lnTo>
                <a:lnTo>
                  <a:pt x="301676" y="194683"/>
                </a:lnTo>
                <a:lnTo>
                  <a:pt x="320288" y="174905"/>
                </a:lnTo>
                <a:lnTo>
                  <a:pt x="384790" y="174905"/>
                </a:lnTo>
                <a:lnTo>
                  <a:pt x="343659" y="141356"/>
                </a:lnTo>
                <a:lnTo>
                  <a:pt x="353295" y="122002"/>
                </a:lnTo>
                <a:lnTo>
                  <a:pt x="360527" y="101305"/>
                </a:lnTo>
                <a:lnTo>
                  <a:pt x="365074" y="79336"/>
                </a:lnTo>
                <a:lnTo>
                  <a:pt x="366653" y="56165"/>
                </a:lnTo>
                <a:lnTo>
                  <a:pt x="366653" y="41841"/>
                </a:lnTo>
                <a:close/>
              </a:path>
              <a:path w="2249169" h="335915">
                <a:moveTo>
                  <a:pt x="384790" y="174905"/>
                </a:moveTo>
                <a:lnTo>
                  <a:pt x="320288" y="174905"/>
                </a:lnTo>
                <a:lnTo>
                  <a:pt x="379469" y="232202"/>
                </a:lnTo>
                <a:lnTo>
                  <a:pt x="411133" y="196391"/>
                </a:lnTo>
                <a:lnTo>
                  <a:pt x="384790" y="174905"/>
                </a:lnTo>
                <a:close/>
              </a:path>
              <a:path w="2249169" h="335915">
                <a:moveTo>
                  <a:pt x="322550" y="0"/>
                </a:moveTo>
                <a:lnTo>
                  <a:pt x="275808" y="0"/>
                </a:lnTo>
                <a:lnTo>
                  <a:pt x="275808" y="41841"/>
                </a:lnTo>
                <a:lnTo>
                  <a:pt x="322550" y="41841"/>
                </a:lnTo>
                <a:lnTo>
                  <a:pt x="322550" y="0"/>
                </a:lnTo>
                <a:close/>
              </a:path>
              <a:path w="2249169" h="335915">
                <a:moveTo>
                  <a:pt x="469938" y="4900"/>
                </a:moveTo>
                <a:lnTo>
                  <a:pt x="421688" y="4900"/>
                </a:lnTo>
                <a:lnTo>
                  <a:pt x="421688" y="320032"/>
                </a:lnTo>
                <a:lnTo>
                  <a:pt x="469938" y="320032"/>
                </a:lnTo>
                <a:lnTo>
                  <a:pt x="469938" y="156435"/>
                </a:lnTo>
                <a:lnTo>
                  <a:pt x="518942" y="156435"/>
                </a:lnTo>
                <a:lnTo>
                  <a:pt x="518942" y="115347"/>
                </a:lnTo>
                <a:lnTo>
                  <a:pt x="469938" y="115347"/>
                </a:lnTo>
                <a:lnTo>
                  <a:pt x="469938" y="4900"/>
                </a:lnTo>
                <a:close/>
              </a:path>
              <a:path w="2249169" h="335915">
                <a:moveTo>
                  <a:pt x="731198" y="21109"/>
                </a:moveTo>
                <a:lnTo>
                  <a:pt x="682948" y="21109"/>
                </a:lnTo>
                <a:lnTo>
                  <a:pt x="682948" y="56165"/>
                </a:lnTo>
                <a:lnTo>
                  <a:pt x="678801" y="100098"/>
                </a:lnTo>
                <a:lnTo>
                  <a:pt x="665608" y="137351"/>
                </a:lnTo>
                <a:lnTo>
                  <a:pt x="642237" y="170293"/>
                </a:lnTo>
                <a:lnTo>
                  <a:pt x="607558" y="201292"/>
                </a:lnTo>
                <a:lnTo>
                  <a:pt x="639222" y="236348"/>
                </a:lnTo>
                <a:lnTo>
                  <a:pt x="659194" y="219945"/>
                </a:lnTo>
                <a:lnTo>
                  <a:pt x="677152" y="202658"/>
                </a:lnTo>
                <a:lnTo>
                  <a:pt x="692920" y="184029"/>
                </a:lnTo>
                <a:lnTo>
                  <a:pt x="706319" y="163597"/>
                </a:lnTo>
                <a:lnTo>
                  <a:pt x="771693" y="163597"/>
                </a:lnTo>
                <a:lnTo>
                  <a:pt x="723282" y="122132"/>
                </a:lnTo>
                <a:lnTo>
                  <a:pt x="726586" y="107554"/>
                </a:lnTo>
                <a:lnTo>
                  <a:pt x="729077" y="92023"/>
                </a:lnTo>
                <a:lnTo>
                  <a:pt x="730650" y="75431"/>
                </a:lnTo>
                <a:lnTo>
                  <a:pt x="731198" y="57673"/>
                </a:lnTo>
                <a:lnTo>
                  <a:pt x="731198" y="21109"/>
                </a:lnTo>
                <a:close/>
              </a:path>
              <a:path w="2249169" h="335915">
                <a:moveTo>
                  <a:pt x="771693" y="163597"/>
                </a:moveTo>
                <a:lnTo>
                  <a:pt x="706319" y="163597"/>
                </a:lnTo>
                <a:lnTo>
                  <a:pt x="773039" y="229563"/>
                </a:lnTo>
                <a:lnTo>
                  <a:pt x="807342" y="194130"/>
                </a:lnTo>
                <a:lnTo>
                  <a:pt x="771693" y="163597"/>
                </a:lnTo>
                <a:close/>
              </a:path>
              <a:path w="2249169" h="335915">
                <a:moveTo>
                  <a:pt x="878586" y="4900"/>
                </a:moveTo>
                <a:lnTo>
                  <a:pt x="830336" y="4900"/>
                </a:lnTo>
                <a:lnTo>
                  <a:pt x="830336" y="320032"/>
                </a:lnTo>
                <a:lnTo>
                  <a:pt x="878586" y="320032"/>
                </a:lnTo>
                <a:lnTo>
                  <a:pt x="878586" y="4900"/>
                </a:lnTo>
                <a:close/>
              </a:path>
              <a:path w="2249169" h="335915">
                <a:moveTo>
                  <a:pt x="1133364" y="8292"/>
                </a:moveTo>
                <a:lnTo>
                  <a:pt x="1087753" y="8292"/>
                </a:lnTo>
                <a:lnTo>
                  <a:pt x="1087753" y="96499"/>
                </a:lnTo>
                <a:lnTo>
                  <a:pt x="1055335" y="96499"/>
                </a:lnTo>
                <a:lnTo>
                  <a:pt x="1055335" y="136456"/>
                </a:lnTo>
                <a:lnTo>
                  <a:pt x="1087753" y="136456"/>
                </a:lnTo>
                <a:lnTo>
                  <a:pt x="1087753" y="306084"/>
                </a:lnTo>
                <a:lnTo>
                  <a:pt x="1133364" y="306084"/>
                </a:lnTo>
                <a:lnTo>
                  <a:pt x="1133364" y="8292"/>
                </a:lnTo>
                <a:close/>
              </a:path>
              <a:path w="2249169" h="335915">
                <a:moveTo>
                  <a:pt x="1046665" y="29779"/>
                </a:moveTo>
                <a:lnTo>
                  <a:pt x="929056" y="29779"/>
                </a:lnTo>
                <a:lnTo>
                  <a:pt x="929056" y="69359"/>
                </a:lnTo>
                <a:lnTo>
                  <a:pt x="1000677" y="69359"/>
                </a:lnTo>
                <a:lnTo>
                  <a:pt x="994387" y="104344"/>
                </a:lnTo>
                <a:lnTo>
                  <a:pt x="978060" y="140037"/>
                </a:lnTo>
                <a:lnTo>
                  <a:pt x="952121" y="173468"/>
                </a:lnTo>
                <a:lnTo>
                  <a:pt x="916994" y="201669"/>
                </a:lnTo>
                <a:lnTo>
                  <a:pt x="943004" y="236725"/>
                </a:lnTo>
                <a:lnTo>
                  <a:pt x="960426" y="223497"/>
                </a:lnTo>
                <a:lnTo>
                  <a:pt x="976929" y="208642"/>
                </a:lnTo>
                <a:lnTo>
                  <a:pt x="992302" y="192092"/>
                </a:lnTo>
                <a:lnTo>
                  <a:pt x="1006331" y="173774"/>
                </a:lnTo>
                <a:lnTo>
                  <a:pt x="1062644" y="173774"/>
                </a:lnTo>
                <a:lnTo>
                  <a:pt x="1026310" y="139472"/>
                </a:lnTo>
                <a:lnTo>
                  <a:pt x="1034897" y="118044"/>
                </a:lnTo>
                <a:lnTo>
                  <a:pt x="1041294" y="94991"/>
                </a:lnTo>
                <a:lnTo>
                  <a:pt x="1045287" y="70242"/>
                </a:lnTo>
                <a:lnTo>
                  <a:pt x="1046665" y="43726"/>
                </a:lnTo>
                <a:lnTo>
                  <a:pt x="1046665" y="29779"/>
                </a:lnTo>
                <a:close/>
              </a:path>
              <a:path w="2249169" h="335915">
                <a:moveTo>
                  <a:pt x="1062644" y="173774"/>
                </a:moveTo>
                <a:lnTo>
                  <a:pt x="1006331" y="173774"/>
                </a:lnTo>
                <a:lnTo>
                  <a:pt x="1056089" y="229563"/>
                </a:lnTo>
                <a:lnTo>
                  <a:pt x="1086999" y="196768"/>
                </a:lnTo>
                <a:lnTo>
                  <a:pt x="1062644" y="173774"/>
                </a:lnTo>
                <a:close/>
              </a:path>
              <a:path w="2249169" h="335915">
                <a:moveTo>
                  <a:pt x="1201969" y="4900"/>
                </a:moveTo>
                <a:lnTo>
                  <a:pt x="1155981" y="4900"/>
                </a:lnTo>
                <a:lnTo>
                  <a:pt x="1155981" y="320032"/>
                </a:lnTo>
                <a:lnTo>
                  <a:pt x="1201969" y="320032"/>
                </a:lnTo>
                <a:lnTo>
                  <a:pt x="1201969" y="4900"/>
                </a:lnTo>
                <a:close/>
              </a:path>
              <a:path w="2249169" h="335915">
                <a:moveTo>
                  <a:pt x="1487281" y="219385"/>
                </a:moveTo>
                <a:lnTo>
                  <a:pt x="1286742" y="219385"/>
                </a:lnTo>
                <a:lnTo>
                  <a:pt x="1286742" y="333225"/>
                </a:lnTo>
                <a:lnTo>
                  <a:pt x="1487281" y="333225"/>
                </a:lnTo>
                <a:lnTo>
                  <a:pt x="1487281" y="295153"/>
                </a:lnTo>
                <a:lnTo>
                  <a:pt x="1335746" y="295153"/>
                </a:lnTo>
                <a:lnTo>
                  <a:pt x="1335746" y="257081"/>
                </a:lnTo>
                <a:lnTo>
                  <a:pt x="1487281" y="257081"/>
                </a:lnTo>
                <a:lnTo>
                  <a:pt x="1487281" y="219385"/>
                </a:lnTo>
                <a:close/>
              </a:path>
              <a:path w="2249169" h="335915">
                <a:moveTo>
                  <a:pt x="1487281" y="257081"/>
                </a:moveTo>
                <a:lnTo>
                  <a:pt x="1438277" y="257081"/>
                </a:lnTo>
                <a:lnTo>
                  <a:pt x="1438277" y="295153"/>
                </a:lnTo>
                <a:lnTo>
                  <a:pt x="1487281" y="295153"/>
                </a:lnTo>
                <a:lnTo>
                  <a:pt x="1487281" y="257081"/>
                </a:lnTo>
                <a:close/>
              </a:path>
              <a:path w="2249169" h="335915">
                <a:moveTo>
                  <a:pt x="1411890" y="189606"/>
                </a:moveTo>
                <a:lnTo>
                  <a:pt x="1362510" y="189606"/>
                </a:lnTo>
                <a:lnTo>
                  <a:pt x="1362510" y="219385"/>
                </a:lnTo>
                <a:lnTo>
                  <a:pt x="1411890" y="219385"/>
                </a:lnTo>
                <a:lnTo>
                  <a:pt x="1411890" y="189606"/>
                </a:lnTo>
                <a:close/>
              </a:path>
              <a:path w="2249169" h="335915">
                <a:moveTo>
                  <a:pt x="1537792" y="150403"/>
                </a:moveTo>
                <a:lnTo>
                  <a:pt x="1236231" y="150403"/>
                </a:lnTo>
                <a:lnTo>
                  <a:pt x="1236231" y="189606"/>
                </a:lnTo>
                <a:lnTo>
                  <a:pt x="1537792" y="189606"/>
                </a:lnTo>
                <a:lnTo>
                  <a:pt x="1537792" y="150403"/>
                </a:lnTo>
                <a:close/>
              </a:path>
              <a:path w="2249169" h="335915">
                <a:moveTo>
                  <a:pt x="1492935" y="92353"/>
                </a:moveTo>
                <a:lnTo>
                  <a:pt x="1281465" y="92353"/>
                </a:lnTo>
                <a:lnTo>
                  <a:pt x="1281465" y="129671"/>
                </a:lnTo>
                <a:lnTo>
                  <a:pt x="1492935" y="129671"/>
                </a:lnTo>
                <a:lnTo>
                  <a:pt x="1492935" y="92353"/>
                </a:lnTo>
                <a:close/>
              </a:path>
              <a:path w="2249169" h="335915">
                <a:moveTo>
                  <a:pt x="1362133" y="47495"/>
                </a:moveTo>
                <a:lnTo>
                  <a:pt x="1313883" y="47495"/>
                </a:lnTo>
                <a:lnTo>
                  <a:pt x="1313883" y="92353"/>
                </a:lnTo>
                <a:lnTo>
                  <a:pt x="1362133" y="92353"/>
                </a:lnTo>
                <a:lnTo>
                  <a:pt x="1362133" y="47495"/>
                </a:lnTo>
                <a:close/>
              </a:path>
              <a:path w="2249169" h="335915">
                <a:moveTo>
                  <a:pt x="1459386" y="47495"/>
                </a:moveTo>
                <a:lnTo>
                  <a:pt x="1411137" y="47495"/>
                </a:lnTo>
                <a:lnTo>
                  <a:pt x="1411137" y="92353"/>
                </a:lnTo>
                <a:lnTo>
                  <a:pt x="1459386" y="92353"/>
                </a:lnTo>
                <a:lnTo>
                  <a:pt x="1459386" y="47495"/>
                </a:lnTo>
                <a:close/>
              </a:path>
              <a:path w="2249169" h="335915">
                <a:moveTo>
                  <a:pt x="1493689" y="10554"/>
                </a:moveTo>
                <a:lnTo>
                  <a:pt x="1280711" y="10554"/>
                </a:lnTo>
                <a:lnTo>
                  <a:pt x="1280711" y="47495"/>
                </a:lnTo>
                <a:lnTo>
                  <a:pt x="1493689" y="47495"/>
                </a:lnTo>
                <a:lnTo>
                  <a:pt x="1493689" y="10554"/>
                </a:lnTo>
                <a:close/>
              </a:path>
              <a:path w="2249169" h="335915">
                <a:moveTo>
                  <a:pt x="1721777" y="13193"/>
                </a:moveTo>
                <a:lnTo>
                  <a:pt x="1685826" y="19807"/>
                </a:lnTo>
                <a:lnTo>
                  <a:pt x="1658921" y="37553"/>
                </a:lnTo>
                <a:lnTo>
                  <a:pt x="1642052" y="63286"/>
                </a:lnTo>
                <a:lnTo>
                  <a:pt x="1636209" y="93860"/>
                </a:lnTo>
                <a:lnTo>
                  <a:pt x="1642052" y="124258"/>
                </a:lnTo>
                <a:lnTo>
                  <a:pt x="1658921" y="149602"/>
                </a:lnTo>
                <a:lnTo>
                  <a:pt x="1685826" y="166960"/>
                </a:lnTo>
                <a:lnTo>
                  <a:pt x="1721777" y="173397"/>
                </a:lnTo>
                <a:lnTo>
                  <a:pt x="1758265" y="166960"/>
                </a:lnTo>
                <a:lnTo>
                  <a:pt x="1785247" y="149602"/>
                </a:lnTo>
                <a:lnTo>
                  <a:pt x="1796166" y="133064"/>
                </a:lnTo>
                <a:lnTo>
                  <a:pt x="1721777" y="133064"/>
                </a:lnTo>
                <a:lnTo>
                  <a:pt x="1706823" y="130213"/>
                </a:lnTo>
                <a:lnTo>
                  <a:pt x="1694872" y="122132"/>
                </a:lnTo>
                <a:lnTo>
                  <a:pt x="1686950" y="109528"/>
                </a:lnTo>
                <a:lnTo>
                  <a:pt x="1684082" y="93107"/>
                </a:lnTo>
                <a:lnTo>
                  <a:pt x="1686950" y="76468"/>
                </a:lnTo>
                <a:lnTo>
                  <a:pt x="1694872" y="63751"/>
                </a:lnTo>
                <a:lnTo>
                  <a:pt x="1706823" y="55629"/>
                </a:lnTo>
                <a:lnTo>
                  <a:pt x="1721777" y="52773"/>
                </a:lnTo>
                <a:lnTo>
                  <a:pt x="1795143" y="52773"/>
                </a:lnTo>
                <a:lnTo>
                  <a:pt x="1785247" y="37553"/>
                </a:lnTo>
                <a:lnTo>
                  <a:pt x="1758265" y="19807"/>
                </a:lnTo>
                <a:lnTo>
                  <a:pt x="1721777" y="13193"/>
                </a:lnTo>
                <a:close/>
              </a:path>
              <a:path w="2249169" h="335915">
                <a:moveTo>
                  <a:pt x="1795143" y="52773"/>
                </a:moveTo>
                <a:lnTo>
                  <a:pt x="1721777" y="52773"/>
                </a:lnTo>
                <a:lnTo>
                  <a:pt x="1737008" y="55629"/>
                </a:lnTo>
                <a:lnTo>
                  <a:pt x="1749201" y="63751"/>
                </a:lnTo>
                <a:lnTo>
                  <a:pt x="1757293" y="76468"/>
                </a:lnTo>
                <a:lnTo>
                  <a:pt x="1760226" y="93107"/>
                </a:lnTo>
                <a:lnTo>
                  <a:pt x="1757293" y="109528"/>
                </a:lnTo>
                <a:lnTo>
                  <a:pt x="1749201" y="122132"/>
                </a:lnTo>
                <a:lnTo>
                  <a:pt x="1737008" y="130213"/>
                </a:lnTo>
                <a:lnTo>
                  <a:pt x="1721777" y="133064"/>
                </a:lnTo>
                <a:lnTo>
                  <a:pt x="1796166" y="133064"/>
                </a:lnTo>
                <a:lnTo>
                  <a:pt x="1801980" y="124258"/>
                </a:lnTo>
                <a:lnTo>
                  <a:pt x="1807722" y="93860"/>
                </a:lnTo>
                <a:lnTo>
                  <a:pt x="1801980" y="63286"/>
                </a:lnTo>
                <a:lnTo>
                  <a:pt x="1795143" y="52773"/>
                </a:lnTo>
                <a:close/>
              </a:path>
              <a:path w="2249169" h="335915">
                <a:moveTo>
                  <a:pt x="1813754" y="190360"/>
                </a:moveTo>
                <a:lnTo>
                  <a:pt x="1775463" y="196327"/>
                </a:lnTo>
                <a:lnTo>
                  <a:pt x="1747457" y="212365"/>
                </a:lnTo>
                <a:lnTo>
                  <a:pt x="1730265" y="235683"/>
                </a:lnTo>
                <a:lnTo>
                  <a:pt x="1724416" y="263489"/>
                </a:lnTo>
                <a:lnTo>
                  <a:pt x="1730265" y="291177"/>
                </a:lnTo>
                <a:lnTo>
                  <a:pt x="1747457" y="314236"/>
                </a:lnTo>
                <a:lnTo>
                  <a:pt x="1775463" y="330015"/>
                </a:lnTo>
                <a:lnTo>
                  <a:pt x="1813754" y="335864"/>
                </a:lnTo>
                <a:lnTo>
                  <a:pt x="1851726" y="330015"/>
                </a:lnTo>
                <a:lnTo>
                  <a:pt x="1879767" y="314236"/>
                </a:lnTo>
                <a:lnTo>
                  <a:pt x="1892722" y="297038"/>
                </a:lnTo>
                <a:lnTo>
                  <a:pt x="1813754" y="297038"/>
                </a:lnTo>
                <a:lnTo>
                  <a:pt x="1795389" y="294181"/>
                </a:lnTo>
                <a:lnTo>
                  <a:pt x="1782184" y="286624"/>
                </a:lnTo>
                <a:lnTo>
                  <a:pt x="1774209" y="275887"/>
                </a:lnTo>
                <a:lnTo>
                  <a:pt x="1771535" y="263489"/>
                </a:lnTo>
                <a:lnTo>
                  <a:pt x="1774209" y="250278"/>
                </a:lnTo>
                <a:lnTo>
                  <a:pt x="1782184" y="239223"/>
                </a:lnTo>
                <a:lnTo>
                  <a:pt x="1795389" y="231631"/>
                </a:lnTo>
                <a:lnTo>
                  <a:pt x="1813754" y="228809"/>
                </a:lnTo>
                <a:lnTo>
                  <a:pt x="1892175" y="228809"/>
                </a:lnTo>
                <a:lnTo>
                  <a:pt x="1880050" y="212365"/>
                </a:lnTo>
                <a:lnTo>
                  <a:pt x="1852044" y="196327"/>
                </a:lnTo>
                <a:lnTo>
                  <a:pt x="1813754" y="190360"/>
                </a:lnTo>
                <a:close/>
              </a:path>
              <a:path w="2249169" h="335915">
                <a:moveTo>
                  <a:pt x="1892175" y="228809"/>
                </a:moveTo>
                <a:lnTo>
                  <a:pt x="1813754" y="228809"/>
                </a:lnTo>
                <a:lnTo>
                  <a:pt x="1832277" y="231631"/>
                </a:lnTo>
                <a:lnTo>
                  <a:pt x="1845465" y="239223"/>
                </a:lnTo>
                <a:lnTo>
                  <a:pt x="1853351" y="250278"/>
                </a:lnTo>
                <a:lnTo>
                  <a:pt x="1855972" y="263489"/>
                </a:lnTo>
                <a:lnTo>
                  <a:pt x="1853351" y="275887"/>
                </a:lnTo>
                <a:lnTo>
                  <a:pt x="1845465" y="286624"/>
                </a:lnTo>
                <a:lnTo>
                  <a:pt x="1832277" y="294181"/>
                </a:lnTo>
                <a:lnTo>
                  <a:pt x="1813754" y="297038"/>
                </a:lnTo>
                <a:lnTo>
                  <a:pt x="1892722" y="297038"/>
                </a:lnTo>
                <a:lnTo>
                  <a:pt x="1897136" y="291177"/>
                </a:lnTo>
                <a:lnTo>
                  <a:pt x="1903091" y="263489"/>
                </a:lnTo>
                <a:lnTo>
                  <a:pt x="1897242" y="235683"/>
                </a:lnTo>
                <a:lnTo>
                  <a:pt x="1892175" y="228809"/>
                </a:lnTo>
                <a:close/>
              </a:path>
              <a:path w="2249169" h="335915">
                <a:moveTo>
                  <a:pt x="1904976" y="4900"/>
                </a:moveTo>
                <a:lnTo>
                  <a:pt x="1856726" y="4900"/>
                </a:lnTo>
                <a:lnTo>
                  <a:pt x="1856726" y="35433"/>
                </a:lnTo>
                <a:lnTo>
                  <a:pt x="1816015" y="35433"/>
                </a:lnTo>
                <a:lnTo>
                  <a:pt x="1817523" y="74636"/>
                </a:lnTo>
                <a:lnTo>
                  <a:pt x="1856726" y="74636"/>
                </a:lnTo>
                <a:lnTo>
                  <a:pt x="1856726" y="111954"/>
                </a:lnTo>
                <a:lnTo>
                  <a:pt x="1817523" y="111954"/>
                </a:lnTo>
                <a:lnTo>
                  <a:pt x="1816015" y="151157"/>
                </a:lnTo>
                <a:lnTo>
                  <a:pt x="1856726" y="151157"/>
                </a:lnTo>
                <a:lnTo>
                  <a:pt x="1856726" y="183952"/>
                </a:lnTo>
                <a:lnTo>
                  <a:pt x="1904976" y="183952"/>
                </a:lnTo>
                <a:lnTo>
                  <a:pt x="1904976" y="4900"/>
                </a:lnTo>
                <a:close/>
              </a:path>
              <a:path w="2249169" h="335915">
                <a:moveTo>
                  <a:pt x="2108866" y="190360"/>
                </a:moveTo>
                <a:lnTo>
                  <a:pt x="2070517" y="196327"/>
                </a:lnTo>
                <a:lnTo>
                  <a:pt x="2042381" y="212365"/>
                </a:lnTo>
                <a:lnTo>
                  <a:pt x="2025059" y="235683"/>
                </a:lnTo>
                <a:lnTo>
                  <a:pt x="2019151" y="263489"/>
                </a:lnTo>
                <a:lnTo>
                  <a:pt x="2025059" y="291177"/>
                </a:lnTo>
                <a:lnTo>
                  <a:pt x="2042381" y="314236"/>
                </a:lnTo>
                <a:lnTo>
                  <a:pt x="2070517" y="330015"/>
                </a:lnTo>
                <a:lnTo>
                  <a:pt x="2108866" y="335864"/>
                </a:lnTo>
                <a:lnTo>
                  <a:pt x="2146838" y="330015"/>
                </a:lnTo>
                <a:lnTo>
                  <a:pt x="2174879" y="314236"/>
                </a:lnTo>
                <a:lnTo>
                  <a:pt x="2187834" y="297038"/>
                </a:lnTo>
                <a:lnTo>
                  <a:pt x="2108866" y="297038"/>
                </a:lnTo>
                <a:lnTo>
                  <a:pt x="2090342" y="294181"/>
                </a:lnTo>
                <a:lnTo>
                  <a:pt x="2077154" y="286624"/>
                </a:lnTo>
                <a:lnTo>
                  <a:pt x="2069268" y="275887"/>
                </a:lnTo>
                <a:lnTo>
                  <a:pt x="2066647" y="263489"/>
                </a:lnTo>
                <a:lnTo>
                  <a:pt x="2069268" y="250278"/>
                </a:lnTo>
                <a:lnTo>
                  <a:pt x="2077154" y="239223"/>
                </a:lnTo>
                <a:lnTo>
                  <a:pt x="2090342" y="231631"/>
                </a:lnTo>
                <a:lnTo>
                  <a:pt x="2108866" y="228809"/>
                </a:lnTo>
                <a:lnTo>
                  <a:pt x="2187287" y="228809"/>
                </a:lnTo>
                <a:lnTo>
                  <a:pt x="2175162" y="212365"/>
                </a:lnTo>
                <a:lnTo>
                  <a:pt x="2147156" y="196327"/>
                </a:lnTo>
                <a:lnTo>
                  <a:pt x="2108866" y="190360"/>
                </a:lnTo>
                <a:close/>
              </a:path>
              <a:path w="2249169" h="335915">
                <a:moveTo>
                  <a:pt x="2187287" y="228809"/>
                </a:moveTo>
                <a:lnTo>
                  <a:pt x="2108866" y="228809"/>
                </a:lnTo>
                <a:lnTo>
                  <a:pt x="2127230" y="231631"/>
                </a:lnTo>
                <a:lnTo>
                  <a:pt x="2140435" y="239223"/>
                </a:lnTo>
                <a:lnTo>
                  <a:pt x="2148410" y="250278"/>
                </a:lnTo>
                <a:lnTo>
                  <a:pt x="2151084" y="263489"/>
                </a:lnTo>
                <a:lnTo>
                  <a:pt x="2148410" y="275887"/>
                </a:lnTo>
                <a:lnTo>
                  <a:pt x="2140435" y="286624"/>
                </a:lnTo>
                <a:lnTo>
                  <a:pt x="2127230" y="294181"/>
                </a:lnTo>
                <a:lnTo>
                  <a:pt x="2108866" y="297038"/>
                </a:lnTo>
                <a:lnTo>
                  <a:pt x="2187834" y="297038"/>
                </a:lnTo>
                <a:lnTo>
                  <a:pt x="2192249" y="291177"/>
                </a:lnTo>
                <a:lnTo>
                  <a:pt x="2198203" y="263489"/>
                </a:lnTo>
                <a:lnTo>
                  <a:pt x="2192355" y="235683"/>
                </a:lnTo>
                <a:lnTo>
                  <a:pt x="2187287" y="228809"/>
                </a:lnTo>
                <a:close/>
              </a:path>
              <a:path w="2249169" h="335915">
                <a:moveTo>
                  <a:pt x="2061370" y="11308"/>
                </a:moveTo>
                <a:lnTo>
                  <a:pt x="2013120" y="11308"/>
                </a:lnTo>
                <a:lnTo>
                  <a:pt x="2013120" y="33548"/>
                </a:lnTo>
                <a:lnTo>
                  <a:pt x="2008979" y="70495"/>
                </a:lnTo>
                <a:lnTo>
                  <a:pt x="1996110" y="101541"/>
                </a:lnTo>
                <a:lnTo>
                  <a:pt x="1973840" y="128275"/>
                </a:lnTo>
                <a:lnTo>
                  <a:pt x="1941499" y="152288"/>
                </a:lnTo>
                <a:lnTo>
                  <a:pt x="1967886" y="189606"/>
                </a:lnTo>
                <a:lnTo>
                  <a:pt x="1990120" y="175229"/>
                </a:lnTo>
                <a:lnTo>
                  <a:pt x="2009774" y="159120"/>
                </a:lnTo>
                <a:lnTo>
                  <a:pt x="2026672" y="141103"/>
                </a:lnTo>
                <a:lnTo>
                  <a:pt x="2040637" y="121001"/>
                </a:lnTo>
                <a:lnTo>
                  <a:pt x="2107621" y="121001"/>
                </a:lnTo>
                <a:lnTo>
                  <a:pt x="2056092" y="81421"/>
                </a:lnTo>
                <a:lnTo>
                  <a:pt x="2058348" y="70972"/>
                </a:lnTo>
                <a:lnTo>
                  <a:pt x="2060003" y="60029"/>
                </a:lnTo>
                <a:lnTo>
                  <a:pt x="2061022" y="48662"/>
                </a:lnTo>
                <a:lnTo>
                  <a:pt x="2061370" y="36941"/>
                </a:lnTo>
                <a:lnTo>
                  <a:pt x="2061370" y="11308"/>
                </a:lnTo>
                <a:close/>
              </a:path>
              <a:path w="2249169" h="335915">
                <a:moveTo>
                  <a:pt x="2107621" y="121001"/>
                </a:moveTo>
                <a:lnTo>
                  <a:pt x="2040637" y="121001"/>
                </a:lnTo>
                <a:lnTo>
                  <a:pt x="2102080" y="177167"/>
                </a:lnTo>
                <a:lnTo>
                  <a:pt x="2134121" y="141356"/>
                </a:lnTo>
                <a:lnTo>
                  <a:pt x="2107621" y="121001"/>
                </a:lnTo>
                <a:close/>
              </a:path>
              <a:path w="2249169" h="335915">
                <a:moveTo>
                  <a:pt x="2200088" y="4900"/>
                </a:moveTo>
                <a:lnTo>
                  <a:pt x="2151838" y="4900"/>
                </a:lnTo>
                <a:lnTo>
                  <a:pt x="2151838" y="183952"/>
                </a:lnTo>
                <a:lnTo>
                  <a:pt x="2200088" y="183952"/>
                </a:lnTo>
                <a:lnTo>
                  <a:pt x="2200088" y="112708"/>
                </a:lnTo>
                <a:lnTo>
                  <a:pt x="2249092" y="112708"/>
                </a:lnTo>
                <a:lnTo>
                  <a:pt x="2249092" y="71243"/>
                </a:lnTo>
                <a:lnTo>
                  <a:pt x="2200088" y="71243"/>
                </a:lnTo>
                <a:lnTo>
                  <a:pt x="2200088" y="490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589037" y="10573835"/>
            <a:ext cx="117357" cy="1784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802269" y="10555489"/>
            <a:ext cx="100965" cy="213360"/>
          </a:xfrm>
          <a:custGeom>
            <a:avLst/>
            <a:gdLst/>
            <a:ahLst/>
            <a:cxnLst/>
            <a:rect l="l" t="t" r="r" b="b"/>
            <a:pathLst>
              <a:path w="100965" h="213359">
                <a:moveTo>
                  <a:pt x="73128" y="0"/>
                </a:moveTo>
                <a:lnTo>
                  <a:pt x="0" y="203051"/>
                </a:lnTo>
                <a:lnTo>
                  <a:pt x="27894" y="213103"/>
                </a:lnTo>
                <a:lnTo>
                  <a:pt x="100771" y="10554"/>
                </a:lnTo>
                <a:lnTo>
                  <a:pt x="731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982290" y="10571824"/>
            <a:ext cx="260350" cy="178435"/>
          </a:xfrm>
          <a:custGeom>
            <a:avLst/>
            <a:gdLst/>
            <a:ahLst/>
            <a:cxnLst/>
            <a:rect l="l" t="t" r="r" b="b"/>
            <a:pathLst>
              <a:path w="260350" h="178434">
                <a:moveTo>
                  <a:pt x="91473" y="44229"/>
                </a:moveTo>
                <a:lnTo>
                  <a:pt x="58301" y="44229"/>
                </a:lnTo>
                <a:lnTo>
                  <a:pt x="58301" y="177921"/>
                </a:lnTo>
                <a:lnTo>
                  <a:pt x="91473" y="177921"/>
                </a:lnTo>
                <a:lnTo>
                  <a:pt x="91473" y="44229"/>
                </a:lnTo>
                <a:close/>
              </a:path>
              <a:path w="260350" h="178434">
                <a:moveTo>
                  <a:pt x="91473" y="3266"/>
                </a:moveTo>
                <a:lnTo>
                  <a:pt x="66594" y="3266"/>
                </a:lnTo>
                <a:lnTo>
                  <a:pt x="0" y="43726"/>
                </a:lnTo>
                <a:lnTo>
                  <a:pt x="15580" y="70364"/>
                </a:lnTo>
                <a:lnTo>
                  <a:pt x="58301" y="44229"/>
                </a:lnTo>
                <a:lnTo>
                  <a:pt x="91473" y="44229"/>
                </a:lnTo>
                <a:lnTo>
                  <a:pt x="91473" y="3266"/>
                </a:lnTo>
                <a:close/>
              </a:path>
              <a:path w="260350" h="178434">
                <a:moveTo>
                  <a:pt x="250755" y="29150"/>
                </a:moveTo>
                <a:lnTo>
                  <a:pt x="194891" y="29150"/>
                </a:lnTo>
                <a:lnTo>
                  <a:pt x="208061" y="31051"/>
                </a:lnTo>
                <a:lnTo>
                  <a:pt x="216943" y="36250"/>
                </a:lnTo>
                <a:lnTo>
                  <a:pt x="221961" y="43993"/>
                </a:lnTo>
                <a:lnTo>
                  <a:pt x="223540" y="53527"/>
                </a:lnTo>
                <a:lnTo>
                  <a:pt x="222287" y="63375"/>
                </a:lnTo>
                <a:lnTo>
                  <a:pt x="218420" y="72186"/>
                </a:lnTo>
                <a:lnTo>
                  <a:pt x="211772" y="81091"/>
                </a:lnTo>
                <a:lnTo>
                  <a:pt x="202179" y="91222"/>
                </a:lnTo>
                <a:lnTo>
                  <a:pt x="140108" y="154047"/>
                </a:lnTo>
                <a:lnTo>
                  <a:pt x="146139" y="177921"/>
                </a:lnTo>
                <a:lnTo>
                  <a:pt x="260230" y="177921"/>
                </a:lnTo>
                <a:lnTo>
                  <a:pt x="260230" y="149524"/>
                </a:lnTo>
                <a:lnTo>
                  <a:pt x="185845" y="149524"/>
                </a:lnTo>
                <a:lnTo>
                  <a:pt x="227058" y="107305"/>
                </a:lnTo>
                <a:lnTo>
                  <a:pt x="238822" y="94587"/>
                </a:lnTo>
                <a:lnTo>
                  <a:pt x="248042" y="81892"/>
                </a:lnTo>
                <a:lnTo>
                  <a:pt x="254057" y="67831"/>
                </a:lnTo>
                <a:lnTo>
                  <a:pt x="256209" y="51014"/>
                </a:lnTo>
                <a:lnTo>
                  <a:pt x="252589" y="31911"/>
                </a:lnTo>
                <a:lnTo>
                  <a:pt x="250755" y="29150"/>
                </a:lnTo>
                <a:close/>
              </a:path>
              <a:path w="260350" h="178434">
                <a:moveTo>
                  <a:pt x="198661" y="0"/>
                </a:moveTo>
                <a:lnTo>
                  <a:pt x="177587" y="2560"/>
                </a:lnTo>
                <a:lnTo>
                  <a:pt x="160683" y="8984"/>
                </a:lnTo>
                <a:lnTo>
                  <a:pt x="147879" y="17386"/>
                </a:lnTo>
                <a:lnTo>
                  <a:pt x="139103" y="25884"/>
                </a:lnTo>
                <a:lnTo>
                  <a:pt x="156191" y="46742"/>
                </a:lnTo>
                <a:lnTo>
                  <a:pt x="164323" y="39858"/>
                </a:lnTo>
                <a:lnTo>
                  <a:pt x="173374" y="34271"/>
                </a:lnTo>
                <a:lnTo>
                  <a:pt x="183508" y="30521"/>
                </a:lnTo>
                <a:lnTo>
                  <a:pt x="194891" y="29150"/>
                </a:lnTo>
                <a:lnTo>
                  <a:pt x="250755" y="29150"/>
                </a:lnTo>
                <a:lnTo>
                  <a:pt x="241759" y="15612"/>
                </a:lnTo>
                <a:lnTo>
                  <a:pt x="223768" y="4260"/>
                </a:lnTo>
                <a:lnTo>
                  <a:pt x="1986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demo_01">
            <a:hlinkClick r:id="" action="ppaction://media"/>
            <a:extLst>
              <a:ext uri="{FF2B5EF4-FFF2-40B4-BE49-F238E27FC236}">
                <a16:creationId xmlns:a16="http://schemas.microsoft.com/office/drawing/2014/main" id="{11D8F951-63A2-5C40-9968-59E6CCC684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92104" y="3712939"/>
            <a:ext cx="6103710" cy="4343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8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04018" y="7345822"/>
            <a:ext cx="269240" cy="474980"/>
            <a:chOff x="2704018" y="7345822"/>
            <a:chExt cx="269240" cy="474980"/>
          </a:xfrm>
        </p:grpSpPr>
        <p:sp>
          <p:nvSpPr>
            <p:cNvPr id="3" name="object 3"/>
            <p:cNvSpPr/>
            <p:nvPr/>
          </p:nvSpPr>
          <p:spPr>
            <a:xfrm>
              <a:off x="2744562" y="7345822"/>
              <a:ext cx="218440" cy="349885"/>
            </a:xfrm>
            <a:custGeom>
              <a:avLst/>
              <a:gdLst/>
              <a:ahLst/>
              <a:cxnLst/>
              <a:rect l="l" t="t" r="r" b="b"/>
              <a:pathLst>
                <a:path w="218439" h="349884">
                  <a:moveTo>
                    <a:pt x="93314" y="0"/>
                  </a:moveTo>
                  <a:lnTo>
                    <a:pt x="0" y="325434"/>
                  </a:lnTo>
                  <a:lnTo>
                    <a:pt x="84372" y="349625"/>
                  </a:lnTo>
                  <a:lnTo>
                    <a:pt x="217836" y="35703"/>
                  </a:lnTo>
                  <a:lnTo>
                    <a:pt x="93314" y="0"/>
                  </a:lnTo>
                  <a:close/>
                </a:path>
              </a:pathLst>
            </a:custGeom>
            <a:solidFill>
              <a:srgbClr val="FFB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704018" y="7641963"/>
              <a:ext cx="269240" cy="179070"/>
            </a:xfrm>
            <a:custGeom>
              <a:avLst/>
              <a:gdLst/>
              <a:ahLst/>
              <a:cxnLst/>
              <a:rect l="l" t="t" r="r" b="b"/>
              <a:pathLst>
                <a:path w="269239" h="179070">
                  <a:moveTo>
                    <a:pt x="0" y="102451"/>
                  </a:moveTo>
                  <a:lnTo>
                    <a:pt x="265168" y="178484"/>
                  </a:lnTo>
                  <a:lnTo>
                    <a:pt x="268939" y="157834"/>
                  </a:lnTo>
                  <a:lnTo>
                    <a:pt x="268612" y="137041"/>
                  </a:lnTo>
                  <a:lnTo>
                    <a:pt x="255933" y="97436"/>
                  </a:lnTo>
                  <a:lnTo>
                    <a:pt x="229063" y="65697"/>
                  </a:lnTo>
                  <a:lnTo>
                    <a:pt x="192093" y="46656"/>
                  </a:lnTo>
                  <a:lnTo>
                    <a:pt x="29376" y="0"/>
                  </a:lnTo>
                  <a:lnTo>
                    <a:pt x="0" y="102451"/>
                  </a:lnTo>
                  <a:close/>
                </a:path>
              </a:pathLst>
            </a:custGeom>
            <a:solidFill>
              <a:srgbClr val="2F2D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2352305" y="6543541"/>
            <a:ext cx="666115" cy="1497965"/>
            <a:chOff x="2352305" y="6543541"/>
            <a:chExt cx="666115" cy="1497965"/>
          </a:xfrm>
        </p:grpSpPr>
        <p:sp>
          <p:nvSpPr>
            <p:cNvPr id="6" name="object 6"/>
            <p:cNvSpPr/>
            <p:nvPr/>
          </p:nvSpPr>
          <p:spPr>
            <a:xfrm>
              <a:off x="2479839" y="7621091"/>
              <a:ext cx="130175" cy="339090"/>
            </a:xfrm>
            <a:custGeom>
              <a:avLst/>
              <a:gdLst/>
              <a:ahLst/>
              <a:cxnLst/>
              <a:rect l="l" t="t" r="r" b="b"/>
              <a:pathLst>
                <a:path w="130175" h="339090">
                  <a:moveTo>
                    <a:pt x="129548" y="7"/>
                  </a:moveTo>
                  <a:lnTo>
                    <a:pt x="0" y="0"/>
                  </a:lnTo>
                  <a:lnTo>
                    <a:pt x="41760" y="338550"/>
                  </a:lnTo>
                  <a:lnTo>
                    <a:pt x="129533" y="338557"/>
                  </a:lnTo>
                  <a:lnTo>
                    <a:pt x="129548" y="7"/>
                  </a:lnTo>
                  <a:close/>
                </a:path>
              </a:pathLst>
            </a:custGeom>
            <a:solidFill>
              <a:srgbClr val="FFB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52294" y="6543541"/>
              <a:ext cx="666115" cy="1497965"/>
            </a:xfrm>
            <a:custGeom>
              <a:avLst/>
              <a:gdLst/>
              <a:ahLst/>
              <a:cxnLst/>
              <a:rect l="l" t="t" r="r" b="b"/>
              <a:pathLst>
                <a:path w="666114" h="1497965">
                  <a:moveTo>
                    <a:pt x="275882" y="1391018"/>
                  </a:moveTo>
                  <a:lnTo>
                    <a:pt x="106603" y="1391018"/>
                  </a:lnTo>
                  <a:lnTo>
                    <a:pt x="96139" y="1391539"/>
                  </a:lnTo>
                  <a:lnTo>
                    <a:pt x="56349" y="1403616"/>
                  </a:lnTo>
                  <a:lnTo>
                    <a:pt x="24206" y="1429994"/>
                  </a:lnTo>
                  <a:lnTo>
                    <a:pt x="4610" y="1466672"/>
                  </a:lnTo>
                  <a:lnTo>
                    <a:pt x="25" y="1497609"/>
                  </a:lnTo>
                  <a:lnTo>
                    <a:pt x="275882" y="1497609"/>
                  </a:lnTo>
                  <a:lnTo>
                    <a:pt x="275882" y="1391018"/>
                  </a:lnTo>
                  <a:close/>
                </a:path>
                <a:path w="666114" h="1497965">
                  <a:moveTo>
                    <a:pt x="665822" y="658660"/>
                  </a:moveTo>
                  <a:lnTo>
                    <a:pt x="662686" y="565823"/>
                  </a:lnTo>
                  <a:lnTo>
                    <a:pt x="651510" y="356184"/>
                  </a:lnTo>
                  <a:lnTo>
                    <a:pt x="629577" y="133121"/>
                  </a:lnTo>
                  <a:lnTo>
                    <a:pt x="594233" y="0"/>
                  </a:lnTo>
                  <a:lnTo>
                    <a:pt x="14325" y="35801"/>
                  </a:lnTo>
                  <a:lnTo>
                    <a:pt x="7835" y="73494"/>
                  </a:lnTo>
                  <a:lnTo>
                    <a:pt x="0" y="187045"/>
                  </a:lnTo>
                  <a:lnTo>
                    <a:pt x="8280" y="377101"/>
                  </a:lnTo>
                  <a:lnTo>
                    <a:pt x="50114" y="644347"/>
                  </a:lnTo>
                  <a:lnTo>
                    <a:pt x="114554" y="1345958"/>
                  </a:lnTo>
                  <a:lnTo>
                    <a:pt x="279222" y="1353121"/>
                  </a:lnTo>
                  <a:lnTo>
                    <a:pt x="257746" y="594233"/>
                  </a:lnTo>
                  <a:lnTo>
                    <a:pt x="315010" y="279222"/>
                  </a:lnTo>
                  <a:lnTo>
                    <a:pt x="458203" y="715937"/>
                  </a:lnTo>
                  <a:lnTo>
                    <a:pt x="408089" y="1023785"/>
                  </a:lnTo>
                  <a:lnTo>
                    <a:pt x="529793" y="1081062"/>
                  </a:lnTo>
                  <a:lnTo>
                    <a:pt x="665822" y="658660"/>
                  </a:lnTo>
                  <a:close/>
                </a:path>
              </a:pathLst>
            </a:custGeom>
            <a:solidFill>
              <a:srgbClr val="2F2D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378025" y="5015608"/>
            <a:ext cx="1805305" cy="1578610"/>
            <a:chOff x="1378025" y="5015608"/>
            <a:chExt cx="1805305" cy="1578610"/>
          </a:xfrm>
        </p:grpSpPr>
        <p:sp>
          <p:nvSpPr>
            <p:cNvPr id="9" name="object 9"/>
            <p:cNvSpPr/>
            <p:nvPr/>
          </p:nvSpPr>
          <p:spPr>
            <a:xfrm>
              <a:off x="2398714" y="5085757"/>
              <a:ext cx="351790" cy="351790"/>
            </a:xfrm>
            <a:custGeom>
              <a:avLst/>
              <a:gdLst/>
              <a:ahLst/>
              <a:cxnLst/>
              <a:rect l="l" t="t" r="r" b="b"/>
              <a:pathLst>
                <a:path w="351789" h="351789">
                  <a:moveTo>
                    <a:pt x="175840" y="0"/>
                  </a:moveTo>
                  <a:lnTo>
                    <a:pt x="129095" y="6281"/>
                  </a:lnTo>
                  <a:lnTo>
                    <a:pt x="87090" y="24007"/>
                  </a:lnTo>
                  <a:lnTo>
                    <a:pt x="51502" y="51502"/>
                  </a:lnTo>
                  <a:lnTo>
                    <a:pt x="24007" y="87090"/>
                  </a:lnTo>
                  <a:lnTo>
                    <a:pt x="6281" y="129095"/>
                  </a:lnTo>
                  <a:lnTo>
                    <a:pt x="0" y="175840"/>
                  </a:lnTo>
                  <a:lnTo>
                    <a:pt x="6281" y="222585"/>
                  </a:lnTo>
                  <a:lnTo>
                    <a:pt x="24007" y="264590"/>
                  </a:lnTo>
                  <a:lnTo>
                    <a:pt x="51502" y="300178"/>
                  </a:lnTo>
                  <a:lnTo>
                    <a:pt x="87090" y="327673"/>
                  </a:lnTo>
                  <a:lnTo>
                    <a:pt x="129095" y="345399"/>
                  </a:lnTo>
                  <a:lnTo>
                    <a:pt x="175840" y="351680"/>
                  </a:lnTo>
                  <a:lnTo>
                    <a:pt x="222585" y="345399"/>
                  </a:lnTo>
                  <a:lnTo>
                    <a:pt x="264590" y="327673"/>
                  </a:lnTo>
                  <a:lnTo>
                    <a:pt x="300178" y="300178"/>
                  </a:lnTo>
                  <a:lnTo>
                    <a:pt x="327673" y="264590"/>
                  </a:lnTo>
                  <a:lnTo>
                    <a:pt x="345399" y="222585"/>
                  </a:lnTo>
                  <a:lnTo>
                    <a:pt x="351681" y="175840"/>
                  </a:lnTo>
                  <a:lnTo>
                    <a:pt x="345399" y="129095"/>
                  </a:lnTo>
                  <a:lnTo>
                    <a:pt x="327673" y="87090"/>
                  </a:lnTo>
                  <a:lnTo>
                    <a:pt x="300178" y="51502"/>
                  </a:lnTo>
                  <a:lnTo>
                    <a:pt x="264590" y="24007"/>
                  </a:lnTo>
                  <a:lnTo>
                    <a:pt x="222585" y="6281"/>
                  </a:lnTo>
                  <a:lnTo>
                    <a:pt x="175840" y="0"/>
                  </a:lnTo>
                  <a:close/>
                </a:path>
              </a:pathLst>
            </a:custGeom>
            <a:solidFill>
              <a:srgbClr val="FFB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352304" y="5480373"/>
              <a:ext cx="630555" cy="1113790"/>
            </a:xfrm>
            <a:custGeom>
              <a:avLst/>
              <a:gdLst/>
              <a:ahLst/>
              <a:cxnLst/>
              <a:rect l="l" t="t" r="r" b="b"/>
              <a:pathLst>
                <a:path w="630555" h="1113790">
                  <a:moveTo>
                    <a:pt x="404502" y="0"/>
                  </a:moveTo>
                  <a:lnTo>
                    <a:pt x="374075" y="23166"/>
                  </a:lnTo>
                  <a:lnTo>
                    <a:pt x="325973" y="42170"/>
                  </a:lnTo>
                  <a:lnTo>
                    <a:pt x="246996" y="57274"/>
                  </a:lnTo>
                  <a:lnTo>
                    <a:pt x="174173" y="62019"/>
                  </a:lnTo>
                  <a:lnTo>
                    <a:pt x="139606" y="58232"/>
                  </a:lnTo>
                  <a:lnTo>
                    <a:pt x="129203" y="51710"/>
                  </a:lnTo>
                  <a:lnTo>
                    <a:pt x="128867" y="48248"/>
                  </a:lnTo>
                  <a:lnTo>
                    <a:pt x="107389" y="332742"/>
                  </a:lnTo>
                  <a:lnTo>
                    <a:pt x="0" y="989265"/>
                  </a:lnTo>
                  <a:lnTo>
                    <a:pt x="0" y="1113275"/>
                  </a:lnTo>
                  <a:lnTo>
                    <a:pt x="615702" y="1076801"/>
                  </a:lnTo>
                  <a:lnTo>
                    <a:pt x="630021" y="989265"/>
                  </a:lnTo>
                  <a:lnTo>
                    <a:pt x="404502" y="0"/>
                  </a:lnTo>
                  <a:close/>
                </a:path>
              </a:pathLst>
            </a:custGeom>
            <a:solidFill>
              <a:srgbClr val="6B6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800987" y="5444242"/>
              <a:ext cx="1242695" cy="1126490"/>
            </a:xfrm>
            <a:custGeom>
              <a:avLst/>
              <a:gdLst/>
              <a:ahLst/>
              <a:cxnLst/>
              <a:rect l="l" t="t" r="r" b="b"/>
              <a:pathLst>
                <a:path w="1242695" h="1126490">
                  <a:moveTo>
                    <a:pt x="834288" y="547217"/>
                  </a:moveTo>
                  <a:lnTo>
                    <a:pt x="833843" y="496214"/>
                  </a:lnTo>
                  <a:lnTo>
                    <a:pt x="830872" y="445935"/>
                  </a:lnTo>
                  <a:lnTo>
                    <a:pt x="825042" y="397014"/>
                  </a:lnTo>
                  <a:lnTo>
                    <a:pt x="816000" y="350100"/>
                  </a:lnTo>
                  <a:lnTo>
                    <a:pt x="803389" y="305841"/>
                  </a:lnTo>
                  <a:lnTo>
                    <a:pt x="786866" y="264883"/>
                  </a:lnTo>
                  <a:lnTo>
                    <a:pt x="766089" y="227876"/>
                  </a:lnTo>
                  <a:lnTo>
                    <a:pt x="740702" y="195453"/>
                  </a:lnTo>
                  <a:lnTo>
                    <a:pt x="716546" y="100685"/>
                  </a:lnTo>
                  <a:lnTo>
                    <a:pt x="695769" y="66078"/>
                  </a:lnTo>
                  <a:lnTo>
                    <a:pt x="659422" y="48590"/>
                  </a:lnTo>
                  <a:lnTo>
                    <a:pt x="651294" y="47777"/>
                  </a:lnTo>
                  <a:lnTo>
                    <a:pt x="643102" y="47904"/>
                  </a:lnTo>
                  <a:lnTo>
                    <a:pt x="474014" y="140627"/>
                  </a:lnTo>
                  <a:lnTo>
                    <a:pt x="450557" y="175260"/>
                  </a:lnTo>
                  <a:lnTo>
                    <a:pt x="436638" y="184353"/>
                  </a:lnTo>
                  <a:lnTo>
                    <a:pt x="401231" y="217258"/>
                  </a:lnTo>
                  <a:lnTo>
                    <a:pt x="335419" y="294538"/>
                  </a:lnTo>
                  <a:lnTo>
                    <a:pt x="156057" y="504710"/>
                  </a:lnTo>
                  <a:lnTo>
                    <a:pt x="0" y="739241"/>
                  </a:lnTo>
                  <a:lnTo>
                    <a:pt x="153250" y="788276"/>
                  </a:lnTo>
                  <a:lnTo>
                    <a:pt x="368427" y="534212"/>
                  </a:lnTo>
                  <a:lnTo>
                    <a:pt x="520725" y="394246"/>
                  </a:lnTo>
                  <a:lnTo>
                    <a:pt x="534771" y="451027"/>
                  </a:lnTo>
                  <a:lnTo>
                    <a:pt x="544639" y="503110"/>
                  </a:lnTo>
                  <a:lnTo>
                    <a:pt x="551319" y="555802"/>
                  </a:lnTo>
                  <a:lnTo>
                    <a:pt x="554024" y="608177"/>
                  </a:lnTo>
                  <a:lnTo>
                    <a:pt x="551929" y="659333"/>
                  </a:lnTo>
                  <a:lnTo>
                    <a:pt x="544245" y="708329"/>
                  </a:lnTo>
                  <a:lnTo>
                    <a:pt x="534314" y="759040"/>
                  </a:lnTo>
                  <a:lnTo>
                    <a:pt x="526961" y="810082"/>
                  </a:lnTo>
                  <a:lnTo>
                    <a:pt x="522185" y="861377"/>
                  </a:lnTo>
                  <a:lnTo>
                    <a:pt x="519988" y="912812"/>
                  </a:lnTo>
                  <a:lnTo>
                    <a:pt x="520382" y="964285"/>
                  </a:lnTo>
                  <a:lnTo>
                    <a:pt x="523367" y="1015707"/>
                  </a:lnTo>
                  <a:lnTo>
                    <a:pt x="528929" y="1066977"/>
                  </a:lnTo>
                  <a:lnTo>
                    <a:pt x="537083" y="1118006"/>
                  </a:lnTo>
                  <a:lnTo>
                    <a:pt x="732891" y="1124407"/>
                  </a:lnTo>
                  <a:lnTo>
                    <a:pt x="747280" y="1075537"/>
                  </a:lnTo>
                  <a:lnTo>
                    <a:pt x="760006" y="1028979"/>
                  </a:lnTo>
                  <a:lnTo>
                    <a:pt x="771855" y="982205"/>
                  </a:lnTo>
                  <a:lnTo>
                    <a:pt x="782828" y="935215"/>
                  </a:lnTo>
                  <a:lnTo>
                    <a:pt x="792924" y="888022"/>
                  </a:lnTo>
                  <a:lnTo>
                    <a:pt x="802157" y="840663"/>
                  </a:lnTo>
                  <a:lnTo>
                    <a:pt x="810501" y="793115"/>
                  </a:lnTo>
                  <a:lnTo>
                    <a:pt x="817956" y="745413"/>
                  </a:lnTo>
                  <a:lnTo>
                    <a:pt x="824064" y="698030"/>
                  </a:lnTo>
                  <a:lnTo>
                    <a:pt x="829056" y="648766"/>
                  </a:lnTo>
                  <a:lnTo>
                    <a:pt x="832586" y="598284"/>
                  </a:lnTo>
                  <a:lnTo>
                    <a:pt x="834288" y="547217"/>
                  </a:lnTo>
                  <a:close/>
                </a:path>
                <a:path w="1242695" h="1126490">
                  <a:moveTo>
                    <a:pt x="1242555" y="1022337"/>
                  </a:moveTo>
                  <a:lnTo>
                    <a:pt x="1235786" y="981786"/>
                  </a:lnTo>
                  <a:lnTo>
                    <a:pt x="1229245" y="940130"/>
                  </a:lnTo>
                  <a:lnTo>
                    <a:pt x="1221422" y="887285"/>
                  </a:lnTo>
                  <a:lnTo>
                    <a:pt x="1213053" y="826173"/>
                  </a:lnTo>
                  <a:lnTo>
                    <a:pt x="1204849" y="759675"/>
                  </a:lnTo>
                  <a:lnTo>
                    <a:pt x="1197571" y="690714"/>
                  </a:lnTo>
                  <a:lnTo>
                    <a:pt x="1191907" y="622185"/>
                  </a:lnTo>
                  <a:lnTo>
                    <a:pt x="1188618" y="556996"/>
                  </a:lnTo>
                  <a:lnTo>
                    <a:pt x="1188427" y="498055"/>
                  </a:lnTo>
                  <a:lnTo>
                    <a:pt x="1192047" y="448271"/>
                  </a:lnTo>
                  <a:lnTo>
                    <a:pt x="1198575" y="390525"/>
                  </a:lnTo>
                  <a:lnTo>
                    <a:pt x="1203629" y="331266"/>
                  </a:lnTo>
                  <a:lnTo>
                    <a:pt x="1207401" y="272770"/>
                  </a:lnTo>
                  <a:lnTo>
                    <a:pt x="1210068" y="217297"/>
                  </a:lnTo>
                  <a:lnTo>
                    <a:pt x="1211834" y="167081"/>
                  </a:lnTo>
                  <a:lnTo>
                    <a:pt x="1212875" y="124409"/>
                  </a:lnTo>
                  <a:lnTo>
                    <a:pt x="1213497" y="84061"/>
                  </a:lnTo>
                  <a:lnTo>
                    <a:pt x="1211186" y="76758"/>
                  </a:lnTo>
                  <a:lnTo>
                    <a:pt x="1016406" y="3238"/>
                  </a:lnTo>
                  <a:lnTo>
                    <a:pt x="998994" y="0"/>
                  </a:lnTo>
                  <a:lnTo>
                    <a:pt x="990130" y="12"/>
                  </a:lnTo>
                  <a:lnTo>
                    <a:pt x="949413" y="15925"/>
                  </a:lnTo>
                  <a:lnTo>
                    <a:pt x="925461" y="52501"/>
                  </a:lnTo>
                  <a:lnTo>
                    <a:pt x="922858" y="69989"/>
                  </a:lnTo>
                  <a:lnTo>
                    <a:pt x="923201" y="78879"/>
                  </a:lnTo>
                  <a:lnTo>
                    <a:pt x="934250" y="189420"/>
                  </a:lnTo>
                  <a:lnTo>
                    <a:pt x="919886" y="227888"/>
                  </a:lnTo>
                  <a:lnTo>
                    <a:pt x="910374" y="272046"/>
                  </a:lnTo>
                  <a:lnTo>
                    <a:pt x="905256" y="321094"/>
                  </a:lnTo>
                  <a:lnTo>
                    <a:pt x="904113" y="374205"/>
                  </a:lnTo>
                  <a:lnTo>
                    <a:pt x="906500" y="430593"/>
                  </a:lnTo>
                  <a:lnTo>
                    <a:pt x="911999" y="489445"/>
                  </a:lnTo>
                  <a:lnTo>
                    <a:pt x="920153" y="549973"/>
                  </a:lnTo>
                  <a:lnTo>
                    <a:pt x="930541" y="611352"/>
                  </a:lnTo>
                  <a:lnTo>
                    <a:pt x="942721" y="672782"/>
                  </a:lnTo>
                  <a:lnTo>
                    <a:pt x="956259" y="733463"/>
                  </a:lnTo>
                  <a:lnTo>
                    <a:pt x="970724" y="792594"/>
                  </a:lnTo>
                  <a:lnTo>
                    <a:pt x="985672" y="849363"/>
                  </a:lnTo>
                  <a:lnTo>
                    <a:pt x="1000671" y="902957"/>
                  </a:lnTo>
                  <a:lnTo>
                    <a:pt x="1015288" y="952601"/>
                  </a:lnTo>
                  <a:lnTo>
                    <a:pt x="1029093" y="997458"/>
                  </a:lnTo>
                  <a:lnTo>
                    <a:pt x="1041628" y="1036739"/>
                  </a:lnTo>
                  <a:lnTo>
                    <a:pt x="1061224" y="1095349"/>
                  </a:lnTo>
                  <a:lnTo>
                    <a:pt x="1072057" y="1126121"/>
                  </a:lnTo>
                  <a:lnTo>
                    <a:pt x="1242555" y="1022337"/>
                  </a:lnTo>
                  <a:close/>
                </a:path>
              </a:pathLst>
            </a:custGeom>
            <a:solidFill>
              <a:srgbClr val="2F2D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796955" y="6102639"/>
              <a:ext cx="274320" cy="364490"/>
            </a:xfrm>
            <a:custGeom>
              <a:avLst/>
              <a:gdLst/>
              <a:ahLst/>
              <a:cxnLst/>
              <a:rect l="l" t="t" r="r" b="b"/>
              <a:pathLst>
                <a:path w="274319" h="364489">
                  <a:moveTo>
                    <a:pt x="70358" y="219392"/>
                  </a:moveTo>
                  <a:lnTo>
                    <a:pt x="33227" y="230693"/>
                  </a:lnTo>
                  <a:lnTo>
                    <a:pt x="7348" y="259651"/>
                  </a:lnTo>
                  <a:lnTo>
                    <a:pt x="0" y="289973"/>
                  </a:lnTo>
                  <a:lnTo>
                    <a:pt x="860" y="303123"/>
                  </a:lnTo>
                  <a:lnTo>
                    <a:pt x="17020" y="338500"/>
                  </a:lnTo>
                  <a:lnTo>
                    <a:pt x="49157" y="360407"/>
                  </a:lnTo>
                  <a:lnTo>
                    <a:pt x="75134" y="364172"/>
                  </a:lnTo>
                  <a:lnTo>
                    <a:pt x="88098" y="362493"/>
                  </a:lnTo>
                  <a:lnTo>
                    <a:pt x="122470" y="344074"/>
                  </a:lnTo>
                  <a:lnTo>
                    <a:pt x="142269" y="310597"/>
                  </a:lnTo>
                  <a:lnTo>
                    <a:pt x="204158" y="220751"/>
                  </a:lnTo>
                  <a:lnTo>
                    <a:pt x="85993" y="220751"/>
                  </a:lnTo>
                  <a:lnTo>
                    <a:pt x="78201" y="219643"/>
                  </a:lnTo>
                  <a:lnTo>
                    <a:pt x="70358" y="219392"/>
                  </a:lnTo>
                  <a:close/>
                </a:path>
                <a:path w="274319" h="364489">
                  <a:moveTo>
                    <a:pt x="215305" y="0"/>
                  </a:moveTo>
                  <a:lnTo>
                    <a:pt x="85993" y="220751"/>
                  </a:lnTo>
                  <a:lnTo>
                    <a:pt x="204158" y="220751"/>
                  </a:lnTo>
                  <a:lnTo>
                    <a:pt x="274076" y="119250"/>
                  </a:lnTo>
                  <a:lnTo>
                    <a:pt x="215305" y="0"/>
                  </a:lnTo>
                  <a:close/>
                </a:path>
              </a:pathLst>
            </a:custGeom>
            <a:solidFill>
              <a:srgbClr val="FFB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356281" y="5015617"/>
              <a:ext cx="826769" cy="1370965"/>
            </a:xfrm>
            <a:custGeom>
              <a:avLst/>
              <a:gdLst/>
              <a:ahLst/>
              <a:cxnLst/>
              <a:rect l="l" t="t" r="r" b="b"/>
              <a:pathLst>
                <a:path w="826769" h="1370964">
                  <a:moveTo>
                    <a:pt x="421208" y="168859"/>
                  </a:moveTo>
                  <a:lnTo>
                    <a:pt x="416483" y="127508"/>
                  </a:lnTo>
                  <a:lnTo>
                    <a:pt x="399961" y="91262"/>
                  </a:lnTo>
                  <a:lnTo>
                    <a:pt x="361213" y="49555"/>
                  </a:lnTo>
                  <a:lnTo>
                    <a:pt x="329031" y="24574"/>
                  </a:lnTo>
                  <a:lnTo>
                    <a:pt x="290982" y="4508"/>
                  </a:lnTo>
                  <a:lnTo>
                    <a:pt x="269595" y="4330"/>
                  </a:lnTo>
                  <a:lnTo>
                    <a:pt x="246608" y="8343"/>
                  </a:lnTo>
                  <a:lnTo>
                    <a:pt x="214998" y="8585"/>
                  </a:lnTo>
                  <a:lnTo>
                    <a:pt x="175920" y="3429"/>
                  </a:lnTo>
                  <a:lnTo>
                    <a:pt x="136639" y="0"/>
                  </a:lnTo>
                  <a:lnTo>
                    <a:pt x="99263" y="3365"/>
                  </a:lnTo>
                  <a:lnTo>
                    <a:pt x="47320" y="35001"/>
                  </a:lnTo>
                  <a:lnTo>
                    <a:pt x="18567" y="74853"/>
                  </a:lnTo>
                  <a:lnTo>
                    <a:pt x="2616" y="121627"/>
                  </a:lnTo>
                  <a:lnTo>
                    <a:pt x="0" y="146126"/>
                  </a:lnTo>
                  <a:lnTo>
                    <a:pt x="1016" y="170751"/>
                  </a:lnTo>
                  <a:lnTo>
                    <a:pt x="5676" y="195084"/>
                  </a:lnTo>
                  <a:lnTo>
                    <a:pt x="15519" y="238048"/>
                  </a:lnTo>
                  <a:lnTo>
                    <a:pt x="24104" y="252920"/>
                  </a:lnTo>
                  <a:lnTo>
                    <a:pt x="43218" y="267639"/>
                  </a:lnTo>
                  <a:lnTo>
                    <a:pt x="45643" y="241808"/>
                  </a:lnTo>
                  <a:lnTo>
                    <a:pt x="52819" y="217093"/>
                  </a:lnTo>
                  <a:lnTo>
                    <a:pt x="80365" y="173634"/>
                  </a:lnTo>
                  <a:lnTo>
                    <a:pt x="122605" y="143129"/>
                  </a:lnTo>
                  <a:lnTo>
                    <a:pt x="172999" y="129819"/>
                  </a:lnTo>
                  <a:lnTo>
                    <a:pt x="193319" y="129679"/>
                  </a:lnTo>
                  <a:lnTo>
                    <a:pt x="213575" y="131711"/>
                  </a:lnTo>
                  <a:lnTo>
                    <a:pt x="253733" y="139395"/>
                  </a:lnTo>
                  <a:lnTo>
                    <a:pt x="292252" y="149034"/>
                  </a:lnTo>
                  <a:lnTo>
                    <a:pt x="327825" y="165366"/>
                  </a:lnTo>
                  <a:lnTo>
                    <a:pt x="369874" y="212940"/>
                  </a:lnTo>
                  <a:lnTo>
                    <a:pt x="395947" y="272707"/>
                  </a:lnTo>
                  <a:lnTo>
                    <a:pt x="396494" y="270294"/>
                  </a:lnTo>
                  <a:lnTo>
                    <a:pt x="403593" y="250571"/>
                  </a:lnTo>
                  <a:lnTo>
                    <a:pt x="409727" y="230555"/>
                  </a:lnTo>
                  <a:lnTo>
                    <a:pt x="414896" y="210248"/>
                  </a:lnTo>
                  <a:lnTo>
                    <a:pt x="419074" y="189725"/>
                  </a:lnTo>
                  <a:lnTo>
                    <a:pt x="421208" y="168859"/>
                  </a:lnTo>
                  <a:close/>
                </a:path>
                <a:path w="826769" h="1370964">
                  <a:moveTo>
                    <a:pt x="826503" y="962342"/>
                  </a:moveTo>
                  <a:lnTo>
                    <a:pt x="667931" y="532866"/>
                  </a:lnTo>
                  <a:lnTo>
                    <a:pt x="641350" y="498856"/>
                  </a:lnTo>
                  <a:lnTo>
                    <a:pt x="608139" y="486244"/>
                  </a:lnTo>
                  <a:lnTo>
                    <a:pt x="504329" y="819150"/>
                  </a:lnTo>
                  <a:lnTo>
                    <a:pt x="658253" y="1016038"/>
                  </a:lnTo>
                  <a:lnTo>
                    <a:pt x="572338" y="1202182"/>
                  </a:lnTo>
                  <a:lnTo>
                    <a:pt x="640359" y="1370418"/>
                  </a:lnTo>
                  <a:lnTo>
                    <a:pt x="826503" y="962342"/>
                  </a:lnTo>
                  <a:close/>
                </a:path>
              </a:pathLst>
            </a:custGeom>
            <a:solidFill>
              <a:srgbClr val="2F2D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395881" y="5267607"/>
              <a:ext cx="365125" cy="161290"/>
            </a:xfrm>
            <a:custGeom>
              <a:avLst/>
              <a:gdLst/>
              <a:ahLst/>
              <a:cxnLst/>
              <a:rect l="l" t="t" r="r" b="b"/>
              <a:pathLst>
                <a:path w="365125" h="161289">
                  <a:moveTo>
                    <a:pt x="365125" y="0"/>
                  </a:moveTo>
                  <a:lnTo>
                    <a:pt x="282793" y="28637"/>
                  </a:lnTo>
                  <a:lnTo>
                    <a:pt x="175403" y="17898"/>
                  </a:lnTo>
                  <a:lnTo>
                    <a:pt x="78752" y="42955"/>
                  </a:lnTo>
                  <a:lnTo>
                    <a:pt x="0" y="17898"/>
                  </a:lnTo>
                  <a:lnTo>
                    <a:pt x="0" y="28637"/>
                  </a:lnTo>
                  <a:lnTo>
                    <a:pt x="71593" y="60854"/>
                  </a:lnTo>
                  <a:lnTo>
                    <a:pt x="78752" y="118128"/>
                  </a:lnTo>
                  <a:lnTo>
                    <a:pt x="57274" y="128867"/>
                  </a:lnTo>
                  <a:lnTo>
                    <a:pt x="68013" y="136027"/>
                  </a:lnTo>
                  <a:lnTo>
                    <a:pt x="85911" y="136027"/>
                  </a:lnTo>
                  <a:lnTo>
                    <a:pt x="95733" y="144372"/>
                  </a:lnTo>
                  <a:lnTo>
                    <a:pt x="115086" y="153209"/>
                  </a:lnTo>
                  <a:lnTo>
                    <a:pt x="144909" y="159720"/>
                  </a:lnTo>
                  <a:lnTo>
                    <a:pt x="186142" y="161084"/>
                  </a:lnTo>
                  <a:lnTo>
                    <a:pt x="226984" y="156185"/>
                  </a:lnTo>
                  <a:lnTo>
                    <a:pt x="255856" y="147482"/>
                  </a:lnTo>
                  <a:lnTo>
                    <a:pt x="274034" y="137526"/>
                  </a:lnTo>
                  <a:lnTo>
                    <a:pt x="282793" y="128867"/>
                  </a:lnTo>
                  <a:lnTo>
                    <a:pt x="297112" y="128867"/>
                  </a:lnTo>
                  <a:lnTo>
                    <a:pt x="311430" y="118128"/>
                  </a:lnTo>
                  <a:lnTo>
                    <a:pt x="289952" y="110969"/>
                  </a:lnTo>
                  <a:lnTo>
                    <a:pt x="289952" y="42955"/>
                  </a:lnTo>
                  <a:lnTo>
                    <a:pt x="365125" y="17898"/>
                  </a:lnTo>
                  <a:lnTo>
                    <a:pt x="365125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505547" y="5319572"/>
              <a:ext cx="137892" cy="7496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622987" y="5989346"/>
              <a:ext cx="356235" cy="582930"/>
            </a:xfrm>
            <a:custGeom>
              <a:avLst/>
              <a:gdLst/>
              <a:ahLst/>
              <a:cxnLst/>
              <a:rect l="l" t="t" r="r" b="b"/>
              <a:pathLst>
                <a:path w="356235" h="582929">
                  <a:moveTo>
                    <a:pt x="289887" y="0"/>
                  </a:moveTo>
                  <a:lnTo>
                    <a:pt x="62200" y="0"/>
                  </a:lnTo>
                  <a:lnTo>
                    <a:pt x="50008" y="984"/>
                  </a:lnTo>
                  <a:lnTo>
                    <a:pt x="10450" y="22597"/>
                  </a:lnTo>
                  <a:lnTo>
                    <a:pt x="0" y="50758"/>
                  </a:lnTo>
                  <a:lnTo>
                    <a:pt x="0" y="531885"/>
                  </a:lnTo>
                  <a:lnTo>
                    <a:pt x="18217" y="567777"/>
                  </a:lnTo>
                  <a:lnTo>
                    <a:pt x="62199" y="582643"/>
                  </a:lnTo>
                  <a:lnTo>
                    <a:pt x="289886" y="582643"/>
                  </a:lnTo>
                  <a:lnTo>
                    <a:pt x="333868" y="567777"/>
                  </a:lnTo>
                  <a:lnTo>
                    <a:pt x="352086" y="531885"/>
                  </a:lnTo>
                  <a:lnTo>
                    <a:pt x="352086" y="200884"/>
                  </a:lnTo>
                  <a:lnTo>
                    <a:pt x="356009" y="200884"/>
                  </a:lnTo>
                  <a:lnTo>
                    <a:pt x="356010" y="138457"/>
                  </a:lnTo>
                  <a:lnTo>
                    <a:pt x="352087" y="138457"/>
                  </a:lnTo>
                  <a:lnTo>
                    <a:pt x="352087" y="50758"/>
                  </a:lnTo>
                  <a:lnTo>
                    <a:pt x="333869" y="14866"/>
                  </a:lnTo>
                  <a:lnTo>
                    <a:pt x="302078" y="984"/>
                  </a:lnTo>
                  <a:lnTo>
                    <a:pt x="289887" y="0"/>
                  </a:lnTo>
                  <a:close/>
                </a:path>
              </a:pathLst>
            </a:custGeom>
            <a:solidFill>
              <a:srgbClr val="3F3D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639896" y="6002153"/>
              <a:ext cx="321945" cy="556260"/>
            </a:xfrm>
            <a:custGeom>
              <a:avLst/>
              <a:gdLst/>
              <a:ahLst/>
              <a:cxnLst/>
              <a:rect l="l" t="t" r="r" b="b"/>
              <a:pathLst>
                <a:path w="321944" h="556259">
                  <a:moveTo>
                    <a:pt x="74206" y="0"/>
                  </a:moveTo>
                  <a:lnTo>
                    <a:pt x="46452" y="0"/>
                  </a:lnTo>
                  <a:lnTo>
                    <a:pt x="37347" y="735"/>
                  </a:lnTo>
                  <a:lnTo>
                    <a:pt x="3536" y="23400"/>
                  </a:lnTo>
                  <a:lnTo>
                    <a:pt x="0" y="37907"/>
                  </a:lnTo>
                  <a:lnTo>
                    <a:pt x="0" y="518327"/>
                  </a:lnTo>
                  <a:lnTo>
                    <a:pt x="28675" y="553348"/>
                  </a:lnTo>
                  <a:lnTo>
                    <a:pt x="46452" y="556234"/>
                  </a:lnTo>
                  <a:lnTo>
                    <a:pt x="275231" y="556234"/>
                  </a:lnTo>
                  <a:lnTo>
                    <a:pt x="313879" y="539358"/>
                  </a:lnTo>
                  <a:lnTo>
                    <a:pt x="321684" y="518327"/>
                  </a:lnTo>
                  <a:lnTo>
                    <a:pt x="321684" y="37907"/>
                  </a:lnTo>
                  <a:lnTo>
                    <a:pt x="320783" y="30477"/>
                  </a:lnTo>
                  <a:lnTo>
                    <a:pt x="318671" y="24807"/>
                  </a:lnTo>
                  <a:lnTo>
                    <a:pt x="91022" y="24807"/>
                  </a:lnTo>
                  <a:lnTo>
                    <a:pt x="87460" y="24080"/>
                  </a:lnTo>
                  <a:lnTo>
                    <a:pt x="72323" y="5701"/>
                  </a:lnTo>
                  <a:lnTo>
                    <a:pt x="72842" y="2734"/>
                  </a:lnTo>
                  <a:lnTo>
                    <a:pt x="74206" y="0"/>
                  </a:lnTo>
                  <a:close/>
                </a:path>
                <a:path w="321944" h="556259">
                  <a:moveTo>
                    <a:pt x="275231" y="0"/>
                  </a:moveTo>
                  <a:lnTo>
                    <a:pt x="245515" y="0"/>
                  </a:lnTo>
                  <a:lnTo>
                    <a:pt x="246879" y="2734"/>
                  </a:lnTo>
                  <a:lnTo>
                    <a:pt x="247398" y="5701"/>
                  </a:lnTo>
                  <a:lnTo>
                    <a:pt x="91023" y="24807"/>
                  </a:lnTo>
                  <a:lnTo>
                    <a:pt x="318671" y="24807"/>
                  </a:lnTo>
                  <a:lnTo>
                    <a:pt x="284336" y="735"/>
                  </a:lnTo>
                  <a:lnTo>
                    <a:pt x="2752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01701" y="6183886"/>
              <a:ext cx="198170" cy="1929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664870" y="6146409"/>
              <a:ext cx="272242" cy="27224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378025" y="6255433"/>
              <a:ext cx="276860" cy="285115"/>
            </a:xfrm>
            <a:custGeom>
              <a:avLst/>
              <a:gdLst/>
              <a:ahLst/>
              <a:cxnLst/>
              <a:rect l="l" t="t" r="r" b="b"/>
              <a:pathLst>
                <a:path w="276860" h="285115">
                  <a:moveTo>
                    <a:pt x="0" y="285081"/>
                  </a:moveTo>
                  <a:lnTo>
                    <a:pt x="276701" y="285081"/>
                  </a:lnTo>
                  <a:lnTo>
                    <a:pt x="276701" y="0"/>
                  </a:lnTo>
                  <a:lnTo>
                    <a:pt x="0" y="0"/>
                  </a:lnTo>
                  <a:lnTo>
                    <a:pt x="0" y="285081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3641950" y="6255433"/>
            <a:ext cx="276860" cy="285115"/>
          </a:xfrm>
          <a:custGeom>
            <a:avLst/>
            <a:gdLst/>
            <a:ahLst/>
            <a:cxnLst/>
            <a:rect l="l" t="t" r="r" b="b"/>
            <a:pathLst>
              <a:path w="276860" h="285115">
                <a:moveTo>
                  <a:pt x="0" y="285081"/>
                </a:moveTo>
                <a:lnTo>
                  <a:pt x="276701" y="285081"/>
                </a:lnTo>
                <a:lnTo>
                  <a:pt x="276701" y="0"/>
                </a:lnTo>
                <a:lnTo>
                  <a:pt x="0" y="0"/>
                </a:lnTo>
                <a:lnTo>
                  <a:pt x="0" y="285081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78025" y="6540514"/>
            <a:ext cx="276860" cy="226695"/>
          </a:xfrm>
          <a:custGeom>
            <a:avLst/>
            <a:gdLst/>
            <a:ahLst/>
            <a:cxnLst/>
            <a:rect l="l" t="t" r="r" b="b"/>
            <a:pathLst>
              <a:path w="276860" h="226695">
                <a:moveTo>
                  <a:pt x="276701" y="0"/>
                </a:moveTo>
                <a:lnTo>
                  <a:pt x="0" y="0"/>
                </a:lnTo>
                <a:lnTo>
                  <a:pt x="0" y="226392"/>
                </a:lnTo>
                <a:lnTo>
                  <a:pt x="276701" y="226392"/>
                </a:lnTo>
                <a:lnTo>
                  <a:pt x="27670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641950" y="6540514"/>
            <a:ext cx="276860" cy="226695"/>
          </a:xfrm>
          <a:custGeom>
            <a:avLst/>
            <a:gdLst/>
            <a:ahLst/>
            <a:cxnLst/>
            <a:rect l="l" t="t" r="r" b="b"/>
            <a:pathLst>
              <a:path w="276860" h="226695">
                <a:moveTo>
                  <a:pt x="276701" y="0"/>
                </a:moveTo>
                <a:lnTo>
                  <a:pt x="0" y="0"/>
                </a:lnTo>
                <a:lnTo>
                  <a:pt x="0" y="226392"/>
                </a:lnTo>
                <a:lnTo>
                  <a:pt x="276701" y="226392"/>
                </a:lnTo>
                <a:lnTo>
                  <a:pt x="27670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78025" y="6766911"/>
            <a:ext cx="276860" cy="1350010"/>
          </a:xfrm>
          <a:custGeom>
            <a:avLst/>
            <a:gdLst/>
            <a:ahLst/>
            <a:cxnLst/>
            <a:rect l="l" t="t" r="r" b="b"/>
            <a:pathLst>
              <a:path w="276860" h="1350009">
                <a:moveTo>
                  <a:pt x="276701" y="0"/>
                </a:moveTo>
                <a:lnTo>
                  <a:pt x="0" y="0"/>
                </a:lnTo>
                <a:lnTo>
                  <a:pt x="0" y="1349969"/>
                </a:lnTo>
                <a:lnTo>
                  <a:pt x="276701" y="1349969"/>
                </a:lnTo>
                <a:lnTo>
                  <a:pt x="276701" y="0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641950" y="6766911"/>
            <a:ext cx="276860" cy="1350010"/>
          </a:xfrm>
          <a:custGeom>
            <a:avLst/>
            <a:gdLst/>
            <a:ahLst/>
            <a:cxnLst/>
            <a:rect l="l" t="t" r="r" b="b"/>
            <a:pathLst>
              <a:path w="276860" h="1350009">
                <a:moveTo>
                  <a:pt x="276701" y="0"/>
                </a:moveTo>
                <a:lnTo>
                  <a:pt x="0" y="0"/>
                </a:lnTo>
                <a:lnTo>
                  <a:pt x="0" y="1349969"/>
                </a:lnTo>
                <a:lnTo>
                  <a:pt x="276701" y="1349969"/>
                </a:lnTo>
                <a:lnTo>
                  <a:pt x="276701" y="0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72947" y="6058271"/>
            <a:ext cx="88900" cy="88900"/>
          </a:xfrm>
          <a:custGeom>
            <a:avLst/>
            <a:gdLst/>
            <a:ahLst/>
            <a:cxnLst/>
            <a:rect l="l" t="t" r="r" b="b"/>
            <a:pathLst>
              <a:path w="88900" h="88900">
                <a:moveTo>
                  <a:pt x="44222" y="0"/>
                </a:moveTo>
                <a:lnTo>
                  <a:pt x="27009" y="3475"/>
                </a:lnTo>
                <a:lnTo>
                  <a:pt x="12952" y="12952"/>
                </a:lnTo>
                <a:lnTo>
                  <a:pt x="3475" y="27009"/>
                </a:lnTo>
                <a:lnTo>
                  <a:pt x="0" y="44222"/>
                </a:lnTo>
                <a:lnTo>
                  <a:pt x="3475" y="61436"/>
                </a:lnTo>
                <a:lnTo>
                  <a:pt x="12952" y="75492"/>
                </a:lnTo>
                <a:lnTo>
                  <a:pt x="27009" y="84970"/>
                </a:lnTo>
                <a:lnTo>
                  <a:pt x="44222" y="88445"/>
                </a:lnTo>
                <a:lnTo>
                  <a:pt x="61436" y="84970"/>
                </a:lnTo>
                <a:lnTo>
                  <a:pt x="75492" y="75492"/>
                </a:lnTo>
                <a:lnTo>
                  <a:pt x="84970" y="61436"/>
                </a:lnTo>
                <a:lnTo>
                  <a:pt x="88445" y="44222"/>
                </a:lnTo>
                <a:lnTo>
                  <a:pt x="84970" y="27009"/>
                </a:lnTo>
                <a:lnTo>
                  <a:pt x="75492" y="12952"/>
                </a:lnTo>
                <a:lnTo>
                  <a:pt x="61436" y="3475"/>
                </a:lnTo>
                <a:lnTo>
                  <a:pt x="44222" y="0"/>
                </a:lnTo>
                <a:close/>
              </a:path>
            </a:pathLst>
          </a:custGeom>
          <a:solidFill>
            <a:srgbClr val="2F2D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735285" y="6058271"/>
            <a:ext cx="88900" cy="88900"/>
          </a:xfrm>
          <a:custGeom>
            <a:avLst/>
            <a:gdLst/>
            <a:ahLst/>
            <a:cxnLst/>
            <a:rect l="l" t="t" r="r" b="b"/>
            <a:pathLst>
              <a:path w="88900" h="88900">
                <a:moveTo>
                  <a:pt x="44222" y="0"/>
                </a:moveTo>
                <a:lnTo>
                  <a:pt x="27009" y="3475"/>
                </a:lnTo>
                <a:lnTo>
                  <a:pt x="12952" y="12952"/>
                </a:lnTo>
                <a:lnTo>
                  <a:pt x="3475" y="27009"/>
                </a:lnTo>
                <a:lnTo>
                  <a:pt x="0" y="44222"/>
                </a:lnTo>
                <a:lnTo>
                  <a:pt x="3475" y="61436"/>
                </a:lnTo>
                <a:lnTo>
                  <a:pt x="12952" y="75492"/>
                </a:lnTo>
                <a:lnTo>
                  <a:pt x="27009" y="84970"/>
                </a:lnTo>
                <a:lnTo>
                  <a:pt x="44222" y="88445"/>
                </a:lnTo>
                <a:lnTo>
                  <a:pt x="61436" y="84970"/>
                </a:lnTo>
                <a:lnTo>
                  <a:pt x="75492" y="75492"/>
                </a:lnTo>
                <a:lnTo>
                  <a:pt x="84970" y="61436"/>
                </a:lnTo>
                <a:lnTo>
                  <a:pt x="88445" y="44222"/>
                </a:lnTo>
                <a:lnTo>
                  <a:pt x="84970" y="27009"/>
                </a:lnTo>
                <a:lnTo>
                  <a:pt x="75492" y="12952"/>
                </a:lnTo>
                <a:lnTo>
                  <a:pt x="61436" y="3475"/>
                </a:lnTo>
                <a:lnTo>
                  <a:pt x="44222" y="0"/>
                </a:lnTo>
                <a:close/>
              </a:path>
            </a:pathLst>
          </a:custGeom>
          <a:solidFill>
            <a:srgbClr val="2F2D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07712" y="5983800"/>
            <a:ext cx="219710" cy="86360"/>
          </a:xfrm>
          <a:custGeom>
            <a:avLst/>
            <a:gdLst/>
            <a:ahLst/>
            <a:cxnLst/>
            <a:rect l="l" t="t" r="r" b="b"/>
            <a:pathLst>
              <a:path w="219710" h="86360">
                <a:moveTo>
                  <a:pt x="110002" y="0"/>
                </a:moveTo>
                <a:lnTo>
                  <a:pt x="59241" y="11143"/>
                </a:lnTo>
                <a:lnTo>
                  <a:pt x="18045" y="42976"/>
                </a:lnTo>
                <a:lnTo>
                  <a:pt x="0" y="72772"/>
                </a:lnTo>
                <a:lnTo>
                  <a:pt x="30299" y="85486"/>
                </a:lnTo>
                <a:lnTo>
                  <a:pt x="36047" y="74202"/>
                </a:lnTo>
                <a:lnTo>
                  <a:pt x="43349" y="63938"/>
                </a:lnTo>
                <a:lnTo>
                  <a:pt x="84915" y="36440"/>
                </a:lnTo>
                <a:lnTo>
                  <a:pt x="109851" y="32858"/>
                </a:lnTo>
                <a:lnTo>
                  <a:pt x="122476" y="33850"/>
                </a:lnTo>
                <a:lnTo>
                  <a:pt x="167423" y="55383"/>
                </a:lnTo>
                <a:lnTo>
                  <a:pt x="188917" y="86215"/>
                </a:lnTo>
                <a:lnTo>
                  <a:pt x="219332" y="73780"/>
                </a:lnTo>
                <a:lnTo>
                  <a:pt x="189611" y="31147"/>
                </a:lnTo>
                <a:lnTo>
                  <a:pt x="144436" y="5269"/>
                </a:lnTo>
                <a:lnTo>
                  <a:pt x="127460" y="1371"/>
                </a:lnTo>
                <a:lnTo>
                  <a:pt x="110002" y="0"/>
                </a:lnTo>
                <a:close/>
              </a:path>
            </a:pathLst>
          </a:custGeom>
          <a:solidFill>
            <a:srgbClr val="2F2D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670051" y="5983800"/>
            <a:ext cx="219710" cy="86360"/>
          </a:xfrm>
          <a:custGeom>
            <a:avLst/>
            <a:gdLst/>
            <a:ahLst/>
            <a:cxnLst/>
            <a:rect l="l" t="t" r="r" b="b"/>
            <a:pathLst>
              <a:path w="219710" h="86360">
                <a:moveTo>
                  <a:pt x="110002" y="0"/>
                </a:moveTo>
                <a:lnTo>
                  <a:pt x="59241" y="11143"/>
                </a:lnTo>
                <a:lnTo>
                  <a:pt x="18045" y="42976"/>
                </a:lnTo>
                <a:lnTo>
                  <a:pt x="0" y="72772"/>
                </a:lnTo>
                <a:lnTo>
                  <a:pt x="30299" y="85486"/>
                </a:lnTo>
                <a:lnTo>
                  <a:pt x="36047" y="74202"/>
                </a:lnTo>
                <a:lnTo>
                  <a:pt x="43349" y="63938"/>
                </a:lnTo>
                <a:lnTo>
                  <a:pt x="84915" y="36440"/>
                </a:lnTo>
                <a:lnTo>
                  <a:pt x="109851" y="32858"/>
                </a:lnTo>
                <a:lnTo>
                  <a:pt x="122476" y="33850"/>
                </a:lnTo>
                <a:lnTo>
                  <a:pt x="167423" y="55383"/>
                </a:lnTo>
                <a:lnTo>
                  <a:pt x="188917" y="86215"/>
                </a:lnTo>
                <a:lnTo>
                  <a:pt x="219332" y="73780"/>
                </a:lnTo>
                <a:lnTo>
                  <a:pt x="189611" y="31147"/>
                </a:lnTo>
                <a:lnTo>
                  <a:pt x="144436" y="5269"/>
                </a:lnTo>
                <a:lnTo>
                  <a:pt x="127460" y="1371"/>
                </a:lnTo>
                <a:lnTo>
                  <a:pt x="110002" y="0"/>
                </a:lnTo>
                <a:close/>
              </a:path>
            </a:pathLst>
          </a:custGeom>
          <a:solidFill>
            <a:srgbClr val="2F2D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33936" y="5904667"/>
            <a:ext cx="365760" cy="135890"/>
          </a:xfrm>
          <a:custGeom>
            <a:avLst/>
            <a:gdLst/>
            <a:ahLst/>
            <a:cxnLst/>
            <a:rect l="l" t="t" r="r" b="b"/>
            <a:pathLst>
              <a:path w="365760" h="135889">
                <a:moveTo>
                  <a:pt x="182036" y="0"/>
                </a:moveTo>
                <a:lnTo>
                  <a:pt x="124659" y="8866"/>
                </a:lnTo>
                <a:lnTo>
                  <a:pt x="72327" y="34005"/>
                </a:lnTo>
                <a:lnTo>
                  <a:pt x="29545" y="73254"/>
                </a:lnTo>
                <a:lnTo>
                  <a:pt x="0" y="123232"/>
                </a:lnTo>
                <a:lnTo>
                  <a:pt x="30419" y="135617"/>
                </a:lnTo>
                <a:lnTo>
                  <a:pt x="41235" y="113812"/>
                </a:lnTo>
                <a:lnTo>
                  <a:pt x="55060" y="93936"/>
                </a:lnTo>
                <a:lnTo>
                  <a:pt x="90739" y="61203"/>
                </a:lnTo>
                <a:lnTo>
                  <a:pt x="134383" y="40237"/>
                </a:lnTo>
                <a:lnTo>
                  <a:pt x="182235" y="32843"/>
                </a:lnTo>
                <a:lnTo>
                  <a:pt x="206519" y="34491"/>
                </a:lnTo>
                <a:lnTo>
                  <a:pt x="252815" y="48230"/>
                </a:lnTo>
                <a:lnTo>
                  <a:pt x="293343" y="74957"/>
                </a:lnTo>
                <a:lnTo>
                  <a:pt x="324204" y="112100"/>
                </a:lnTo>
                <a:lnTo>
                  <a:pt x="335283" y="133773"/>
                </a:lnTo>
                <a:lnTo>
                  <a:pt x="365550" y="121021"/>
                </a:lnTo>
                <a:lnTo>
                  <a:pt x="335402" y="71404"/>
                </a:lnTo>
                <a:lnTo>
                  <a:pt x="292149" y="32676"/>
                </a:lnTo>
                <a:lnTo>
                  <a:pt x="239516" y="8171"/>
                </a:lnTo>
                <a:lnTo>
                  <a:pt x="211155" y="1976"/>
                </a:lnTo>
                <a:lnTo>
                  <a:pt x="182036" y="0"/>
                </a:lnTo>
                <a:close/>
              </a:path>
            </a:pathLst>
          </a:custGeom>
          <a:solidFill>
            <a:srgbClr val="2F2D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596275" y="5904662"/>
            <a:ext cx="365760" cy="135890"/>
          </a:xfrm>
          <a:custGeom>
            <a:avLst/>
            <a:gdLst/>
            <a:ahLst/>
            <a:cxnLst/>
            <a:rect l="l" t="t" r="r" b="b"/>
            <a:pathLst>
              <a:path w="365760" h="135889">
                <a:moveTo>
                  <a:pt x="182036" y="0"/>
                </a:moveTo>
                <a:lnTo>
                  <a:pt x="124659" y="8866"/>
                </a:lnTo>
                <a:lnTo>
                  <a:pt x="72327" y="34005"/>
                </a:lnTo>
                <a:lnTo>
                  <a:pt x="29545" y="73254"/>
                </a:lnTo>
                <a:lnTo>
                  <a:pt x="0" y="123232"/>
                </a:lnTo>
                <a:lnTo>
                  <a:pt x="30419" y="135617"/>
                </a:lnTo>
                <a:lnTo>
                  <a:pt x="41235" y="113812"/>
                </a:lnTo>
                <a:lnTo>
                  <a:pt x="55060" y="93936"/>
                </a:lnTo>
                <a:lnTo>
                  <a:pt x="90739" y="61203"/>
                </a:lnTo>
                <a:lnTo>
                  <a:pt x="134383" y="40237"/>
                </a:lnTo>
                <a:lnTo>
                  <a:pt x="182235" y="32843"/>
                </a:lnTo>
                <a:lnTo>
                  <a:pt x="206519" y="34491"/>
                </a:lnTo>
                <a:lnTo>
                  <a:pt x="252815" y="48230"/>
                </a:lnTo>
                <a:lnTo>
                  <a:pt x="293343" y="74957"/>
                </a:lnTo>
                <a:lnTo>
                  <a:pt x="324204" y="112100"/>
                </a:lnTo>
                <a:lnTo>
                  <a:pt x="335283" y="133773"/>
                </a:lnTo>
                <a:lnTo>
                  <a:pt x="365550" y="121021"/>
                </a:lnTo>
                <a:lnTo>
                  <a:pt x="335402" y="71404"/>
                </a:lnTo>
                <a:lnTo>
                  <a:pt x="292149" y="32676"/>
                </a:lnTo>
                <a:lnTo>
                  <a:pt x="239516" y="8171"/>
                </a:lnTo>
                <a:lnTo>
                  <a:pt x="211155" y="1976"/>
                </a:lnTo>
                <a:lnTo>
                  <a:pt x="182036" y="0"/>
                </a:lnTo>
                <a:close/>
              </a:path>
            </a:pathLst>
          </a:custGeom>
          <a:solidFill>
            <a:srgbClr val="2F2D4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2"/>
          <p:cNvGrpSpPr/>
          <p:nvPr/>
        </p:nvGrpSpPr>
        <p:grpSpPr>
          <a:xfrm>
            <a:off x="0" y="0"/>
            <a:ext cx="20104100" cy="1256665"/>
            <a:chOff x="0" y="0"/>
            <a:chExt cx="20104100" cy="1256665"/>
          </a:xfrm>
        </p:grpSpPr>
        <p:sp>
          <p:nvSpPr>
            <p:cNvPr id="33" name="object 33"/>
            <p:cNvSpPr/>
            <p:nvPr/>
          </p:nvSpPr>
          <p:spPr>
            <a:xfrm>
              <a:off x="0" y="0"/>
              <a:ext cx="20104100" cy="1256665"/>
            </a:xfrm>
            <a:custGeom>
              <a:avLst/>
              <a:gdLst/>
              <a:ahLst/>
              <a:cxnLst/>
              <a:rect l="l" t="t" r="r" b="b"/>
              <a:pathLst>
                <a:path w="20104100" h="1256665">
                  <a:moveTo>
                    <a:pt x="20104099" y="0"/>
                  </a:moveTo>
                  <a:lnTo>
                    <a:pt x="0" y="0"/>
                  </a:lnTo>
                  <a:lnTo>
                    <a:pt x="0" y="1256506"/>
                  </a:lnTo>
                  <a:lnTo>
                    <a:pt x="20104099" y="125650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B9B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434595" y="455232"/>
              <a:ext cx="2872740" cy="337185"/>
            </a:xfrm>
            <a:custGeom>
              <a:avLst/>
              <a:gdLst/>
              <a:ahLst/>
              <a:cxnLst/>
              <a:rect l="l" t="t" r="r" b="b"/>
              <a:pathLst>
                <a:path w="2872740" h="337184">
                  <a:moveTo>
                    <a:pt x="163220" y="202423"/>
                  </a:moveTo>
                  <a:lnTo>
                    <a:pt x="126591" y="208136"/>
                  </a:lnTo>
                  <a:lnTo>
                    <a:pt x="100033" y="223249"/>
                  </a:lnTo>
                  <a:lnTo>
                    <a:pt x="83865" y="244724"/>
                  </a:lnTo>
                  <a:lnTo>
                    <a:pt x="78405" y="269520"/>
                  </a:lnTo>
                  <a:lnTo>
                    <a:pt x="83865" y="294635"/>
                  </a:lnTo>
                  <a:lnTo>
                    <a:pt x="100033" y="316074"/>
                  </a:lnTo>
                  <a:lnTo>
                    <a:pt x="126591" y="331010"/>
                  </a:lnTo>
                  <a:lnTo>
                    <a:pt x="163220" y="336618"/>
                  </a:lnTo>
                  <a:lnTo>
                    <a:pt x="199313" y="331010"/>
                  </a:lnTo>
                  <a:lnTo>
                    <a:pt x="225794" y="316074"/>
                  </a:lnTo>
                  <a:lnTo>
                    <a:pt x="229663" y="310985"/>
                  </a:lnTo>
                  <a:lnTo>
                    <a:pt x="163220" y="310985"/>
                  </a:lnTo>
                  <a:lnTo>
                    <a:pt x="138836" y="307374"/>
                  </a:lnTo>
                  <a:lnTo>
                    <a:pt x="121943" y="297933"/>
                  </a:lnTo>
                  <a:lnTo>
                    <a:pt x="112119" y="284745"/>
                  </a:lnTo>
                  <a:lnTo>
                    <a:pt x="108939" y="269897"/>
                  </a:lnTo>
                  <a:lnTo>
                    <a:pt x="112119" y="254395"/>
                  </a:lnTo>
                  <a:lnTo>
                    <a:pt x="121943" y="240872"/>
                  </a:lnTo>
                  <a:lnTo>
                    <a:pt x="138836" y="231307"/>
                  </a:lnTo>
                  <a:lnTo>
                    <a:pt x="163220" y="227678"/>
                  </a:lnTo>
                  <a:lnTo>
                    <a:pt x="229403" y="227678"/>
                  </a:lnTo>
                  <a:lnTo>
                    <a:pt x="226076" y="223249"/>
                  </a:lnTo>
                  <a:lnTo>
                    <a:pt x="199631" y="208136"/>
                  </a:lnTo>
                  <a:lnTo>
                    <a:pt x="163220" y="202423"/>
                  </a:lnTo>
                  <a:close/>
                </a:path>
                <a:path w="2872740" h="337184">
                  <a:moveTo>
                    <a:pt x="229403" y="227678"/>
                  </a:moveTo>
                  <a:lnTo>
                    <a:pt x="163220" y="227678"/>
                  </a:lnTo>
                  <a:lnTo>
                    <a:pt x="187545" y="231307"/>
                  </a:lnTo>
                  <a:lnTo>
                    <a:pt x="204307" y="240872"/>
                  </a:lnTo>
                  <a:lnTo>
                    <a:pt x="214002" y="254395"/>
                  </a:lnTo>
                  <a:lnTo>
                    <a:pt x="217124" y="269897"/>
                  </a:lnTo>
                  <a:lnTo>
                    <a:pt x="214002" y="284745"/>
                  </a:lnTo>
                  <a:lnTo>
                    <a:pt x="204307" y="297933"/>
                  </a:lnTo>
                  <a:lnTo>
                    <a:pt x="187545" y="307374"/>
                  </a:lnTo>
                  <a:lnTo>
                    <a:pt x="163220" y="310985"/>
                  </a:lnTo>
                  <a:lnTo>
                    <a:pt x="229663" y="310985"/>
                  </a:lnTo>
                  <a:lnTo>
                    <a:pt x="242097" y="294635"/>
                  </a:lnTo>
                  <a:lnTo>
                    <a:pt x="247657" y="269520"/>
                  </a:lnTo>
                  <a:lnTo>
                    <a:pt x="242203" y="244724"/>
                  </a:lnTo>
                  <a:lnTo>
                    <a:pt x="229403" y="227678"/>
                  </a:lnTo>
                  <a:close/>
                </a:path>
                <a:path w="2872740" h="337184">
                  <a:moveTo>
                    <a:pt x="146634" y="37695"/>
                  </a:moveTo>
                  <a:lnTo>
                    <a:pt x="13570" y="37695"/>
                  </a:lnTo>
                  <a:lnTo>
                    <a:pt x="13570" y="63327"/>
                  </a:lnTo>
                  <a:lnTo>
                    <a:pt x="115724" y="63327"/>
                  </a:lnTo>
                  <a:lnTo>
                    <a:pt x="107130" y="91611"/>
                  </a:lnTo>
                  <a:lnTo>
                    <a:pt x="84295" y="117985"/>
                  </a:lnTo>
                  <a:lnTo>
                    <a:pt x="48243" y="141250"/>
                  </a:lnTo>
                  <a:lnTo>
                    <a:pt x="0" y="160204"/>
                  </a:lnTo>
                  <a:lnTo>
                    <a:pt x="11685" y="186214"/>
                  </a:lnTo>
                  <a:lnTo>
                    <a:pt x="40952" y="175836"/>
                  </a:lnTo>
                  <a:lnTo>
                    <a:pt x="66579" y="163974"/>
                  </a:lnTo>
                  <a:lnTo>
                    <a:pt x="88601" y="150698"/>
                  </a:lnTo>
                  <a:lnTo>
                    <a:pt x="107054" y="136079"/>
                  </a:lnTo>
                  <a:lnTo>
                    <a:pt x="158030" y="136079"/>
                  </a:lnTo>
                  <a:lnTo>
                    <a:pt x="124017" y="117609"/>
                  </a:lnTo>
                  <a:lnTo>
                    <a:pt x="133912" y="101865"/>
                  </a:lnTo>
                  <a:lnTo>
                    <a:pt x="140980" y="85238"/>
                  </a:lnTo>
                  <a:lnTo>
                    <a:pt x="145220" y="67833"/>
                  </a:lnTo>
                  <a:lnTo>
                    <a:pt x="146634" y="49757"/>
                  </a:lnTo>
                  <a:lnTo>
                    <a:pt x="146634" y="37695"/>
                  </a:lnTo>
                  <a:close/>
                </a:path>
                <a:path w="2872740" h="337184">
                  <a:moveTo>
                    <a:pt x="158030" y="136079"/>
                  </a:moveTo>
                  <a:lnTo>
                    <a:pt x="107054" y="136079"/>
                  </a:lnTo>
                  <a:lnTo>
                    <a:pt x="164727" y="174151"/>
                  </a:lnTo>
                  <a:lnTo>
                    <a:pt x="180936" y="148519"/>
                  </a:lnTo>
                  <a:lnTo>
                    <a:pt x="158030" y="136079"/>
                  </a:lnTo>
                  <a:close/>
                </a:path>
                <a:path w="2872740" h="337184">
                  <a:moveTo>
                    <a:pt x="96876" y="0"/>
                  </a:moveTo>
                  <a:lnTo>
                    <a:pt x="67097" y="0"/>
                  </a:lnTo>
                  <a:lnTo>
                    <a:pt x="67097" y="37695"/>
                  </a:lnTo>
                  <a:lnTo>
                    <a:pt x="96876" y="37695"/>
                  </a:lnTo>
                  <a:lnTo>
                    <a:pt x="96876" y="0"/>
                  </a:lnTo>
                  <a:close/>
                </a:path>
                <a:path w="2872740" h="337184">
                  <a:moveTo>
                    <a:pt x="249165" y="5654"/>
                  </a:moveTo>
                  <a:lnTo>
                    <a:pt x="218632" y="5654"/>
                  </a:lnTo>
                  <a:lnTo>
                    <a:pt x="218632" y="189606"/>
                  </a:lnTo>
                  <a:lnTo>
                    <a:pt x="249165" y="189606"/>
                  </a:lnTo>
                  <a:lnTo>
                    <a:pt x="249165" y="108562"/>
                  </a:lnTo>
                  <a:lnTo>
                    <a:pt x="302315" y="108562"/>
                  </a:lnTo>
                  <a:lnTo>
                    <a:pt x="302315" y="81421"/>
                  </a:lnTo>
                  <a:lnTo>
                    <a:pt x="249165" y="81421"/>
                  </a:lnTo>
                  <a:lnTo>
                    <a:pt x="249165" y="5654"/>
                  </a:lnTo>
                  <a:close/>
                </a:path>
                <a:path w="2872740" h="337184">
                  <a:moveTo>
                    <a:pt x="585741" y="5654"/>
                  </a:moveTo>
                  <a:lnTo>
                    <a:pt x="555208" y="5654"/>
                  </a:lnTo>
                  <a:lnTo>
                    <a:pt x="555208" y="79913"/>
                  </a:lnTo>
                  <a:lnTo>
                    <a:pt x="500550" y="79913"/>
                  </a:lnTo>
                  <a:lnTo>
                    <a:pt x="500550" y="105546"/>
                  </a:lnTo>
                  <a:lnTo>
                    <a:pt x="555208" y="105546"/>
                  </a:lnTo>
                  <a:lnTo>
                    <a:pt x="555208" y="177167"/>
                  </a:lnTo>
                  <a:lnTo>
                    <a:pt x="585741" y="177167"/>
                  </a:lnTo>
                  <a:lnTo>
                    <a:pt x="585741" y="5654"/>
                  </a:lnTo>
                  <a:close/>
                </a:path>
                <a:path w="2872740" h="337184">
                  <a:moveTo>
                    <a:pt x="430814" y="196768"/>
                  </a:moveTo>
                  <a:lnTo>
                    <a:pt x="400281" y="196768"/>
                  </a:lnTo>
                  <a:lnTo>
                    <a:pt x="400281" y="332094"/>
                  </a:lnTo>
                  <a:lnTo>
                    <a:pt x="585741" y="332094"/>
                  </a:lnTo>
                  <a:lnTo>
                    <a:pt x="585741" y="306838"/>
                  </a:lnTo>
                  <a:lnTo>
                    <a:pt x="430814" y="306838"/>
                  </a:lnTo>
                  <a:lnTo>
                    <a:pt x="430814" y="262735"/>
                  </a:lnTo>
                  <a:lnTo>
                    <a:pt x="585741" y="262735"/>
                  </a:lnTo>
                  <a:lnTo>
                    <a:pt x="585741" y="238233"/>
                  </a:lnTo>
                  <a:lnTo>
                    <a:pt x="430814" y="238233"/>
                  </a:lnTo>
                  <a:lnTo>
                    <a:pt x="430814" y="196768"/>
                  </a:lnTo>
                  <a:close/>
                </a:path>
                <a:path w="2872740" h="337184">
                  <a:moveTo>
                    <a:pt x="585741" y="262735"/>
                  </a:moveTo>
                  <a:lnTo>
                    <a:pt x="555208" y="262735"/>
                  </a:lnTo>
                  <a:lnTo>
                    <a:pt x="555208" y="306838"/>
                  </a:lnTo>
                  <a:lnTo>
                    <a:pt x="585741" y="306838"/>
                  </a:lnTo>
                  <a:lnTo>
                    <a:pt x="585741" y="262735"/>
                  </a:lnTo>
                  <a:close/>
                </a:path>
                <a:path w="2872740" h="337184">
                  <a:moveTo>
                    <a:pt x="585741" y="196768"/>
                  </a:moveTo>
                  <a:lnTo>
                    <a:pt x="555208" y="196768"/>
                  </a:lnTo>
                  <a:lnTo>
                    <a:pt x="555208" y="238233"/>
                  </a:lnTo>
                  <a:lnTo>
                    <a:pt x="585741" y="238233"/>
                  </a:lnTo>
                  <a:lnTo>
                    <a:pt x="585741" y="196768"/>
                  </a:lnTo>
                  <a:close/>
                </a:path>
                <a:path w="2872740" h="337184">
                  <a:moveTo>
                    <a:pt x="407066" y="16585"/>
                  </a:moveTo>
                  <a:lnTo>
                    <a:pt x="373453" y="22811"/>
                  </a:lnTo>
                  <a:lnTo>
                    <a:pt x="347649" y="39532"/>
                  </a:lnTo>
                  <a:lnTo>
                    <a:pt x="331105" y="63816"/>
                  </a:lnTo>
                  <a:lnTo>
                    <a:pt x="325268" y="92730"/>
                  </a:lnTo>
                  <a:lnTo>
                    <a:pt x="331105" y="121902"/>
                  </a:lnTo>
                  <a:lnTo>
                    <a:pt x="347649" y="146021"/>
                  </a:lnTo>
                  <a:lnTo>
                    <a:pt x="373453" y="162436"/>
                  </a:lnTo>
                  <a:lnTo>
                    <a:pt x="407066" y="168497"/>
                  </a:lnTo>
                  <a:lnTo>
                    <a:pt x="440939" y="162436"/>
                  </a:lnTo>
                  <a:lnTo>
                    <a:pt x="466578" y="146021"/>
                  </a:lnTo>
                  <a:lnTo>
                    <a:pt x="469211" y="142110"/>
                  </a:lnTo>
                  <a:lnTo>
                    <a:pt x="407066" y="142110"/>
                  </a:lnTo>
                  <a:lnTo>
                    <a:pt x="386116" y="138465"/>
                  </a:lnTo>
                  <a:lnTo>
                    <a:pt x="369795" y="128210"/>
                  </a:lnTo>
                  <a:lnTo>
                    <a:pt x="359199" y="112372"/>
                  </a:lnTo>
                  <a:lnTo>
                    <a:pt x="355424" y="91976"/>
                  </a:lnTo>
                  <a:lnTo>
                    <a:pt x="359199" y="72074"/>
                  </a:lnTo>
                  <a:lnTo>
                    <a:pt x="369795" y="56589"/>
                  </a:lnTo>
                  <a:lnTo>
                    <a:pt x="386116" y="46547"/>
                  </a:lnTo>
                  <a:lnTo>
                    <a:pt x="407066" y="42972"/>
                  </a:lnTo>
                  <a:lnTo>
                    <a:pt x="468878" y="42972"/>
                  </a:lnTo>
                  <a:lnTo>
                    <a:pt x="466578" y="39532"/>
                  </a:lnTo>
                  <a:lnTo>
                    <a:pt x="440939" y="22811"/>
                  </a:lnTo>
                  <a:lnTo>
                    <a:pt x="407066" y="16585"/>
                  </a:lnTo>
                  <a:close/>
                </a:path>
                <a:path w="2872740" h="337184">
                  <a:moveTo>
                    <a:pt x="468878" y="42972"/>
                  </a:moveTo>
                  <a:lnTo>
                    <a:pt x="407066" y="42972"/>
                  </a:lnTo>
                  <a:lnTo>
                    <a:pt x="427799" y="46547"/>
                  </a:lnTo>
                  <a:lnTo>
                    <a:pt x="444008" y="56589"/>
                  </a:lnTo>
                  <a:lnTo>
                    <a:pt x="454562" y="72074"/>
                  </a:lnTo>
                  <a:lnTo>
                    <a:pt x="458332" y="91976"/>
                  </a:lnTo>
                  <a:lnTo>
                    <a:pt x="454562" y="112372"/>
                  </a:lnTo>
                  <a:lnTo>
                    <a:pt x="444008" y="128210"/>
                  </a:lnTo>
                  <a:lnTo>
                    <a:pt x="427799" y="138465"/>
                  </a:lnTo>
                  <a:lnTo>
                    <a:pt x="407066" y="142110"/>
                  </a:lnTo>
                  <a:lnTo>
                    <a:pt x="469211" y="142110"/>
                  </a:lnTo>
                  <a:lnTo>
                    <a:pt x="482816" y="121902"/>
                  </a:lnTo>
                  <a:lnTo>
                    <a:pt x="488488" y="92730"/>
                  </a:lnTo>
                  <a:lnTo>
                    <a:pt x="482816" y="63816"/>
                  </a:lnTo>
                  <a:lnTo>
                    <a:pt x="468878" y="42972"/>
                  </a:lnTo>
                  <a:close/>
                </a:path>
                <a:path w="2872740" h="337184">
                  <a:moveTo>
                    <a:pt x="880854" y="5654"/>
                  </a:moveTo>
                  <a:lnTo>
                    <a:pt x="850320" y="5654"/>
                  </a:lnTo>
                  <a:lnTo>
                    <a:pt x="850320" y="320786"/>
                  </a:lnTo>
                  <a:lnTo>
                    <a:pt x="880854" y="320786"/>
                  </a:lnTo>
                  <a:lnTo>
                    <a:pt x="880854" y="144372"/>
                  </a:lnTo>
                  <a:lnTo>
                    <a:pt x="934004" y="144372"/>
                  </a:lnTo>
                  <a:lnTo>
                    <a:pt x="934004" y="117609"/>
                  </a:lnTo>
                  <a:lnTo>
                    <a:pt x="880854" y="117609"/>
                  </a:lnTo>
                  <a:lnTo>
                    <a:pt x="880854" y="5654"/>
                  </a:lnTo>
                  <a:close/>
                </a:path>
                <a:path w="2872740" h="337184">
                  <a:moveTo>
                    <a:pt x="719895" y="26763"/>
                  </a:moveTo>
                  <a:lnTo>
                    <a:pt x="684320" y="34273"/>
                  </a:lnTo>
                  <a:lnTo>
                    <a:pt x="657510" y="54893"/>
                  </a:lnTo>
                  <a:lnTo>
                    <a:pt x="640594" y="85762"/>
                  </a:lnTo>
                  <a:lnTo>
                    <a:pt x="634704" y="124017"/>
                  </a:lnTo>
                  <a:lnTo>
                    <a:pt x="640594" y="162213"/>
                  </a:lnTo>
                  <a:lnTo>
                    <a:pt x="657510" y="192952"/>
                  </a:lnTo>
                  <a:lnTo>
                    <a:pt x="684320" y="213443"/>
                  </a:lnTo>
                  <a:lnTo>
                    <a:pt x="719895" y="220893"/>
                  </a:lnTo>
                  <a:lnTo>
                    <a:pt x="755311" y="213443"/>
                  </a:lnTo>
                  <a:lnTo>
                    <a:pt x="780103" y="194507"/>
                  </a:lnTo>
                  <a:lnTo>
                    <a:pt x="719895" y="194507"/>
                  </a:lnTo>
                  <a:lnTo>
                    <a:pt x="697997" y="189695"/>
                  </a:lnTo>
                  <a:lnTo>
                    <a:pt x="680692" y="175800"/>
                  </a:lnTo>
                  <a:lnTo>
                    <a:pt x="669325" y="153637"/>
                  </a:lnTo>
                  <a:lnTo>
                    <a:pt x="665237" y="124017"/>
                  </a:lnTo>
                  <a:lnTo>
                    <a:pt x="669272" y="94237"/>
                  </a:lnTo>
                  <a:lnTo>
                    <a:pt x="680551" y="72092"/>
                  </a:lnTo>
                  <a:lnTo>
                    <a:pt x="697838" y="58286"/>
                  </a:lnTo>
                  <a:lnTo>
                    <a:pt x="719895" y="53527"/>
                  </a:lnTo>
                  <a:lnTo>
                    <a:pt x="780361" y="53527"/>
                  </a:lnTo>
                  <a:lnTo>
                    <a:pt x="755311" y="34273"/>
                  </a:lnTo>
                  <a:lnTo>
                    <a:pt x="719895" y="26763"/>
                  </a:lnTo>
                  <a:close/>
                </a:path>
                <a:path w="2872740" h="337184">
                  <a:moveTo>
                    <a:pt x="780361" y="53527"/>
                  </a:moveTo>
                  <a:lnTo>
                    <a:pt x="719895" y="53527"/>
                  </a:lnTo>
                  <a:lnTo>
                    <a:pt x="741853" y="58286"/>
                  </a:lnTo>
                  <a:lnTo>
                    <a:pt x="759287" y="72092"/>
                  </a:lnTo>
                  <a:lnTo>
                    <a:pt x="770784" y="94237"/>
                  </a:lnTo>
                  <a:lnTo>
                    <a:pt x="774930" y="124017"/>
                  </a:lnTo>
                  <a:lnTo>
                    <a:pt x="770784" y="153637"/>
                  </a:lnTo>
                  <a:lnTo>
                    <a:pt x="759287" y="175800"/>
                  </a:lnTo>
                  <a:lnTo>
                    <a:pt x="741853" y="189695"/>
                  </a:lnTo>
                  <a:lnTo>
                    <a:pt x="719895" y="194507"/>
                  </a:lnTo>
                  <a:lnTo>
                    <a:pt x="780103" y="194507"/>
                  </a:lnTo>
                  <a:lnTo>
                    <a:pt x="782139" y="192952"/>
                  </a:lnTo>
                  <a:lnTo>
                    <a:pt x="799143" y="162213"/>
                  </a:lnTo>
                  <a:lnTo>
                    <a:pt x="805086" y="124017"/>
                  </a:lnTo>
                  <a:lnTo>
                    <a:pt x="799143" y="85762"/>
                  </a:lnTo>
                  <a:lnTo>
                    <a:pt x="782139" y="54893"/>
                  </a:lnTo>
                  <a:lnTo>
                    <a:pt x="780361" y="53527"/>
                  </a:lnTo>
                  <a:close/>
                </a:path>
                <a:path w="2872740" h="337184">
                  <a:moveTo>
                    <a:pt x="1214038" y="5654"/>
                  </a:moveTo>
                  <a:lnTo>
                    <a:pt x="1183505" y="5654"/>
                  </a:lnTo>
                  <a:lnTo>
                    <a:pt x="1183505" y="320786"/>
                  </a:lnTo>
                  <a:lnTo>
                    <a:pt x="1214038" y="320786"/>
                  </a:lnTo>
                  <a:lnTo>
                    <a:pt x="1214038" y="5654"/>
                  </a:lnTo>
                  <a:close/>
                </a:path>
                <a:path w="2872740" h="337184">
                  <a:moveTo>
                    <a:pt x="1042902" y="27517"/>
                  </a:moveTo>
                  <a:lnTo>
                    <a:pt x="1006655" y="34968"/>
                  </a:lnTo>
                  <a:lnTo>
                    <a:pt x="979103" y="55459"/>
                  </a:lnTo>
                  <a:lnTo>
                    <a:pt x="961586" y="86198"/>
                  </a:lnTo>
                  <a:lnTo>
                    <a:pt x="955449" y="124394"/>
                  </a:lnTo>
                  <a:lnTo>
                    <a:pt x="961586" y="162648"/>
                  </a:lnTo>
                  <a:lnTo>
                    <a:pt x="979103" y="193517"/>
                  </a:lnTo>
                  <a:lnTo>
                    <a:pt x="1006655" y="214138"/>
                  </a:lnTo>
                  <a:lnTo>
                    <a:pt x="1042902" y="221647"/>
                  </a:lnTo>
                  <a:lnTo>
                    <a:pt x="1078871" y="214138"/>
                  </a:lnTo>
                  <a:lnTo>
                    <a:pt x="1103873" y="195261"/>
                  </a:lnTo>
                  <a:lnTo>
                    <a:pt x="1042902" y="195261"/>
                  </a:lnTo>
                  <a:lnTo>
                    <a:pt x="1020332" y="190390"/>
                  </a:lnTo>
                  <a:lnTo>
                    <a:pt x="1002285" y="176366"/>
                  </a:lnTo>
                  <a:lnTo>
                    <a:pt x="990317" y="154073"/>
                  </a:lnTo>
                  <a:lnTo>
                    <a:pt x="985982" y="124394"/>
                  </a:lnTo>
                  <a:lnTo>
                    <a:pt x="990317" y="94614"/>
                  </a:lnTo>
                  <a:lnTo>
                    <a:pt x="1002285" y="72469"/>
                  </a:lnTo>
                  <a:lnTo>
                    <a:pt x="1020332" y="58663"/>
                  </a:lnTo>
                  <a:lnTo>
                    <a:pt x="1042902" y="53904"/>
                  </a:lnTo>
                  <a:lnTo>
                    <a:pt x="1104110" y="53904"/>
                  </a:lnTo>
                  <a:lnTo>
                    <a:pt x="1078871" y="34968"/>
                  </a:lnTo>
                  <a:lnTo>
                    <a:pt x="1042902" y="27517"/>
                  </a:lnTo>
                  <a:close/>
                </a:path>
                <a:path w="2872740" h="337184">
                  <a:moveTo>
                    <a:pt x="1104110" y="53904"/>
                  </a:moveTo>
                  <a:lnTo>
                    <a:pt x="1042902" y="53904"/>
                  </a:lnTo>
                  <a:lnTo>
                    <a:pt x="1065413" y="58663"/>
                  </a:lnTo>
                  <a:lnTo>
                    <a:pt x="1083330" y="72469"/>
                  </a:lnTo>
                  <a:lnTo>
                    <a:pt x="1095168" y="94614"/>
                  </a:lnTo>
                  <a:lnTo>
                    <a:pt x="1099444" y="124394"/>
                  </a:lnTo>
                  <a:lnTo>
                    <a:pt x="1095168" y="154073"/>
                  </a:lnTo>
                  <a:lnTo>
                    <a:pt x="1083330" y="176366"/>
                  </a:lnTo>
                  <a:lnTo>
                    <a:pt x="1065413" y="190390"/>
                  </a:lnTo>
                  <a:lnTo>
                    <a:pt x="1042902" y="195261"/>
                  </a:lnTo>
                  <a:lnTo>
                    <a:pt x="1103873" y="195261"/>
                  </a:lnTo>
                  <a:lnTo>
                    <a:pt x="1106182" y="193517"/>
                  </a:lnTo>
                  <a:lnTo>
                    <a:pt x="1123528" y="162648"/>
                  </a:lnTo>
                  <a:lnTo>
                    <a:pt x="1129601" y="124394"/>
                  </a:lnTo>
                  <a:lnTo>
                    <a:pt x="1123528" y="86198"/>
                  </a:lnTo>
                  <a:lnTo>
                    <a:pt x="1106182" y="55459"/>
                  </a:lnTo>
                  <a:lnTo>
                    <a:pt x="1104110" y="53904"/>
                  </a:lnTo>
                  <a:close/>
                </a:path>
                <a:path w="2872740" h="337184">
                  <a:moveTo>
                    <a:pt x="1537421" y="216370"/>
                  </a:moveTo>
                  <a:lnTo>
                    <a:pt x="1342914" y="216370"/>
                  </a:lnTo>
                  <a:lnTo>
                    <a:pt x="1342914" y="328702"/>
                  </a:lnTo>
                  <a:lnTo>
                    <a:pt x="1537421" y="328702"/>
                  </a:lnTo>
                  <a:lnTo>
                    <a:pt x="1537421" y="303069"/>
                  </a:lnTo>
                  <a:lnTo>
                    <a:pt x="1373070" y="303069"/>
                  </a:lnTo>
                  <a:lnTo>
                    <a:pt x="1373070" y="241626"/>
                  </a:lnTo>
                  <a:lnTo>
                    <a:pt x="1537421" y="241626"/>
                  </a:lnTo>
                  <a:lnTo>
                    <a:pt x="1537421" y="216370"/>
                  </a:lnTo>
                  <a:close/>
                </a:path>
                <a:path w="2872740" h="337184">
                  <a:moveTo>
                    <a:pt x="1537421" y="241626"/>
                  </a:moveTo>
                  <a:lnTo>
                    <a:pt x="1507265" y="241626"/>
                  </a:lnTo>
                  <a:lnTo>
                    <a:pt x="1507265" y="303069"/>
                  </a:lnTo>
                  <a:lnTo>
                    <a:pt x="1537421" y="303069"/>
                  </a:lnTo>
                  <a:lnTo>
                    <a:pt x="1537421" y="241626"/>
                  </a:lnTo>
                  <a:close/>
                </a:path>
                <a:path w="2872740" h="337184">
                  <a:moveTo>
                    <a:pt x="1472209" y="9046"/>
                  </a:moveTo>
                  <a:lnTo>
                    <a:pt x="1442429" y="9046"/>
                  </a:lnTo>
                  <a:lnTo>
                    <a:pt x="1442429" y="79913"/>
                  </a:lnTo>
                  <a:lnTo>
                    <a:pt x="1405865" y="79913"/>
                  </a:lnTo>
                  <a:lnTo>
                    <a:pt x="1405865" y="105169"/>
                  </a:lnTo>
                  <a:lnTo>
                    <a:pt x="1442429" y="105169"/>
                  </a:lnTo>
                  <a:lnTo>
                    <a:pt x="1442429" y="191114"/>
                  </a:lnTo>
                  <a:lnTo>
                    <a:pt x="1472209" y="191114"/>
                  </a:lnTo>
                  <a:lnTo>
                    <a:pt x="1472209" y="9046"/>
                  </a:lnTo>
                  <a:close/>
                </a:path>
                <a:path w="2872740" h="337184">
                  <a:moveTo>
                    <a:pt x="1397195" y="19978"/>
                  </a:moveTo>
                  <a:lnTo>
                    <a:pt x="1275063" y="19978"/>
                  </a:lnTo>
                  <a:lnTo>
                    <a:pt x="1275063" y="181313"/>
                  </a:lnTo>
                  <a:lnTo>
                    <a:pt x="1289010" y="181313"/>
                  </a:lnTo>
                  <a:lnTo>
                    <a:pt x="1324120" y="180695"/>
                  </a:lnTo>
                  <a:lnTo>
                    <a:pt x="1358416" y="178628"/>
                  </a:lnTo>
                  <a:lnTo>
                    <a:pt x="1391370" y="174793"/>
                  </a:lnTo>
                  <a:lnTo>
                    <a:pt x="1422451" y="168874"/>
                  </a:lnTo>
                  <a:lnTo>
                    <a:pt x="1420605" y="154927"/>
                  </a:lnTo>
                  <a:lnTo>
                    <a:pt x="1305219" y="154927"/>
                  </a:lnTo>
                  <a:lnTo>
                    <a:pt x="1305219" y="112708"/>
                  </a:lnTo>
                  <a:lnTo>
                    <a:pt x="1387017" y="112708"/>
                  </a:lnTo>
                  <a:lnTo>
                    <a:pt x="1387017" y="87075"/>
                  </a:lnTo>
                  <a:lnTo>
                    <a:pt x="1305219" y="87075"/>
                  </a:lnTo>
                  <a:lnTo>
                    <a:pt x="1305219" y="46365"/>
                  </a:lnTo>
                  <a:lnTo>
                    <a:pt x="1397195" y="46365"/>
                  </a:lnTo>
                  <a:lnTo>
                    <a:pt x="1397195" y="19978"/>
                  </a:lnTo>
                  <a:close/>
                </a:path>
                <a:path w="2872740" h="337184">
                  <a:moveTo>
                    <a:pt x="1419058" y="143241"/>
                  </a:moveTo>
                  <a:lnTo>
                    <a:pt x="1391040" y="148884"/>
                  </a:lnTo>
                  <a:lnTo>
                    <a:pt x="1361997" y="152477"/>
                  </a:lnTo>
                  <a:lnTo>
                    <a:pt x="1333025" y="154373"/>
                  </a:lnTo>
                  <a:lnTo>
                    <a:pt x="1305219" y="154927"/>
                  </a:lnTo>
                  <a:lnTo>
                    <a:pt x="1420605" y="154927"/>
                  </a:lnTo>
                  <a:lnTo>
                    <a:pt x="1419058" y="143241"/>
                  </a:lnTo>
                  <a:close/>
                </a:path>
                <a:path w="2872740" h="337184">
                  <a:moveTo>
                    <a:pt x="1537421" y="5654"/>
                  </a:moveTo>
                  <a:lnTo>
                    <a:pt x="1507642" y="5654"/>
                  </a:lnTo>
                  <a:lnTo>
                    <a:pt x="1507642" y="194507"/>
                  </a:lnTo>
                  <a:lnTo>
                    <a:pt x="1537421" y="194507"/>
                  </a:lnTo>
                  <a:lnTo>
                    <a:pt x="1537421" y="5654"/>
                  </a:lnTo>
                  <a:close/>
                </a:path>
                <a:path w="2872740" h="337184">
                  <a:moveTo>
                    <a:pt x="1846857" y="5654"/>
                  </a:moveTo>
                  <a:lnTo>
                    <a:pt x="1816325" y="5654"/>
                  </a:lnTo>
                  <a:lnTo>
                    <a:pt x="1816325" y="320786"/>
                  </a:lnTo>
                  <a:lnTo>
                    <a:pt x="1846857" y="320786"/>
                  </a:lnTo>
                  <a:lnTo>
                    <a:pt x="1846857" y="5654"/>
                  </a:lnTo>
                  <a:close/>
                </a:path>
                <a:path w="2872740" h="337184">
                  <a:moveTo>
                    <a:pt x="1684768" y="18470"/>
                  </a:moveTo>
                  <a:lnTo>
                    <a:pt x="1650837" y="24401"/>
                  </a:lnTo>
                  <a:lnTo>
                    <a:pt x="1625068" y="40475"/>
                  </a:lnTo>
                  <a:lnTo>
                    <a:pt x="1608701" y="64111"/>
                  </a:lnTo>
                  <a:lnTo>
                    <a:pt x="1602970" y="92730"/>
                  </a:lnTo>
                  <a:lnTo>
                    <a:pt x="1608701" y="121349"/>
                  </a:lnTo>
                  <a:lnTo>
                    <a:pt x="1625068" y="144985"/>
                  </a:lnTo>
                  <a:lnTo>
                    <a:pt x="1650837" y="161058"/>
                  </a:lnTo>
                  <a:lnTo>
                    <a:pt x="1684768" y="166989"/>
                  </a:lnTo>
                  <a:lnTo>
                    <a:pt x="1718482" y="161058"/>
                  </a:lnTo>
                  <a:lnTo>
                    <a:pt x="1744138" y="144985"/>
                  </a:lnTo>
                  <a:lnTo>
                    <a:pt x="1747165" y="140603"/>
                  </a:lnTo>
                  <a:lnTo>
                    <a:pt x="1684768" y="140603"/>
                  </a:lnTo>
                  <a:lnTo>
                    <a:pt x="1664772" y="137204"/>
                  </a:lnTo>
                  <a:lnTo>
                    <a:pt x="1648345" y="127551"/>
                  </a:lnTo>
                  <a:lnTo>
                    <a:pt x="1637219" y="112455"/>
                  </a:lnTo>
                  <a:lnTo>
                    <a:pt x="1633126" y="92730"/>
                  </a:lnTo>
                  <a:lnTo>
                    <a:pt x="1637219" y="72946"/>
                  </a:lnTo>
                  <a:lnTo>
                    <a:pt x="1648345" y="57720"/>
                  </a:lnTo>
                  <a:lnTo>
                    <a:pt x="1664772" y="47937"/>
                  </a:lnTo>
                  <a:lnTo>
                    <a:pt x="1684768" y="44480"/>
                  </a:lnTo>
                  <a:lnTo>
                    <a:pt x="1746905" y="44480"/>
                  </a:lnTo>
                  <a:lnTo>
                    <a:pt x="1744138" y="40475"/>
                  </a:lnTo>
                  <a:lnTo>
                    <a:pt x="1718482" y="24401"/>
                  </a:lnTo>
                  <a:lnTo>
                    <a:pt x="1684768" y="18470"/>
                  </a:lnTo>
                  <a:close/>
                </a:path>
                <a:path w="2872740" h="337184">
                  <a:moveTo>
                    <a:pt x="1746905" y="44480"/>
                  </a:moveTo>
                  <a:lnTo>
                    <a:pt x="1684768" y="44480"/>
                  </a:lnTo>
                  <a:lnTo>
                    <a:pt x="1704387" y="47937"/>
                  </a:lnTo>
                  <a:lnTo>
                    <a:pt x="1720720" y="57720"/>
                  </a:lnTo>
                  <a:lnTo>
                    <a:pt x="1731893" y="72946"/>
                  </a:lnTo>
                  <a:lnTo>
                    <a:pt x="1736034" y="92730"/>
                  </a:lnTo>
                  <a:lnTo>
                    <a:pt x="1731893" y="112455"/>
                  </a:lnTo>
                  <a:lnTo>
                    <a:pt x="1720720" y="127551"/>
                  </a:lnTo>
                  <a:lnTo>
                    <a:pt x="1704387" y="137204"/>
                  </a:lnTo>
                  <a:lnTo>
                    <a:pt x="1684768" y="140603"/>
                  </a:lnTo>
                  <a:lnTo>
                    <a:pt x="1747165" y="140603"/>
                  </a:lnTo>
                  <a:lnTo>
                    <a:pt x="1760465" y="121349"/>
                  </a:lnTo>
                  <a:lnTo>
                    <a:pt x="1766190" y="92730"/>
                  </a:lnTo>
                  <a:lnTo>
                    <a:pt x="1760465" y="64111"/>
                  </a:lnTo>
                  <a:lnTo>
                    <a:pt x="1746905" y="44480"/>
                  </a:lnTo>
                  <a:close/>
                </a:path>
                <a:path w="2872740" h="337184">
                  <a:moveTo>
                    <a:pt x="1797477" y="200161"/>
                  </a:moveTo>
                  <a:lnTo>
                    <a:pt x="1743956" y="206398"/>
                  </a:lnTo>
                  <a:lnTo>
                    <a:pt x="1689904" y="210197"/>
                  </a:lnTo>
                  <a:lnTo>
                    <a:pt x="1635641" y="212088"/>
                  </a:lnTo>
                  <a:lnTo>
                    <a:pt x="1581483" y="212600"/>
                  </a:lnTo>
                  <a:lnTo>
                    <a:pt x="1581483" y="238987"/>
                  </a:lnTo>
                  <a:lnTo>
                    <a:pt x="1638539" y="238251"/>
                  </a:lnTo>
                  <a:lnTo>
                    <a:pt x="1694428" y="235924"/>
                  </a:lnTo>
                  <a:lnTo>
                    <a:pt x="1748408" y="231831"/>
                  </a:lnTo>
                  <a:lnTo>
                    <a:pt x="1799738" y="225794"/>
                  </a:lnTo>
                  <a:lnTo>
                    <a:pt x="1799226" y="219509"/>
                  </a:lnTo>
                  <a:lnTo>
                    <a:pt x="1798662" y="212088"/>
                  </a:lnTo>
                  <a:lnTo>
                    <a:pt x="1798172" y="206398"/>
                  </a:lnTo>
                  <a:lnTo>
                    <a:pt x="1797477" y="200161"/>
                  </a:lnTo>
                  <a:close/>
                </a:path>
                <a:path w="2872740" h="337184">
                  <a:moveTo>
                    <a:pt x="2129604" y="20355"/>
                  </a:moveTo>
                  <a:lnTo>
                    <a:pt x="1986739" y="20355"/>
                  </a:lnTo>
                  <a:lnTo>
                    <a:pt x="1986739" y="45611"/>
                  </a:lnTo>
                  <a:lnTo>
                    <a:pt x="2099448" y="45611"/>
                  </a:lnTo>
                  <a:lnTo>
                    <a:pt x="2089941" y="85167"/>
                  </a:lnTo>
                  <a:lnTo>
                    <a:pt x="2064957" y="118362"/>
                  </a:lnTo>
                  <a:lnTo>
                    <a:pt x="2027250" y="145055"/>
                  </a:lnTo>
                  <a:lnTo>
                    <a:pt x="1979577" y="165104"/>
                  </a:lnTo>
                  <a:lnTo>
                    <a:pt x="1990885" y="190360"/>
                  </a:lnTo>
                  <a:lnTo>
                    <a:pt x="2037302" y="171498"/>
                  </a:lnTo>
                  <a:lnTo>
                    <a:pt x="2075703" y="146573"/>
                  </a:lnTo>
                  <a:lnTo>
                    <a:pt x="2104767" y="115588"/>
                  </a:lnTo>
                  <a:lnTo>
                    <a:pt x="2123175" y="78541"/>
                  </a:lnTo>
                  <a:lnTo>
                    <a:pt x="2129604" y="35433"/>
                  </a:lnTo>
                  <a:lnTo>
                    <a:pt x="2129604" y="20355"/>
                  </a:lnTo>
                  <a:close/>
                </a:path>
                <a:path w="2872740" h="337184">
                  <a:moveTo>
                    <a:pt x="2240428" y="5654"/>
                  </a:moveTo>
                  <a:lnTo>
                    <a:pt x="2209895" y="5654"/>
                  </a:lnTo>
                  <a:lnTo>
                    <a:pt x="2209895" y="53904"/>
                  </a:lnTo>
                  <a:lnTo>
                    <a:pt x="2143174" y="53904"/>
                  </a:lnTo>
                  <a:lnTo>
                    <a:pt x="2143174" y="79536"/>
                  </a:lnTo>
                  <a:lnTo>
                    <a:pt x="2209895" y="79536"/>
                  </a:lnTo>
                  <a:lnTo>
                    <a:pt x="2209895" y="117609"/>
                  </a:lnTo>
                  <a:lnTo>
                    <a:pt x="2129227" y="117609"/>
                  </a:lnTo>
                  <a:lnTo>
                    <a:pt x="2129227" y="143618"/>
                  </a:lnTo>
                  <a:lnTo>
                    <a:pt x="2209895" y="143618"/>
                  </a:lnTo>
                  <a:lnTo>
                    <a:pt x="2209895" y="181313"/>
                  </a:lnTo>
                  <a:lnTo>
                    <a:pt x="2240428" y="181313"/>
                  </a:lnTo>
                  <a:lnTo>
                    <a:pt x="2240428" y="5654"/>
                  </a:lnTo>
                  <a:close/>
                </a:path>
                <a:path w="2872740" h="337184">
                  <a:moveTo>
                    <a:pt x="2154483" y="196014"/>
                  </a:moveTo>
                  <a:lnTo>
                    <a:pt x="2118172" y="201946"/>
                  </a:lnTo>
                  <a:lnTo>
                    <a:pt x="2091579" y="217736"/>
                  </a:lnTo>
                  <a:lnTo>
                    <a:pt x="2075234" y="240383"/>
                  </a:lnTo>
                  <a:lnTo>
                    <a:pt x="2069668" y="266881"/>
                  </a:lnTo>
                  <a:lnTo>
                    <a:pt x="2075234" y="293203"/>
                  </a:lnTo>
                  <a:lnTo>
                    <a:pt x="2091579" y="315461"/>
                  </a:lnTo>
                  <a:lnTo>
                    <a:pt x="2118172" y="330863"/>
                  </a:lnTo>
                  <a:lnTo>
                    <a:pt x="2154483" y="336618"/>
                  </a:lnTo>
                  <a:lnTo>
                    <a:pt x="2190040" y="330863"/>
                  </a:lnTo>
                  <a:lnTo>
                    <a:pt x="2216444" y="315461"/>
                  </a:lnTo>
                  <a:lnTo>
                    <a:pt x="2219750" y="310985"/>
                  </a:lnTo>
                  <a:lnTo>
                    <a:pt x="2154483" y="310985"/>
                  </a:lnTo>
                  <a:lnTo>
                    <a:pt x="2130417" y="307068"/>
                  </a:lnTo>
                  <a:lnTo>
                    <a:pt x="2113489" y="296896"/>
                  </a:lnTo>
                  <a:lnTo>
                    <a:pt x="2103488" y="282837"/>
                  </a:lnTo>
                  <a:lnTo>
                    <a:pt x="2100202" y="267258"/>
                  </a:lnTo>
                  <a:lnTo>
                    <a:pt x="2103488" y="250272"/>
                  </a:lnTo>
                  <a:lnTo>
                    <a:pt x="2113489" y="235689"/>
                  </a:lnTo>
                  <a:lnTo>
                    <a:pt x="2130417" y="225487"/>
                  </a:lnTo>
                  <a:lnTo>
                    <a:pt x="2154483" y="221647"/>
                  </a:lnTo>
                  <a:lnTo>
                    <a:pt x="2219535" y="221647"/>
                  </a:lnTo>
                  <a:lnTo>
                    <a:pt x="2216727" y="217736"/>
                  </a:lnTo>
                  <a:lnTo>
                    <a:pt x="2190358" y="201946"/>
                  </a:lnTo>
                  <a:lnTo>
                    <a:pt x="2154483" y="196014"/>
                  </a:lnTo>
                  <a:close/>
                </a:path>
                <a:path w="2872740" h="337184">
                  <a:moveTo>
                    <a:pt x="2219535" y="221647"/>
                  </a:moveTo>
                  <a:lnTo>
                    <a:pt x="2154483" y="221647"/>
                  </a:lnTo>
                  <a:lnTo>
                    <a:pt x="2178272" y="225487"/>
                  </a:lnTo>
                  <a:lnTo>
                    <a:pt x="2194958" y="235689"/>
                  </a:lnTo>
                  <a:lnTo>
                    <a:pt x="2204788" y="250272"/>
                  </a:lnTo>
                  <a:lnTo>
                    <a:pt x="2208010" y="267258"/>
                  </a:lnTo>
                  <a:lnTo>
                    <a:pt x="2204788" y="282837"/>
                  </a:lnTo>
                  <a:lnTo>
                    <a:pt x="2194958" y="296896"/>
                  </a:lnTo>
                  <a:lnTo>
                    <a:pt x="2178272" y="307068"/>
                  </a:lnTo>
                  <a:lnTo>
                    <a:pt x="2154483" y="310985"/>
                  </a:lnTo>
                  <a:lnTo>
                    <a:pt x="2219750" y="310985"/>
                  </a:lnTo>
                  <a:lnTo>
                    <a:pt x="2232883" y="293203"/>
                  </a:lnTo>
                  <a:lnTo>
                    <a:pt x="2238543" y="266881"/>
                  </a:lnTo>
                  <a:lnTo>
                    <a:pt x="2232989" y="240383"/>
                  </a:lnTo>
                  <a:lnTo>
                    <a:pt x="2219535" y="221647"/>
                  </a:lnTo>
                  <a:close/>
                </a:path>
                <a:path w="2872740" h="337184">
                  <a:moveTo>
                    <a:pt x="2471835" y="202046"/>
                  </a:moveTo>
                  <a:lnTo>
                    <a:pt x="2435306" y="207712"/>
                  </a:lnTo>
                  <a:lnTo>
                    <a:pt x="2408601" y="222778"/>
                  </a:lnTo>
                  <a:lnTo>
                    <a:pt x="2392216" y="244347"/>
                  </a:lnTo>
                  <a:lnTo>
                    <a:pt x="2386644" y="269520"/>
                  </a:lnTo>
                  <a:lnTo>
                    <a:pt x="2392216" y="294794"/>
                  </a:lnTo>
                  <a:lnTo>
                    <a:pt x="2408601" y="316215"/>
                  </a:lnTo>
                  <a:lnTo>
                    <a:pt x="2435306" y="331063"/>
                  </a:lnTo>
                  <a:lnTo>
                    <a:pt x="2471835" y="336618"/>
                  </a:lnTo>
                  <a:lnTo>
                    <a:pt x="2508205" y="331063"/>
                  </a:lnTo>
                  <a:lnTo>
                    <a:pt x="2534927" y="316215"/>
                  </a:lnTo>
                  <a:lnTo>
                    <a:pt x="2538950" y="310985"/>
                  </a:lnTo>
                  <a:lnTo>
                    <a:pt x="2471835" y="310985"/>
                  </a:lnTo>
                  <a:lnTo>
                    <a:pt x="2447392" y="307374"/>
                  </a:lnTo>
                  <a:lnTo>
                    <a:pt x="2430370" y="297933"/>
                  </a:lnTo>
                  <a:lnTo>
                    <a:pt x="2420416" y="284745"/>
                  </a:lnTo>
                  <a:lnTo>
                    <a:pt x="2417177" y="269897"/>
                  </a:lnTo>
                  <a:lnTo>
                    <a:pt x="2420416" y="254077"/>
                  </a:lnTo>
                  <a:lnTo>
                    <a:pt x="2430370" y="240589"/>
                  </a:lnTo>
                  <a:lnTo>
                    <a:pt x="2447392" y="231201"/>
                  </a:lnTo>
                  <a:lnTo>
                    <a:pt x="2471835" y="227678"/>
                  </a:lnTo>
                  <a:lnTo>
                    <a:pt x="2538913" y="227678"/>
                  </a:lnTo>
                  <a:lnTo>
                    <a:pt x="2535210" y="222778"/>
                  </a:lnTo>
                  <a:lnTo>
                    <a:pt x="2508523" y="207712"/>
                  </a:lnTo>
                  <a:lnTo>
                    <a:pt x="2471835" y="202046"/>
                  </a:lnTo>
                  <a:close/>
                </a:path>
                <a:path w="2872740" h="337184">
                  <a:moveTo>
                    <a:pt x="2538913" y="227678"/>
                  </a:moveTo>
                  <a:lnTo>
                    <a:pt x="2471835" y="227678"/>
                  </a:lnTo>
                  <a:lnTo>
                    <a:pt x="2496278" y="231201"/>
                  </a:lnTo>
                  <a:lnTo>
                    <a:pt x="2513300" y="240589"/>
                  </a:lnTo>
                  <a:lnTo>
                    <a:pt x="2523254" y="254077"/>
                  </a:lnTo>
                  <a:lnTo>
                    <a:pt x="2526493" y="269897"/>
                  </a:lnTo>
                  <a:lnTo>
                    <a:pt x="2523254" y="284745"/>
                  </a:lnTo>
                  <a:lnTo>
                    <a:pt x="2513300" y="297933"/>
                  </a:lnTo>
                  <a:lnTo>
                    <a:pt x="2496278" y="307374"/>
                  </a:lnTo>
                  <a:lnTo>
                    <a:pt x="2471835" y="310985"/>
                  </a:lnTo>
                  <a:lnTo>
                    <a:pt x="2538950" y="310985"/>
                  </a:lnTo>
                  <a:lnTo>
                    <a:pt x="2551401" y="294794"/>
                  </a:lnTo>
                  <a:lnTo>
                    <a:pt x="2557026" y="269520"/>
                  </a:lnTo>
                  <a:lnTo>
                    <a:pt x="2551507" y="244347"/>
                  </a:lnTo>
                  <a:lnTo>
                    <a:pt x="2538913" y="227678"/>
                  </a:lnTo>
                  <a:close/>
                </a:path>
                <a:path w="2872740" h="337184">
                  <a:moveTo>
                    <a:pt x="2560419" y="106677"/>
                  </a:moveTo>
                  <a:lnTo>
                    <a:pt x="2530639" y="106677"/>
                  </a:lnTo>
                  <a:lnTo>
                    <a:pt x="2530639" y="191868"/>
                  </a:lnTo>
                  <a:lnTo>
                    <a:pt x="2560419" y="191868"/>
                  </a:lnTo>
                  <a:lnTo>
                    <a:pt x="2560419" y="106677"/>
                  </a:lnTo>
                  <a:close/>
                </a:path>
                <a:path w="2872740" h="337184">
                  <a:moveTo>
                    <a:pt x="2491436" y="9046"/>
                  </a:moveTo>
                  <a:lnTo>
                    <a:pt x="2461657" y="9046"/>
                  </a:lnTo>
                  <a:lnTo>
                    <a:pt x="2461657" y="183198"/>
                  </a:lnTo>
                  <a:lnTo>
                    <a:pt x="2491436" y="183198"/>
                  </a:lnTo>
                  <a:lnTo>
                    <a:pt x="2491436" y="106677"/>
                  </a:lnTo>
                  <a:lnTo>
                    <a:pt x="2560419" y="106677"/>
                  </a:lnTo>
                  <a:lnTo>
                    <a:pt x="2560419" y="81044"/>
                  </a:lnTo>
                  <a:lnTo>
                    <a:pt x="2491436" y="81044"/>
                  </a:lnTo>
                  <a:lnTo>
                    <a:pt x="2491436" y="9046"/>
                  </a:lnTo>
                  <a:close/>
                </a:path>
                <a:path w="2872740" h="337184">
                  <a:moveTo>
                    <a:pt x="2560419" y="5654"/>
                  </a:moveTo>
                  <a:lnTo>
                    <a:pt x="2530639" y="5654"/>
                  </a:lnTo>
                  <a:lnTo>
                    <a:pt x="2530639" y="81044"/>
                  </a:lnTo>
                  <a:lnTo>
                    <a:pt x="2560419" y="81044"/>
                  </a:lnTo>
                  <a:lnTo>
                    <a:pt x="2560419" y="5654"/>
                  </a:lnTo>
                  <a:close/>
                </a:path>
                <a:path w="2872740" h="337184">
                  <a:moveTo>
                    <a:pt x="2406245" y="23371"/>
                  </a:moveTo>
                  <a:lnTo>
                    <a:pt x="2297683" y="23371"/>
                  </a:lnTo>
                  <a:lnTo>
                    <a:pt x="2297683" y="49003"/>
                  </a:lnTo>
                  <a:lnTo>
                    <a:pt x="2376089" y="49003"/>
                  </a:lnTo>
                  <a:lnTo>
                    <a:pt x="2369828" y="79071"/>
                  </a:lnTo>
                  <a:lnTo>
                    <a:pt x="2352011" y="108326"/>
                  </a:lnTo>
                  <a:lnTo>
                    <a:pt x="2323239" y="136097"/>
                  </a:lnTo>
                  <a:lnTo>
                    <a:pt x="2284113" y="161712"/>
                  </a:lnTo>
                  <a:lnTo>
                    <a:pt x="2299568" y="185837"/>
                  </a:lnTo>
                  <a:lnTo>
                    <a:pt x="2320860" y="173103"/>
                  </a:lnTo>
                  <a:lnTo>
                    <a:pt x="2340420" y="159167"/>
                  </a:lnTo>
                  <a:lnTo>
                    <a:pt x="2357931" y="143960"/>
                  </a:lnTo>
                  <a:lnTo>
                    <a:pt x="2373073" y="127409"/>
                  </a:lnTo>
                  <a:lnTo>
                    <a:pt x="2414199" y="127409"/>
                  </a:lnTo>
                  <a:lnTo>
                    <a:pt x="2387398" y="107054"/>
                  </a:lnTo>
                  <a:lnTo>
                    <a:pt x="2395272" y="91287"/>
                  </a:lnTo>
                  <a:lnTo>
                    <a:pt x="2401204" y="74495"/>
                  </a:lnTo>
                  <a:lnTo>
                    <a:pt x="2404944" y="56642"/>
                  </a:lnTo>
                  <a:lnTo>
                    <a:pt x="2406245" y="37695"/>
                  </a:lnTo>
                  <a:lnTo>
                    <a:pt x="2406245" y="23371"/>
                  </a:lnTo>
                  <a:close/>
                </a:path>
                <a:path w="2872740" h="337184">
                  <a:moveTo>
                    <a:pt x="2414199" y="127409"/>
                  </a:moveTo>
                  <a:lnTo>
                    <a:pt x="2373073" y="127409"/>
                  </a:lnTo>
                  <a:lnTo>
                    <a:pt x="2426601" y="176036"/>
                  </a:lnTo>
                  <a:lnTo>
                    <a:pt x="2431530" y="170152"/>
                  </a:lnTo>
                  <a:lnTo>
                    <a:pt x="2441814" y="158384"/>
                  </a:lnTo>
                  <a:lnTo>
                    <a:pt x="2446956" y="152288"/>
                  </a:lnTo>
                  <a:lnTo>
                    <a:pt x="2414199" y="127409"/>
                  </a:lnTo>
                  <a:close/>
                </a:path>
                <a:path w="2872740" h="337184">
                  <a:moveTo>
                    <a:pt x="2872117" y="5654"/>
                  </a:moveTo>
                  <a:lnTo>
                    <a:pt x="2841584" y="5654"/>
                  </a:lnTo>
                  <a:lnTo>
                    <a:pt x="2841584" y="53527"/>
                  </a:lnTo>
                  <a:lnTo>
                    <a:pt x="2786548" y="53527"/>
                  </a:lnTo>
                  <a:lnTo>
                    <a:pt x="2786548" y="78782"/>
                  </a:lnTo>
                  <a:lnTo>
                    <a:pt x="2841584" y="78782"/>
                  </a:lnTo>
                  <a:lnTo>
                    <a:pt x="2841584" y="115347"/>
                  </a:lnTo>
                  <a:lnTo>
                    <a:pt x="2786548" y="115347"/>
                  </a:lnTo>
                  <a:lnTo>
                    <a:pt x="2786548" y="140226"/>
                  </a:lnTo>
                  <a:lnTo>
                    <a:pt x="2841584" y="140226"/>
                  </a:lnTo>
                  <a:lnTo>
                    <a:pt x="2841584" y="203554"/>
                  </a:lnTo>
                  <a:lnTo>
                    <a:pt x="2872117" y="203554"/>
                  </a:lnTo>
                  <a:lnTo>
                    <a:pt x="2872117" y="5654"/>
                  </a:lnTo>
                  <a:close/>
                </a:path>
                <a:path w="2872740" h="337184">
                  <a:moveTo>
                    <a:pt x="2757146" y="21109"/>
                  </a:moveTo>
                  <a:lnTo>
                    <a:pt x="2624836" y="21109"/>
                  </a:lnTo>
                  <a:lnTo>
                    <a:pt x="2624836" y="47118"/>
                  </a:lnTo>
                  <a:lnTo>
                    <a:pt x="2727367" y="47118"/>
                  </a:lnTo>
                  <a:lnTo>
                    <a:pt x="2727367" y="94614"/>
                  </a:lnTo>
                  <a:lnTo>
                    <a:pt x="2624836" y="94614"/>
                  </a:lnTo>
                  <a:lnTo>
                    <a:pt x="2624836" y="194884"/>
                  </a:lnTo>
                  <a:lnTo>
                    <a:pt x="2655746" y="194884"/>
                  </a:lnTo>
                  <a:lnTo>
                    <a:pt x="2691015" y="193729"/>
                  </a:lnTo>
                  <a:lnTo>
                    <a:pt x="2724728" y="191303"/>
                  </a:lnTo>
                  <a:lnTo>
                    <a:pt x="2757311" y="187462"/>
                  </a:lnTo>
                  <a:lnTo>
                    <a:pt x="2789187" y="182067"/>
                  </a:lnTo>
                  <a:lnTo>
                    <a:pt x="2788392" y="175565"/>
                  </a:lnTo>
                  <a:lnTo>
                    <a:pt x="2787608" y="168874"/>
                  </a:lnTo>
                  <a:lnTo>
                    <a:pt x="2654615" y="168874"/>
                  </a:lnTo>
                  <a:lnTo>
                    <a:pt x="2654615" y="119870"/>
                  </a:lnTo>
                  <a:lnTo>
                    <a:pt x="2757146" y="119870"/>
                  </a:lnTo>
                  <a:lnTo>
                    <a:pt x="2757146" y="21109"/>
                  </a:lnTo>
                  <a:close/>
                </a:path>
                <a:path w="2872740" h="337184">
                  <a:moveTo>
                    <a:pt x="2785795" y="156058"/>
                  </a:moveTo>
                  <a:lnTo>
                    <a:pt x="2752364" y="162036"/>
                  </a:lnTo>
                  <a:lnTo>
                    <a:pt x="2719357" y="166000"/>
                  </a:lnTo>
                  <a:lnTo>
                    <a:pt x="2686774" y="168197"/>
                  </a:lnTo>
                  <a:lnTo>
                    <a:pt x="2654615" y="168874"/>
                  </a:lnTo>
                  <a:lnTo>
                    <a:pt x="2787608" y="168874"/>
                  </a:lnTo>
                  <a:lnTo>
                    <a:pt x="2786802" y="162560"/>
                  </a:lnTo>
                  <a:lnTo>
                    <a:pt x="2785795" y="156058"/>
                  </a:lnTo>
                  <a:close/>
                </a:path>
                <a:path w="2872740" h="337184">
                  <a:moveTo>
                    <a:pt x="2872117" y="225417"/>
                  </a:moveTo>
                  <a:lnTo>
                    <a:pt x="2675348" y="225417"/>
                  </a:lnTo>
                  <a:lnTo>
                    <a:pt x="2675348" y="250673"/>
                  </a:lnTo>
                  <a:lnTo>
                    <a:pt x="2841960" y="250673"/>
                  </a:lnTo>
                  <a:lnTo>
                    <a:pt x="2841960" y="330209"/>
                  </a:lnTo>
                  <a:lnTo>
                    <a:pt x="2872117" y="330209"/>
                  </a:lnTo>
                  <a:lnTo>
                    <a:pt x="2872117" y="22541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76951" y="251301"/>
              <a:ext cx="628253" cy="7539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386904" y="0"/>
              <a:ext cx="2717800" cy="1256665"/>
            </a:xfrm>
            <a:custGeom>
              <a:avLst/>
              <a:gdLst/>
              <a:ahLst/>
              <a:cxnLst/>
              <a:rect l="l" t="t" r="r" b="b"/>
              <a:pathLst>
                <a:path w="2717800" h="1256665">
                  <a:moveTo>
                    <a:pt x="2717194" y="0"/>
                  </a:moveTo>
                  <a:lnTo>
                    <a:pt x="706784" y="0"/>
                  </a:lnTo>
                  <a:lnTo>
                    <a:pt x="0" y="1256506"/>
                  </a:lnTo>
                  <a:lnTo>
                    <a:pt x="2717194" y="1256506"/>
                  </a:lnTo>
                  <a:lnTo>
                    <a:pt x="2717194" y="0"/>
                  </a:lnTo>
                  <a:close/>
                </a:path>
              </a:pathLst>
            </a:custGeom>
            <a:solidFill>
              <a:srgbClr val="6B6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/>
          <p:nvPr/>
        </p:nvSpPr>
        <p:spPr>
          <a:xfrm>
            <a:off x="1429066" y="2102302"/>
            <a:ext cx="3682365" cy="458470"/>
          </a:xfrm>
          <a:custGeom>
            <a:avLst/>
            <a:gdLst/>
            <a:ahLst/>
            <a:cxnLst/>
            <a:rect l="l" t="t" r="r" b="b"/>
            <a:pathLst>
              <a:path w="3682365" h="458469">
                <a:moveTo>
                  <a:pt x="194507" y="30156"/>
                </a:moveTo>
                <a:lnTo>
                  <a:pt x="112582" y="30156"/>
                </a:lnTo>
                <a:lnTo>
                  <a:pt x="0" y="385998"/>
                </a:lnTo>
                <a:lnTo>
                  <a:pt x="75892" y="385998"/>
                </a:lnTo>
                <a:lnTo>
                  <a:pt x="95997" y="304074"/>
                </a:lnTo>
                <a:lnTo>
                  <a:pt x="281557" y="304074"/>
                </a:lnTo>
                <a:lnTo>
                  <a:pt x="264626" y="250798"/>
                </a:lnTo>
                <a:lnTo>
                  <a:pt x="109567" y="250798"/>
                </a:lnTo>
                <a:lnTo>
                  <a:pt x="152288" y="86950"/>
                </a:lnTo>
                <a:lnTo>
                  <a:pt x="212556" y="86950"/>
                </a:lnTo>
                <a:lnTo>
                  <a:pt x="194507" y="30156"/>
                </a:lnTo>
                <a:close/>
              </a:path>
              <a:path w="3682365" h="458469">
                <a:moveTo>
                  <a:pt x="281557" y="304074"/>
                </a:moveTo>
                <a:lnTo>
                  <a:pt x="208580" y="304074"/>
                </a:lnTo>
                <a:lnTo>
                  <a:pt x="229186" y="385998"/>
                </a:lnTo>
                <a:lnTo>
                  <a:pt x="307592" y="385998"/>
                </a:lnTo>
                <a:lnTo>
                  <a:pt x="281557" y="304074"/>
                </a:lnTo>
                <a:close/>
              </a:path>
              <a:path w="3682365" h="458469">
                <a:moveTo>
                  <a:pt x="212556" y="86950"/>
                </a:moveTo>
                <a:lnTo>
                  <a:pt x="152288" y="86950"/>
                </a:lnTo>
                <a:lnTo>
                  <a:pt x="194507" y="250798"/>
                </a:lnTo>
                <a:lnTo>
                  <a:pt x="264626" y="250798"/>
                </a:lnTo>
                <a:lnTo>
                  <a:pt x="212556" y="86950"/>
                </a:lnTo>
                <a:close/>
              </a:path>
              <a:path w="3682365" h="458469">
                <a:moveTo>
                  <a:pt x="425621" y="30156"/>
                </a:moveTo>
                <a:lnTo>
                  <a:pt x="351739" y="30156"/>
                </a:lnTo>
                <a:lnTo>
                  <a:pt x="351739" y="385998"/>
                </a:lnTo>
                <a:lnTo>
                  <a:pt x="425621" y="385998"/>
                </a:lnTo>
                <a:lnTo>
                  <a:pt x="425621" y="30156"/>
                </a:lnTo>
                <a:close/>
              </a:path>
              <a:path w="3682365" h="458469">
                <a:moveTo>
                  <a:pt x="976941" y="224663"/>
                </a:moveTo>
                <a:lnTo>
                  <a:pt x="574859" y="224663"/>
                </a:lnTo>
                <a:lnTo>
                  <a:pt x="574859" y="276933"/>
                </a:lnTo>
                <a:lnTo>
                  <a:pt x="976941" y="276933"/>
                </a:lnTo>
                <a:lnTo>
                  <a:pt x="976941" y="224663"/>
                </a:lnTo>
                <a:close/>
              </a:path>
              <a:path w="3682365" h="458469">
                <a:moveTo>
                  <a:pt x="809072" y="199533"/>
                </a:moveTo>
                <a:lnTo>
                  <a:pt x="743231" y="199533"/>
                </a:lnTo>
                <a:lnTo>
                  <a:pt x="743231" y="224663"/>
                </a:lnTo>
                <a:lnTo>
                  <a:pt x="809072" y="224663"/>
                </a:lnTo>
                <a:lnTo>
                  <a:pt x="809072" y="199533"/>
                </a:lnTo>
                <a:close/>
              </a:path>
              <a:path w="3682365" h="458469">
                <a:moveTo>
                  <a:pt x="907079" y="14575"/>
                </a:moveTo>
                <a:lnTo>
                  <a:pt x="644218" y="14575"/>
                </a:lnTo>
                <a:lnTo>
                  <a:pt x="644218" y="199533"/>
                </a:lnTo>
                <a:lnTo>
                  <a:pt x="912105" y="199533"/>
                </a:lnTo>
                <a:lnTo>
                  <a:pt x="912105" y="151785"/>
                </a:lnTo>
                <a:lnTo>
                  <a:pt x="710562" y="151785"/>
                </a:lnTo>
                <a:lnTo>
                  <a:pt x="710562" y="129168"/>
                </a:lnTo>
                <a:lnTo>
                  <a:pt x="901048" y="129168"/>
                </a:lnTo>
                <a:lnTo>
                  <a:pt x="901048" y="84939"/>
                </a:lnTo>
                <a:lnTo>
                  <a:pt x="710562" y="84939"/>
                </a:lnTo>
                <a:lnTo>
                  <a:pt x="710562" y="62322"/>
                </a:lnTo>
                <a:lnTo>
                  <a:pt x="907079" y="62322"/>
                </a:lnTo>
                <a:lnTo>
                  <a:pt x="907079" y="14575"/>
                </a:lnTo>
                <a:close/>
              </a:path>
              <a:path w="3682365" h="458469">
                <a:moveTo>
                  <a:pt x="775900" y="291509"/>
                </a:moveTo>
                <a:lnTo>
                  <a:pt x="722946" y="297894"/>
                </a:lnTo>
                <a:lnTo>
                  <a:pt x="684363" y="315445"/>
                </a:lnTo>
                <a:lnTo>
                  <a:pt x="660763" y="341769"/>
                </a:lnTo>
                <a:lnTo>
                  <a:pt x="652762" y="374438"/>
                </a:lnTo>
                <a:lnTo>
                  <a:pt x="660765" y="407830"/>
                </a:lnTo>
                <a:lnTo>
                  <a:pt x="684363" y="434248"/>
                </a:lnTo>
                <a:lnTo>
                  <a:pt x="722946" y="451619"/>
                </a:lnTo>
                <a:lnTo>
                  <a:pt x="775900" y="457870"/>
                </a:lnTo>
                <a:lnTo>
                  <a:pt x="829089" y="451619"/>
                </a:lnTo>
                <a:lnTo>
                  <a:pt x="868190" y="434248"/>
                </a:lnTo>
                <a:lnTo>
                  <a:pt x="892307" y="407830"/>
                </a:lnTo>
                <a:lnTo>
                  <a:pt x="892362" y="407610"/>
                </a:lnTo>
                <a:lnTo>
                  <a:pt x="775900" y="407610"/>
                </a:lnTo>
                <a:lnTo>
                  <a:pt x="750252" y="405113"/>
                </a:lnTo>
                <a:lnTo>
                  <a:pt x="732048" y="398186"/>
                </a:lnTo>
                <a:lnTo>
                  <a:pt x="721195" y="387679"/>
                </a:lnTo>
                <a:lnTo>
                  <a:pt x="717598" y="374438"/>
                </a:lnTo>
                <a:lnTo>
                  <a:pt x="721195" y="361276"/>
                </a:lnTo>
                <a:lnTo>
                  <a:pt x="732048" y="350942"/>
                </a:lnTo>
                <a:lnTo>
                  <a:pt x="750252" y="344188"/>
                </a:lnTo>
                <a:lnTo>
                  <a:pt x="775900" y="341769"/>
                </a:lnTo>
                <a:lnTo>
                  <a:pt x="892309" y="341769"/>
                </a:lnTo>
                <a:lnTo>
                  <a:pt x="868190" y="315445"/>
                </a:lnTo>
                <a:lnTo>
                  <a:pt x="829089" y="297894"/>
                </a:lnTo>
                <a:lnTo>
                  <a:pt x="775900" y="291509"/>
                </a:lnTo>
                <a:close/>
              </a:path>
              <a:path w="3682365" h="458469">
                <a:moveTo>
                  <a:pt x="892309" y="341769"/>
                </a:moveTo>
                <a:lnTo>
                  <a:pt x="775900" y="341769"/>
                </a:lnTo>
                <a:lnTo>
                  <a:pt x="801917" y="344188"/>
                </a:lnTo>
                <a:lnTo>
                  <a:pt x="820443" y="350942"/>
                </a:lnTo>
                <a:lnTo>
                  <a:pt x="831524" y="361276"/>
                </a:lnTo>
                <a:lnTo>
                  <a:pt x="835207" y="374438"/>
                </a:lnTo>
                <a:lnTo>
                  <a:pt x="831524" y="387679"/>
                </a:lnTo>
                <a:lnTo>
                  <a:pt x="820443" y="398186"/>
                </a:lnTo>
                <a:lnTo>
                  <a:pt x="801917" y="405113"/>
                </a:lnTo>
                <a:lnTo>
                  <a:pt x="775900" y="407610"/>
                </a:lnTo>
                <a:lnTo>
                  <a:pt x="892362" y="407610"/>
                </a:lnTo>
                <a:lnTo>
                  <a:pt x="900545" y="374438"/>
                </a:lnTo>
                <a:lnTo>
                  <a:pt x="892309" y="341769"/>
                </a:lnTo>
                <a:close/>
              </a:path>
              <a:path w="3682365" h="458469">
                <a:moveTo>
                  <a:pt x="1124651" y="102530"/>
                </a:moveTo>
                <a:lnTo>
                  <a:pt x="1081702" y="108562"/>
                </a:lnTo>
                <a:lnTo>
                  <a:pt x="1049449" y="125148"/>
                </a:lnTo>
                <a:lnTo>
                  <a:pt x="1029164" y="150026"/>
                </a:lnTo>
                <a:lnTo>
                  <a:pt x="1022120" y="180936"/>
                </a:lnTo>
                <a:lnTo>
                  <a:pt x="1029306" y="211846"/>
                </a:lnTo>
                <a:lnTo>
                  <a:pt x="1049826" y="236725"/>
                </a:lnTo>
                <a:lnTo>
                  <a:pt x="1082126" y="253311"/>
                </a:lnTo>
                <a:lnTo>
                  <a:pt x="1124651" y="259342"/>
                </a:lnTo>
                <a:lnTo>
                  <a:pt x="1166650" y="253311"/>
                </a:lnTo>
                <a:lnTo>
                  <a:pt x="1198282" y="236725"/>
                </a:lnTo>
                <a:lnTo>
                  <a:pt x="1218229" y="211846"/>
                </a:lnTo>
                <a:lnTo>
                  <a:pt x="1218399" y="211093"/>
                </a:lnTo>
                <a:lnTo>
                  <a:pt x="1124651" y="211093"/>
                </a:lnTo>
                <a:lnTo>
                  <a:pt x="1106817" y="208854"/>
                </a:lnTo>
                <a:lnTo>
                  <a:pt x="1093553" y="202611"/>
                </a:lnTo>
                <a:lnTo>
                  <a:pt x="1085283" y="193070"/>
                </a:lnTo>
                <a:lnTo>
                  <a:pt x="1082432" y="180936"/>
                </a:lnTo>
                <a:lnTo>
                  <a:pt x="1085213" y="168803"/>
                </a:lnTo>
                <a:lnTo>
                  <a:pt x="1093364" y="159262"/>
                </a:lnTo>
                <a:lnTo>
                  <a:pt x="1106605" y="153018"/>
                </a:lnTo>
                <a:lnTo>
                  <a:pt x="1124651" y="150780"/>
                </a:lnTo>
                <a:lnTo>
                  <a:pt x="1218399" y="150780"/>
                </a:lnTo>
                <a:lnTo>
                  <a:pt x="1218229" y="150026"/>
                </a:lnTo>
                <a:lnTo>
                  <a:pt x="1198282" y="125148"/>
                </a:lnTo>
                <a:lnTo>
                  <a:pt x="1166650" y="108562"/>
                </a:lnTo>
                <a:lnTo>
                  <a:pt x="1124651" y="102530"/>
                </a:lnTo>
                <a:close/>
              </a:path>
              <a:path w="3682365" h="458469">
                <a:moveTo>
                  <a:pt x="1218399" y="150780"/>
                </a:moveTo>
                <a:lnTo>
                  <a:pt x="1124651" y="150780"/>
                </a:lnTo>
                <a:lnTo>
                  <a:pt x="1142038" y="153160"/>
                </a:lnTo>
                <a:lnTo>
                  <a:pt x="1154807" y="159639"/>
                </a:lnTo>
                <a:lnTo>
                  <a:pt x="1162676" y="169227"/>
                </a:lnTo>
                <a:lnTo>
                  <a:pt x="1165362" y="180936"/>
                </a:lnTo>
                <a:lnTo>
                  <a:pt x="1162676" y="193070"/>
                </a:lnTo>
                <a:lnTo>
                  <a:pt x="1154807" y="202611"/>
                </a:lnTo>
                <a:lnTo>
                  <a:pt x="1142038" y="208854"/>
                </a:lnTo>
                <a:lnTo>
                  <a:pt x="1124651" y="211093"/>
                </a:lnTo>
                <a:lnTo>
                  <a:pt x="1218399" y="211093"/>
                </a:lnTo>
                <a:lnTo>
                  <a:pt x="1225172" y="180936"/>
                </a:lnTo>
                <a:lnTo>
                  <a:pt x="1218399" y="150780"/>
                </a:lnTo>
                <a:close/>
              </a:path>
              <a:path w="3682365" h="458469">
                <a:moveTo>
                  <a:pt x="1247789" y="42218"/>
                </a:moveTo>
                <a:lnTo>
                  <a:pt x="1001011" y="42218"/>
                </a:lnTo>
                <a:lnTo>
                  <a:pt x="1001011" y="90971"/>
                </a:lnTo>
                <a:lnTo>
                  <a:pt x="1247789" y="90971"/>
                </a:lnTo>
                <a:lnTo>
                  <a:pt x="1247789" y="42218"/>
                </a:lnTo>
                <a:close/>
              </a:path>
              <a:path w="3682365" h="458469">
                <a:moveTo>
                  <a:pt x="1155813" y="0"/>
                </a:moveTo>
                <a:lnTo>
                  <a:pt x="1091982" y="0"/>
                </a:lnTo>
                <a:lnTo>
                  <a:pt x="1091982" y="42218"/>
                </a:lnTo>
                <a:lnTo>
                  <a:pt x="1155813" y="42218"/>
                </a:lnTo>
                <a:lnTo>
                  <a:pt x="1155813" y="0"/>
                </a:lnTo>
                <a:close/>
              </a:path>
              <a:path w="3682365" h="458469">
                <a:moveTo>
                  <a:pt x="1338257" y="9549"/>
                </a:moveTo>
                <a:lnTo>
                  <a:pt x="1273924" y="9549"/>
                </a:lnTo>
                <a:lnTo>
                  <a:pt x="1273924" y="258337"/>
                </a:lnTo>
                <a:lnTo>
                  <a:pt x="1338257" y="258337"/>
                </a:lnTo>
                <a:lnTo>
                  <a:pt x="1338257" y="159827"/>
                </a:lnTo>
                <a:lnTo>
                  <a:pt x="1403595" y="159827"/>
                </a:lnTo>
                <a:lnTo>
                  <a:pt x="1403595" y="105043"/>
                </a:lnTo>
                <a:lnTo>
                  <a:pt x="1338257" y="105043"/>
                </a:lnTo>
                <a:lnTo>
                  <a:pt x="1338257" y="9549"/>
                </a:lnTo>
                <a:close/>
              </a:path>
              <a:path w="3682365" h="458469">
                <a:moveTo>
                  <a:pt x="1145258" y="281457"/>
                </a:moveTo>
                <a:lnTo>
                  <a:pt x="1081930" y="281457"/>
                </a:lnTo>
                <a:lnTo>
                  <a:pt x="1081930" y="444803"/>
                </a:lnTo>
                <a:lnTo>
                  <a:pt x="1338257" y="444803"/>
                </a:lnTo>
                <a:lnTo>
                  <a:pt x="1338257" y="394040"/>
                </a:lnTo>
                <a:lnTo>
                  <a:pt x="1145258" y="394040"/>
                </a:lnTo>
                <a:lnTo>
                  <a:pt x="1145258" y="364386"/>
                </a:lnTo>
                <a:lnTo>
                  <a:pt x="1338257" y="364386"/>
                </a:lnTo>
                <a:lnTo>
                  <a:pt x="1338257" y="315131"/>
                </a:lnTo>
                <a:lnTo>
                  <a:pt x="1145258" y="315131"/>
                </a:lnTo>
                <a:lnTo>
                  <a:pt x="1145258" y="281457"/>
                </a:lnTo>
                <a:close/>
              </a:path>
              <a:path w="3682365" h="458469">
                <a:moveTo>
                  <a:pt x="1338257" y="364386"/>
                </a:moveTo>
                <a:lnTo>
                  <a:pt x="1274929" y="364386"/>
                </a:lnTo>
                <a:lnTo>
                  <a:pt x="1274929" y="394040"/>
                </a:lnTo>
                <a:lnTo>
                  <a:pt x="1338257" y="394040"/>
                </a:lnTo>
                <a:lnTo>
                  <a:pt x="1338257" y="364386"/>
                </a:lnTo>
                <a:close/>
              </a:path>
              <a:path w="3682365" h="458469">
                <a:moveTo>
                  <a:pt x="1338257" y="281457"/>
                </a:moveTo>
                <a:lnTo>
                  <a:pt x="1274929" y="281457"/>
                </a:lnTo>
                <a:lnTo>
                  <a:pt x="1274929" y="315131"/>
                </a:lnTo>
                <a:lnTo>
                  <a:pt x="1338257" y="315131"/>
                </a:lnTo>
                <a:lnTo>
                  <a:pt x="1338257" y="281457"/>
                </a:lnTo>
                <a:close/>
              </a:path>
              <a:path w="3682365" h="458469">
                <a:moveTo>
                  <a:pt x="1852463" y="270400"/>
                </a:moveTo>
                <a:lnTo>
                  <a:pt x="1585078" y="270400"/>
                </a:lnTo>
                <a:lnTo>
                  <a:pt x="1585078" y="317644"/>
                </a:lnTo>
                <a:lnTo>
                  <a:pt x="1786622" y="317644"/>
                </a:lnTo>
                <a:lnTo>
                  <a:pt x="1786622" y="337246"/>
                </a:lnTo>
                <a:lnTo>
                  <a:pt x="1585078" y="337246"/>
                </a:lnTo>
                <a:lnTo>
                  <a:pt x="1585078" y="449829"/>
                </a:lnTo>
                <a:lnTo>
                  <a:pt x="1859499" y="449829"/>
                </a:lnTo>
                <a:lnTo>
                  <a:pt x="1859499" y="401579"/>
                </a:lnTo>
                <a:lnTo>
                  <a:pt x="1651422" y="401579"/>
                </a:lnTo>
                <a:lnTo>
                  <a:pt x="1651422" y="380972"/>
                </a:lnTo>
                <a:lnTo>
                  <a:pt x="1852463" y="380972"/>
                </a:lnTo>
                <a:lnTo>
                  <a:pt x="1852463" y="270400"/>
                </a:lnTo>
                <a:close/>
              </a:path>
              <a:path w="3682365" h="458469">
                <a:moveTo>
                  <a:pt x="1751942" y="240244"/>
                </a:moveTo>
                <a:lnTo>
                  <a:pt x="1686101" y="240244"/>
                </a:lnTo>
                <a:lnTo>
                  <a:pt x="1686101" y="270400"/>
                </a:lnTo>
                <a:lnTo>
                  <a:pt x="1751942" y="270400"/>
                </a:lnTo>
                <a:lnTo>
                  <a:pt x="1751942" y="240244"/>
                </a:lnTo>
                <a:close/>
              </a:path>
              <a:path w="3682365" h="458469">
                <a:moveTo>
                  <a:pt x="1919812" y="191994"/>
                </a:moveTo>
                <a:lnTo>
                  <a:pt x="1517729" y="191994"/>
                </a:lnTo>
                <a:lnTo>
                  <a:pt x="1517729" y="240244"/>
                </a:lnTo>
                <a:lnTo>
                  <a:pt x="1919812" y="240244"/>
                </a:lnTo>
                <a:lnTo>
                  <a:pt x="1919812" y="191994"/>
                </a:lnTo>
                <a:close/>
              </a:path>
              <a:path w="3682365" h="458469">
                <a:moveTo>
                  <a:pt x="1833364" y="36187"/>
                </a:moveTo>
                <a:lnTo>
                  <a:pt x="1583570" y="36187"/>
                </a:lnTo>
                <a:lnTo>
                  <a:pt x="1583570" y="84437"/>
                </a:lnTo>
                <a:lnTo>
                  <a:pt x="1756466" y="84437"/>
                </a:lnTo>
                <a:lnTo>
                  <a:pt x="1740783" y="97065"/>
                </a:lnTo>
                <a:lnTo>
                  <a:pt x="1698101" y="110069"/>
                </a:lnTo>
                <a:lnTo>
                  <a:pt x="1634969" y="121190"/>
                </a:lnTo>
                <a:lnTo>
                  <a:pt x="1557938" y="128163"/>
                </a:lnTo>
                <a:lnTo>
                  <a:pt x="1570000" y="177921"/>
                </a:lnTo>
                <a:lnTo>
                  <a:pt x="1614543" y="174222"/>
                </a:lnTo>
                <a:lnTo>
                  <a:pt x="1660594" y="168685"/>
                </a:lnTo>
                <a:lnTo>
                  <a:pt x="1705703" y="160605"/>
                </a:lnTo>
                <a:lnTo>
                  <a:pt x="1747419" y="149272"/>
                </a:lnTo>
                <a:lnTo>
                  <a:pt x="1873753" y="149272"/>
                </a:lnTo>
                <a:lnTo>
                  <a:pt x="1880608" y="127158"/>
                </a:lnTo>
                <a:lnTo>
                  <a:pt x="1808234" y="117106"/>
                </a:lnTo>
                <a:lnTo>
                  <a:pt x="1818733" y="105208"/>
                </a:lnTo>
                <a:lnTo>
                  <a:pt x="1826642" y="92039"/>
                </a:lnTo>
                <a:lnTo>
                  <a:pt x="1831628" y="77455"/>
                </a:lnTo>
                <a:lnTo>
                  <a:pt x="1833364" y="61317"/>
                </a:lnTo>
                <a:lnTo>
                  <a:pt x="1833364" y="36187"/>
                </a:lnTo>
                <a:close/>
              </a:path>
              <a:path w="3682365" h="458469">
                <a:moveTo>
                  <a:pt x="1873753" y="149272"/>
                </a:moveTo>
                <a:lnTo>
                  <a:pt x="1747419" y="149272"/>
                </a:lnTo>
                <a:lnTo>
                  <a:pt x="1865028" y="177418"/>
                </a:lnTo>
                <a:lnTo>
                  <a:pt x="1873753" y="149272"/>
                </a:lnTo>
                <a:close/>
              </a:path>
              <a:path w="3682365" h="458469">
                <a:moveTo>
                  <a:pt x="1745408" y="0"/>
                </a:moveTo>
                <a:lnTo>
                  <a:pt x="1679567" y="0"/>
                </a:lnTo>
                <a:lnTo>
                  <a:pt x="1679567" y="36187"/>
                </a:lnTo>
                <a:lnTo>
                  <a:pt x="1745408" y="36187"/>
                </a:lnTo>
                <a:lnTo>
                  <a:pt x="1745408" y="0"/>
                </a:lnTo>
                <a:close/>
              </a:path>
              <a:path w="3682365" h="458469">
                <a:moveTo>
                  <a:pt x="2304247" y="9549"/>
                </a:moveTo>
                <a:lnTo>
                  <a:pt x="2239914" y="9549"/>
                </a:lnTo>
                <a:lnTo>
                  <a:pt x="2239914" y="238233"/>
                </a:lnTo>
                <a:lnTo>
                  <a:pt x="2304247" y="238233"/>
                </a:lnTo>
                <a:lnTo>
                  <a:pt x="2304247" y="9549"/>
                </a:lnTo>
                <a:close/>
              </a:path>
              <a:path w="3682365" h="458469">
                <a:moveTo>
                  <a:pt x="2106725" y="261353"/>
                </a:moveTo>
                <a:lnTo>
                  <a:pt x="2043397" y="261353"/>
                </a:lnTo>
                <a:lnTo>
                  <a:pt x="2043397" y="444803"/>
                </a:lnTo>
                <a:lnTo>
                  <a:pt x="2304247" y="444803"/>
                </a:lnTo>
                <a:lnTo>
                  <a:pt x="2304247" y="394040"/>
                </a:lnTo>
                <a:lnTo>
                  <a:pt x="2106725" y="394040"/>
                </a:lnTo>
                <a:lnTo>
                  <a:pt x="2106725" y="352826"/>
                </a:lnTo>
                <a:lnTo>
                  <a:pt x="2304247" y="352826"/>
                </a:lnTo>
                <a:lnTo>
                  <a:pt x="2304247" y="303571"/>
                </a:lnTo>
                <a:lnTo>
                  <a:pt x="2106725" y="303571"/>
                </a:lnTo>
                <a:lnTo>
                  <a:pt x="2106725" y="261353"/>
                </a:lnTo>
                <a:close/>
              </a:path>
              <a:path w="3682365" h="458469">
                <a:moveTo>
                  <a:pt x="2304247" y="352826"/>
                </a:moveTo>
                <a:lnTo>
                  <a:pt x="2240919" y="352826"/>
                </a:lnTo>
                <a:lnTo>
                  <a:pt x="2240919" y="394040"/>
                </a:lnTo>
                <a:lnTo>
                  <a:pt x="2304247" y="394040"/>
                </a:lnTo>
                <a:lnTo>
                  <a:pt x="2304247" y="352826"/>
                </a:lnTo>
                <a:close/>
              </a:path>
              <a:path w="3682365" h="458469">
                <a:moveTo>
                  <a:pt x="2304247" y="261353"/>
                </a:moveTo>
                <a:lnTo>
                  <a:pt x="2240919" y="261353"/>
                </a:lnTo>
                <a:lnTo>
                  <a:pt x="2240919" y="303571"/>
                </a:lnTo>
                <a:lnTo>
                  <a:pt x="2304247" y="303571"/>
                </a:lnTo>
                <a:lnTo>
                  <a:pt x="2304247" y="261353"/>
                </a:lnTo>
                <a:close/>
              </a:path>
              <a:path w="3682365" h="458469">
                <a:moveTo>
                  <a:pt x="2070035" y="20606"/>
                </a:moveTo>
                <a:lnTo>
                  <a:pt x="2021628" y="29103"/>
                </a:lnTo>
                <a:lnTo>
                  <a:pt x="1984718" y="52019"/>
                </a:lnTo>
                <a:lnTo>
                  <a:pt x="1961190" y="85489"/>
                </a:lnTo>
                <a:lnTo>
                  <a:pt x="1952928" y="125650"/>
                </a:lnTo>
                <a:lnTo>
                  <a:pt x="1961190" y="165576"/>
                </a:lnTo>
                <a:lnTo>
                  <a:pt x="1984718" y="198528"/>
                </a:lnTo>
                <a:lnTo>
                  <a:pt x="2021628" y="220925"/>
                </a:lnTo>
                <a:lnTo>
                  <a:pt x="2070035" y="229186"/>
                </a:lnTo>
                <a:lnTo>
                  <a:pt x="2119235" y="220925"/>
                </a:lnTo>
                <a:lnTo>
                  <a:pt x="2156419" y="198528"/>
                </a:lnTo>
                <a:lnTo>
                  <a:pt x="2172563" y="175910"/>
                </a:lnTo>
                <a:lnTo>
                  <a:pt x="2070035" y="175910"/>
                </a:lnTo>
                <a:lnTo>
                  <a:pt x="2049836" y="172494"/>
                </a:lnTo>
                <a:lnTo>
                  <a:pt x="2032842" y="162529"/>
                </a:lnTo>
                <a:lnTo>
                  <a:pt x="2021125" y="146437"/>
                </a:lnTo>
                <a:lnTo>
                  <a:pt x="2016759" y="124645"/>
                </a:lnTo>
                <a:lnTo>
                  <a:pt x="2021125" y="102852"/>
                </a:lnTo>
                <a:lnTo>
                  <a:pt x="2032842" y="86761"/>
                </a:lnTo>
                <a:lnTo>
                  <a:pt x="2049836" y="76796"/>
                </a:lnTo>
                <a:lnTo>
                  <a:pt x="2070035" y="73379"/>
                </a:lnTo>
                <a:lnTo>
                  <a:pt x="2171430" y="73379"/>
                </a:lnTo>
                <a:lnTo>
                  <a:pt x="2156419" y="52019"/>
                </a:lnTo>
                <a:lnTo>
                  <a:pt x="2119235" y="29103"/>
                </a:lnTo>
                <a:lnTo>
                  <a:pt x="2070035" y="20606"/>
                </a:lnTo>
                <a:close/>
              </a:path>
              <a:path w="3682365" h="458469">
                <a:moveTo>
                  <a:pt x="2171430" y="73379"/>
                </a:moveTo>
                <a:lnTo>
                  <a:pt x="2070035" y="73379"/>
                </a:lnTo>
                <a:lnTo>
                  <a:pt x="2090681" y="76796"/>
                </a:lnTo>
                <a:lnTo>
                  <a:pt x="2108170" y="86761"/>
                </a:lnTo>
                <a:lnTo>
                  <a:pt x="2120287" y="102852"/>
                </a:lnTo>
                <a:lnTo>
                  <a:pt x="2124818" y="124645"/>
                </a:lnTo>
                <a:lnTo>
                  <a:pt x="2120287" y="146437"/>
                </a:lnTo>
                <a:lnTo>
                  <a:pt x="2108170" y="162529"/>
                </a:lnTo>
                <a:lnTo>
                  <a:pt x="2090681" y="172494"/>
                </a:lnTo>
                <a:lnTo>
                  <a:pt x="2070035" y="175910"/>
                </a:lnTo>
                <a:lnTo>
                  <a:pt x="2172563" y="175910"/>
                </a:lnTo>
                <a:lnTo>
                  <a:pt x="2179940" y="165576"/>
                </a:lnTo>
                <a:lnTo>
                  <a:pt x="2188146" y="125650"/>
                </a:lnTo>
                <a:lnTo>
                  <a:pt x="2179940" y="85489"/>
                </a:lnTo>
                <a:lnTo>
                  <a:pt x="2171430" y="73379"/>
                </a:lnTo>
                <a:close/>
              </a:path>
              <a:path w="3682365" h="458469">
                <a:moveTo>
                  <a:pt x="2795333" y="264871"/>
                </a:moveTo>
                <a:lnTo>
                  <a:pt x="2527949" y="264871"/>
                </a:lnTo>
                <a:lnTo>
                  <a:pt x="2527949" y="312116"/>
                </a:lnTo>
                <a:lnTo>
                  <a:pt x="2729492" y="312116"/>
                </a:lnTo>
                <a:lnTo>
                  <a:pt x="2729492" y="334230"/>
                </a:lnTo>
                <a:lnTo>
                  <a:pt x="2527949" y="334230"/>
                </a:lnTo>
                <a:lnTo>
                  <a:pt x="2527949" y="449829"/>
                </a:lnTo>
                <a:lnTo>
                  <a:pt x="2802370" y="449829"/>
                </a:lnTo>
                <a:lnTo>
                  <a:pt x="2802370" y="401579"/>
                </a:lnTo>
                <a:lnTo>
                  <a:pt x="2594292" y="401579"/>
                </a:lnTo>
                <a:lnTo>
                  <a:pt x="2594292" y="378459"/>
                </a:lnTo>
                <a:lnTo>
                  <a:pt x="2795333" y="378459"/>
                </a:lnTo>
                <a:lnTo>
                  <a:pt x="2795333" y="264871"/>
                </a:lnTo>
                <a:close/>
              </a:path>
              <a:path w="3682365" h="458469">
                <a:moveTo>
                  <a:pt x="2862682" y="190988"/>
                </a:moveTo>
                <a:lnTo>
                  <a:pt x="2460600" y="190988"/>
                </a:lnTo>
                <a:lnTo>
                  <a:pt x="2460600" y="239741"/>
                </a:lnTo>
                <a:lnTo>
                  <a:pt x="2862682" y="239741"/>
                </a:lnTo>
                <a:lnTo>
                  <a:pt x="2862682" y="190988"/>
                </a:lnTo>
                <a:close/>
              </a:path>
              <a:path w="3682365" h="458469">
                <a:moveTo>
                  <a:pt x="2694813" y="144749"/>
                </a:moveTo>
                <a:lnTo>
                  <a:pt x="2628972" y="144749"/>
                </a:lnTo>
                <a:lnTo>
                  <a:pt x="2628972" y="190988"/>
                </a:lnTo>
                <a:lnTo>
                  <a:pt x="2694813" y="190988"/>
                </a:lnTo>
                <a:lnTo>
                  <a:pt x="2694813" y="144749"/>
                </a:lnTo>
                <a:close/>
              </a:path>
              <a:path w="3682365" h="458469">
                <a:moveTo>
                  <a:pt x="2629475" y="9046"/>
                </a:moveTo>
                <a:lnTo>
                  <a:pt x="2629475" y="18093"/>
                </a:lnTo>
                <a:lnTo>
                  <a:pt x="2620051" y="54194"/>
                </a:lnTo>
                <a:lnTo>
                  <a:pt x="2593664" y="81861"/>
                </a:lnTo>
                <a:lnTo>
                  <a:pt x="2553142" y="102271"/>
                </a:lnTo>
                <a:lnTo>
                  <a:pt x="2501311" y="116603"/>
                </a:lnTo>
                <a:lnTo>
                  <a:pt x="2521918" y="166864"/>
                </a:lnTo>
                <a:lnTo>
                  <a:pt x="2562314" y="157039"/>
                </a:lnTo>
                <a:lnTo>
                  <a:pt x="2599695" y="143304"/>
                </a:lnTo>
                <a:lnTo>
                  <a:pt x="2632741" y="125517"/>
                </a:lnTo>
                <a:lnTo>
                  <a:pt x="2660133" y="103536"/>
                </a:lnTo>
                <a:lnTo>
                  <a:pt x="2799034" y="103536"/>
                </a:lnTo>
                <a:lnTo>
                  <a:pt x="2686771" y="62825"/>
                </a:lnTo>
                <a:lnTo>
                  <a:pt x="2690148" y="52828"/>
                </a:lnTo>
                <a:lnTo>
                  <a:pt x="2692677" y="42407"/>
                </a:lnTo>
                <a:lnTo>
                  <a:pt x="2694263" y="31514"/>
                </a:lnTo>
                <a:lnTo>
                  <a:pt x="2694813" y="20104"/>
                </a:lnTo>
                <a:lnTo>
                  <a:pt x="2694813" y="10052"/>
                </a:lnTo>
                <a:lnTo>
                  <a:pt x="2629475" y="9046"/>
                </a:lnTo>
                <a:close/>
              </a:path>
              <a:path w="3682365" h="458469">
                <a:moveTo>
                  <a:pt x="2799034" y="103536"/>
                </a:moveTo>
                <a:lnTo>
                  <a:pt x="2660133" y="103536"/>
                </a:lnTo>
                <a:lnTo>
                  <a:pt x="2798851" y="166361"/>
                </a:lnTo>
                <a:lnTo>
                  <a:pt x="2823982" y="112582"/>
                </a:lnTo>
                <a:lnTo>
                  <a:pt x="2799034" y="103536"/>
                </a:lnTo>
                <a:close/>
              </a:path>
              <a:path w="3682365" h="458469">
                <a:moveTo>
                  <a:pt x="3115939" y="308597"/>
                </a:moveTo>
                <a:lnTo>
                  <a:pt x="3050098" y="308597"/>
                </a:lnTo>
                <a:lnTo>
                  <a:pt x="3050098" y="434248"/>
                </a:lnTo>
                <a:lnTo>
                  <a:pt x="3115939" y="434248"/>
                </a:lnTo>
                <a:lnTo>
                  <a:pt x="3115939" y="308597"/>
                </a:lnTo>
                <a:close/>
              </a:path>
              <a:path w="3682365" h="458469">
                <a:moveTo>
                  <a:pt x="3283808" y="256327"/>
                </a:moveTo>
                <a:lnTo>
                  <a:pt x="2881726" y="256327"/>
                </a:lnTo>
                <a:lnTo>
                  <a:pt x="2881726" y="308597"/>
                </a:lnTo>
                <a:lnTo>
                  <a:pt x="3283808" y="308597"/>
                </a:lnTo>
                <a:lnTo>
                  <a:pt x="3283808" y="256327"/>
                </a:lnTo>
                <a:close/>
              </a:path>
              <a:path w="3682365" h="458469">
                <a:moveTo>
                  <a:pt x="3214449" y="24124"/>
                </a:moveTo>
                <a:lnTo>
                  <a:pt x="2948572" y="24124"/>
                </a:lnTo>
                <a:lnTo>
                  <a:pt x="2948572" y="73379"/>
                </a:lnTo>
                <a:lnTo>
                  <a:pt x="3147603" y="73379"/>
                </a:lnTo>
                <a:lnTo>
                  <a:pt x="3147603" y="99515"/>
                </a:lnTo>
                <a:lnTo>
                  <a:pt x="2948572" y="99515"/>
                </a:lnTo>
                <a:lnTo>
                  <a:pt x="2948572" y="224663"/>
                </a:lnTo>
                <a:lnTo>
                  <a:pt x="3221485" y="224663"/>
                </a:lnTo>
                <a:lnTo>
                  <a:pt x="3221485" y="174403"/>
                </a:lnTo>
                <a:lnTo>
                  <a:pt x="3015921" y="174403"/>
                </a:lnTo>
                <a:lnTo>
                  <a:pt x="3015921" y="147262"/>
                </a:lnTo>
                <a:lnTo>
                  <a:pt x="3214449" y="147262"/>
                </a:lnTo>
                <a:lnTo>
                  <a:pt x="3214449" y="24124"/>
                </a:lnTo>
                <a:close/>
              </a:path>
              <a:path w="3682365" h="458469">
                <a:moveTo>
                  <a:pt x="3476250" y="291006"/>
                </a:moveTo>
                <a:lnTo>
                  <a:pt x="3411917" y="291006"/>
                </a:lnTo>
                <a:lnTo>
                  <a:pt x="3411917" y="433243"/>
                </a:lnTo>
                <a:lnTo>
                  <a:pt x="3681814" y="433243"/>
                </a:lnTo>
                <a:lnTo>
                  <a:pt x="3681814" y="381475"/>
                </a:lnTo>
                <a:lnTo>
                  <a:pt x="3476250" y="381475"/>
                </a:lnTo>
                <a:lnTo>
                  <a:pt x="3476250" y="291006"/>
                </a:lnTo>
                <a:close/>
              </a:path>
              <a:path w="3682365" h="458469">
                <a:moveTo>
                  <a:pt x="3672767" y="187973"/>
                </a:moveTo>
                <a:lnTo>
                  <a:pt x="3608434" y="187973"/>
                </a:lnTo>
                <a:lnTo>
                  <a:pt x="3608434" y="323676"/>
                </a:lnTo>
                <a:lnTo>
                  <a:pt x="3672767" y="323676"/>
                </a:lnTo>
                <a:lnTo>
                  <a:pt x="3672767" y="187973"/>
                </a:lnTo>
                <a:close/>
              </a:path>
              <a:path w="3682365" h="458469">
                <a:moveTo>
                  <a:pt x="3467203" y="20104"/>
                </a:moveTo>
                <a:lnTo>
                  <a:pt x="3402870" y="20104"/>
                </a:lnTo>
                <a:lnTo>
                  <a:pt x="3402870" y="52773"/>
                </a:lnTo>
                <a:lnTo>
                  <a:pt x="3396964" y="103449"/>
                </a:lnTo>
                <a:lnTo>
                  <a:pt x="3378996" y="147953"/>
                </a:lnTo>
                <a:lnTo>
                  <a:pt x="3348589" y="186708"/>
                </a:lnTo>
                <a:lnTo>
                  <a:pt x="3305365" y="220139"/>
                </a:lnTo>
                <a:lnTo>
                  <a:pt x="3340547" y="269394"/>
                </a:lnTo>
                <a:lnTo>
                  <a:pt x="3369769" y="250248"/>
                </a:lnTo>
                <a:lnTo>
                  <a:pt x="3396022" y="228181"/>
                </a:lnTo>
                <a:lnTo>
                  <a:pt x="3418788" y="203098"/>
                </a:lnTo>
                <a:lnTo>
                  <a:pt x="3437549" y="174905"/>
                </a:lnTo>
                <a:lnTo>
                  <a:pt x="3521059" y="174905"/>
                </a:lnTo>
                <a:lnTo>
                  <a:pt x="3458659" y="122635"/>
                </a:lnTo>
                <a:lnTo>
                  <a:pt x="3462326" y="107054"/>
                </a:lnTo>
                <a:lnTo>
                  <a:pt x="3465004" y="91096"/>
                </a:lnTo>
                <a:lnTo>
                  <a:pt x="3466645" y="74573"/>
                </a:lnTo>
                <a:lnTo>
                  <a:pt x="3467203" y="57296"/>
                </a:lnTo>
                <a:lnTo>
                  <a:pt x="3467203" y="20104"/>
                </a:lnTo>
                <a:close/>
              </a:path>
              <a:path w="3682365" h="458469">
                <a:moveTo>
                  <a:pt x="3521059" y="174905"/>
                </a:moveTo>
                <a:lnTo>
                  <a:pt x="3437549" y="174905"/>
                </a:lnTo>
                <a:lnTo>
                  <a:pt x="3523997" y="260348"/>
                </a:lnTo>
                <a:lnTo>
                  <a:pt x="3566215" y="212600"/>
                </a:lnTo>
                <a:lnTo>
                  <a:pt x="3537065" y="187973"/>
                </a:lnTo>
                <a:lnTo>
                  <a:pt x="3672767" y="187973"/>
                </a:lnTo>
                <a:lnTo>
                  <a:pt x="3672767" y="187470"/>
                </a:lnTo>
                <a:lnTo>
                  <a:pt x="3536059" y="187470"/>
                </a:lnTo>
                <a:lnTo>
                  <a:pt x="3521059" y="174905"/>
                </a:lnTo>
                <a:close/>
              </a:path>
              <a:path w="3682365" h="458469">
                <a:moveTo>
                  <a:pt x="3672767" y="9549"/>
                </a:moveTo>
                <a:lnTo>
                  <a:pt x="3608434" y="9549"/>
                </a:lnTo>
                <a:lnTo>
                  <a:pt x="3608434" y="50762"/>
                </a:lnTo>
                <a:lnTo>
                  <a:pt x="3536059" y="50762"/>
                </a:lnTo>
                <a:lnTo>
                  <a:pt x="3536059" y="103033"/>
                </a:lnTo>
                <a:lnTo>
                  <a:pt x="3608434" y="103033"/>
                </a:lnTo>
                <a:lnTo>
                  <a:pt x="3608434" y="135702"/>
                </a:lnTo>
                <a:lnTo>
                  <a:pt x="3536059" y="135702"/>
                </a:lnTo>
                <a:lnTo>
                  <a:pt x="3536059" y="187470"/>
                </a:lnTo>
                <a:lnTo>
                  <a:pt x="3672767" y="187470"/>
                </a:lnTo>
                <a:lnTo>
                  <a:pt x="3672767" y="9549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507716" y="6351535"/>
            <a:ext cx="1047115" cy="386080"/>
          </a:xfrm>
          <a:custGeom>
            <a:avLst/>
            <a:gdLst/>
            <a:ahLst/>
            <a:cxnLst/>
            <a:rect l="l" t="t" r="r" b="b"/>
            <a:pathLst>
              <a:path w="1047114" h="386079">
                <a:moveTo>
                  <a:pt x="854320" y="0"/>
                </a:moveTo>
                <a:lnTo>
                  <a:pt x="844470" y="1916"/>
                </a:lnTo>
                <a:lnTo>
                  <a:pt x="835810" y="7667"/>
                </a:lnTo>
                <a:lnTo>
                  <a:pt x="830060" y="16326"/>
                </a:lnTo>
                <a:lnTo>
                  <a:pt x="828143" y="26177"/>
                </a:lnTo>
                <a:lnTo>
                  <a:pt x="830060" y="36027"/>
                </a:lnTo>
                <a:lnTo>
                  <a:pt x="835810" y="44687"/>
                </a:lnTo>
                <a:lnTo>
                  <a:pt x="983891" y="192767"/>
                </a:lnTo>
                <a:lnTo>
                  <a:pt x="835810" y="340848"/>
                </a:lnTo>
                <a:lnTo>
                  <a:pt x="830060" y="349508"/>
                </a:lnTo>
                <a:lnTo>
                  <a:pt x="828143" y="359358"/>
                </a:lnTo>
                <a:lnTo>
                  <a:pt x="830060" y="369209"/>
                </a:lnTo>
                <a:lnTo>
                  <a:pt x="835810" y="377868"/>
                </a:lnTo>
                <a:lnTo>
                  <a:pt x="844470" y="383619"/>
                </a:lnTo>
                <a:lnTo>
                  <a:pt x="854320" y="385535"/>
                </a:lnTo>
                <a:lnTo>
                  <a:pt x="864171" y="383619"/>
                </a:lnTo>
                <a:lnTo>
                  <a:pt x="872830" y="377868"/>
                </a:lnTo>
                <a:lnTo>
                  <a:pt x="1031754" y="218945"/>
                </a:lnTo>
                <a:lnTo>
                  <a:pt x="1020911" y="218945"/>
                </a:lnTo>
                <a:lnTo>
                  <a:pt x="1020911" y="166590"/>
                </a:lnTo>
                <a:lnTo>
                  <a:pt x="1031754" y="166590"/>
                </a:lnTo>
                <a:lnTo>
                  <a:pt x="872830" y="7667"/>
                </a:lnTo>
                <a:lnTo>
                  <a:pt x="864171" y="1916"/>
                </a:lnTo>
                <a:lnTo>
                  <a:pt x="854320" y="0"/>
                </a:lnTo>
                <a:close/>
              </a:path>
              <a:path w="1047114" h="386079">
                <a:moveTo>
                  <a:pt x="26177" y="166590"/>
                </a:moveTo>
                <a:lnTo>
                  <a:pt x="15987" y="168647"/>
                </a:lnTo>
                <a:lnTo>
                  <a:pt x="7667" y="174257"/>
                </a:lnTo>
                <a:lnTo>
                  <a:pt x="2057" y="182578"/>
                </a:lnTo>
                <a:lnTo>
                  <a:pt x="0" y="192767"/>
                </a:lnTo>
                <a:lnTo>
                  <a:pt x="2057" y="202957"/>
                </a:lnTo>
                <a:lnTo>
                  <a:pt x="7667" y="211278"/>
                </a:lnTo>
                <a:lnTo>
                  <a:pt x="15987" y="216888"/>
                </a:lnTo>
                <a:lnTo>
                  <a:pt x="26177" y="218945"/>
                </a:lnTo>
                <a:lnTo>
                  <a:pt x="26177" y="166590"/>
                </a:lnTo>
                <a:close/>
              </a:path>
              <a:path w="1047114" h="386079">
                <a:moveTo>
                  <a:pt x="957713" y="166590"/>
                </a:moveTo>
                <a:lnTo>
                  <a:pt x="26177" y="166590"/>
                </a:lnTo>
                <a:lnTo>
                  <a:pt x="26177" y="218945"/>
                </a:lnTo>
                <a:lnTo>
                  <a:pt x="957713" y="218945"/>
                </a:lnTo>
                <a:lnTo>
                  <a:pt x="983891" y="192767"/>
                </a:lnTo>
                <a:lnTo>
                  <a:pt x="957713" y="166590"/>
                </a:lnTo>
                <a:close/>
              </a:path>
              <a:path w="1047114" h="386079">
                <a:moveTo>
                  <a:pt x="1031754" y="166590"/>
                </a:moveTo>
                <a:lnTo>
                  <a:pt x="1020911" y="166590"/>
                </a:lnTo>
                <a:lnTo>
                  <a:pt x="1020911" y="218945"/>
                </a:lnTo>
                <a:lnTo>
                  <a:pt x="1031754" y="218945"/>
                </a:lnTo>
                <a:lnTo>
                  <a:pt x="1039421" y="211278"/>
                </a:lnTo>
                <a:lnTo>
                  <a:pt x="1045171" y="202618"/>
                </a:lnTo>
                <a:lnTo>
                  <a:pt x="1047088" y="192767"/>
                </a:lnTo>
                <a:lnTo>
                  <a:pt x="1045171" y="182917"/>
                </a:lnTo>
                <a:lnTo>
                  <a:pt x="1039421" y="174257"/>
                </a:lnTo>
                <a:lnTo>
                  <a:pt x="1031754" y="16659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612302" y="6372477"/>
            <a:ext cx="1057910" cy="386080"/>
          </a:xfrm>
          <a:custGeom>
            <a:avLst/>
            <a:gdLst/>
            <a:ahLst/>
            <a:cxnLst/>
            <a:rect l="l" t="t" r="r" b="b"/>
            <a:pathLst>
              <a:path w="1057909" h="386079">
                <a:moveTo>
                  <a:pt x="864791" y="0"/>
                </a:moveTo>
                <a:lnTo>
                  <a:pt x="854940" y="1916"/>
                </a:lnTo>
                <a:lnTo>
                  <a:pt x="846281" y="7667"/>
                </a:lnTo>
                <a:lnTo>
                  <a:pt x="840531" y="16326"/>
                </a:lnTo>
                <a:lnTo>
                  <a:pt x="838614" y="26177"/>
                </a:lnTo>
                <a:lnTo>
                  <a:pt x="840531" y="36027"/>
                </a:lnTo>
                <a:lnTo>
                  <a:pt x="846281" y="44687"/>
                </a:lnTo>
                <a:lnTo>
                  <a:pt x="994362" y="192767"/>
                </a:lnTo>
                <a:lnTo>
                  <a:pt x="846281" y="340848"/>
                </a:lnTo>
                <a:lnTo>
                  <a:pt x="840531" y="349508"/>
                </a:lnTo>
                <a:lnTo>
                  <a:pt x="838614" y="359358"/>
                </a:lnTo>
                <a:lnTo>
                  <a:pt x="840531" y="369209"/>
                </a:lnTo>
                <a:lnTo>
                  <a:pt x="846281" y="377868"/>
                </a:lnTo>
                <a:lnTo>
                  <a:pt x="854940" y="383619"/>
                </a:lnTo>
                <a:lnTo>
                  <a:pt x="864791" y="385535"/>
                </a:lnTo>
                <a:lnTo>
                  <a:pt x="874641" y="383619"/>
                </a:lnTo>
                <a:lnTo>
                  <a:pt x="883301" y="377868"/>
                </a:lnTo>
                <a:lnTo>
                  <a:pt x="1042225" y="218945"/>
                </a:lnTo>
                <a:lnTo>
                  <a:pt x="1031382" y="218945"/>
                </a:lnTo>
                <a:lnTo>
                  <a:pt x="1031382" y="166590"/>
                </a:lnTo>
                <a:lnTo>
                  <a:pt x="1042225" y="166590"/>
                </a:lnTo>
                <a:lnTo>
                  <a:pt x="883301" y="7667"/>
                </a:lnTo>
                <a:lnTo>
                  <a:pt x="874641" y="1916"/>
                </a:lnTo>
                <a:lnTo>
                  <a:pt x="864791" y="0"/>
                </a:lnTo>
                <a:close/>
              </a:path>
              <a:path w="1057909" h="386079">
                <a:moveTo>
                  <a:pt x="26177" y="166590"/>
                </a:moveTo>
                <a:lnTo>
                  <a:pt x="15987" y="168647"/>
                </a:lnTo>
                <a:lnTo>
                  <a:pt x="7667" y="174257"/>
                </a:lnTo>
                <a:lnTo>
                  <a:pt x="2057" y="182578"/>
                </a:lnTo>
                <a:lnTo>
                  <a:pt x="0" y="192767"/>
                </a:lnTo>
                <a:lnTo>
                  <a:pt x="2057" y="202957"/>
                </a:lnTo>
                <a:lnTo>
                  <a:pt x="7667" y="211278"/>
                </a:lnTo>
                <a:lnTo>
                  <a:pt x="15987" y="216888"/>
                </a:lnTo>
                <a:lnTo>
                  <a:pt x="26177" y="218945"/>
                </a:lnTo>
                <a:lnTo>
                  <a:pt x="26177" y="166590"/>
                </a:lnTo>
                <a:close/>
              </a:path>
              <a:path w="1057909" h="386079">
                <a:moveTo>
                  <a:pt x="968184" y="166590"/>
                </a:moveTo>
                <a:lnTo>
                  <a:pt x="26177" y="166590"/>
                </a:lnTo>
                <a:lnTo>
                  <a:pt x="26177" y="218945"/>
                </a:lnTo>
                <a:lnTo>
                  <a:pt x="968184" y="218945"/>
                </a:lnTo>
                <a:lnTo>
                  <a:pt x="994362" y="192767"/>
                </a:lnTo>
                <a:lnTo>
                  <a:pt x="968184" y="166590"/>
                </a:lnTo>
                <a:close/>
              </a:path>
              <a:path w="1057909" h="386079">
                <a:moveTo>
                  <a:pt x="1042225" y="166590"/>
                </a:moveTo>
                <a:lnTo>
                  <a:pt x="1031382" y="166590"/>
                </a:lnTo>
                <a:lnTo>
                  <a:pt x="1031382" y="218945"/>
                </a:lnTo>
                <a:lnTo>
                  <a:pt x="1042225" y="218945"/>
                </a:lnTo>
                <a:lnTo>
                  <a:pt x="1049892" y="211278"/>
                </a:lnTo>
                <a:lnTo>
                  <a:pt x="1055642" y="202618"/>
                </a:lnTo>
                <a:lnTo>
                  <a:pt x="1057559" y="192767"/>
                </a:lnTo>
                <a:lnTo>
                  <a:pt x="1055642" y="182917"/>
                </a:lnTo>
                <a:lnTo>
                  <a:pt x="1049892" y="174257"/>
                </a:lnTo>
                <a:lnTo>
                  <a:pt x="1042225" y="16659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4486470" y="5282562"/>
            <a:ext cx="763270" cy="763270"/>
          </a:xfrm>
          <a:custGeom>
            <a:avLst/>
            <a:gdLst/>
            <a:ahLst/>
            <a:cxnLst/>
            <a:rect l="l" t="t" r="r" b="b"/>
            <a:pathLst>
              <a:path w="763269" h="763270">
                <a:moveTo>
                  <a:pt x="482859" y="7667"/>
                </a:moveTo>
                <a:lnTo>
                  <a:pt x="477249" y="15987"/>
                </a:lnTo>
                <a:lnTo>
                  <a:pt x="475192" y="26177"/>
                </a:lnTo>
                <a:lnTo>
                  <a:pt x="477249" y="36366"/>
                </a:lnTo>
                <a:lnTo>
                  <a:pt x="482859" y="44687"/>
                </a:lnTo>
                <a:lnTo>
                  <a:pt x="491180" y="50297"/>
                </a:lnTo>
                <a:lnTo>
                  <a:pt x="501369" y="52354"/>
                </a:lnTo>
                <a:lnTo>
                  <a:pt x="710787" y="52354"/>
                </a:lnTo>
                <a:lnTo>
                  <a:pt x="710787" y="261772"/>
                </a:lnTo>
                <a:lnTo>
                  <a:pt x="712844" y="271961"/>
                </a:lnTo>
                <a:lnTo>
                  <a:pt x="718454" y="280282"/>
                </a:lnTo>
                <a:lnTo>
                  <a:pt x="726775" y="285892"/>
                </a:lnTo>
                <a:lnTo>
                  <a:pt x="736964" y="287949"/>
                </a:lnTo>
                <a:lnTo>
                  <a:pt x="747154" y="285892"/>
                </a:lnTo>
                <a:lnTo>
                  <a:pt x="755474" y="280282"/>
                </a:lnTo>
                <a:lnTo>
                  <a:pt x="761084" y="271961"/>
                </a:lnTo>
                <a:lnTo>
                  <a:pt x="763141" y="261772"/>
                </a:lnTo>
                <a:lnTo>
                  <a:pt x="763141" y="37020"/>
                </a:lnTo>
                <a:lnTo>
                  <a:pt x="755474" y="44687"/>
                </a:lnTo>
                <a:lnTo>
                  <a:pt x="718454" y="7667"/>
                </a:lnTo>
                <a:lnTo>
                  <a:pt x="726121" y="0"/>
                </a:lnTo>
                <a:lnTo>
                  <a:pt x="501369" y="0"/>
                </a:lnTo>
                <a:lnTo>
                  <a:pt x="491180" y="2057"/>
                </a:lnTo>
                <a:lnTo>
                  <a:pt x="482859" y="7667"/>
                </a:lnTo>
                <a:close/>
              </a:path>
              <a:path w="763269" h="763270">
                <a:moveTo>
                  <a:pt x="7667" y="718454"/>
                </a:moveTo>
                <a:lnTo>
                  <a:pt x="1916" y="727114"/>
                </a:lnTo>
                <a:lnTo>
                  <a:pt x="0" y="736964"/>
                </a:lnTo>
                <a:lnTo>
                  <a:pt x="1916" y="746815"/>
                </a:lnTo>
                <a:lnTo>
                  <a:pt x="7667" y="755474"/>
                </a:lnTo>
                <a:lnTo>
                  <a:pt x="16326" y="761225"/>
                </a:lnTo>
                <a:lnTo>
                  <a:pt x="26177" y="763141"/>
                </a:lnTo>
                <a:lnTo>
                  <a:pt x="36027" y="761225"/>
                </a:lnTo>
                <a:lnTo>
                  <a:pt x="44687" y="755474"/>
                </a:lnTo>
                <a:lnTo>
                  <a:pt x="7667" y="718454"/>
                </a:lnTo>
                <a:close/>
              </a:path>
              <a:path w="763269" h="763270">
                <a:moveTo>
                  <a:pt x="673767" y="52354"/>
                </a:moveTo>
                <a:lnTo>
                  <a:pt x="7667" y="718454"/>
                </a:lnTo>
                <a:lnTo>
                  <a:pt x="44687" y="755474"/>
                </a:lnTo>
                <a:lnTo>
                  <a:pt x="710787" y="89374"/>
                </a:lnTo>
                <a:lnTo>
                  <a:pt x="710787" y="52354"/>
                </a:lnTo>
                <a:lnTo>
                  <a:pt x="673767" y="52354"/>
                </a:lnTo>
                <a:close/>
              </a:path>
              <a:path w="763269" h="763270">
                <a:moveTo>
                  <a:pt x="726121" y="0"/>
                </a:moveTo>
                <a:lnTo>
                  <a:pt x="718454" y="7667"/>
                </a:lnTo>
                <a:lnTo>
                  <a:pt x="755474" y="44687"/>
                </a:lnTo>
                <a:lnTo>
                  <a:pt x="763141" y="37020"/>
                </a:lnTo>
                <a:lnTo>
                  <a:pt x="747154" y="2057"/>
                </a:lnTo>
                <a:lnTo>
                  <a:pt x="736964" y="0"/>
                </a:lnTo>
                <a:lnTo>
                  <a:pt x="726121" y="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4486469" y="7041057"/>
            <a:ext cx="763270" cy="763270"/>
          </a:xfrm>
          <a:custGeom>
            <a:avLst/>
            <a:gdLst/>
            <a:ahLst/>
            <a:cxnLst/>
            <a:rect l="l" t="t" r="r" b="b"/>
            <a:pathLst>
              <a:path w="763269" h="763270">
                <a:moveTo>
                  <a:pt x="755474" y="482859"/>
                </a:moveTo>
                <a:lnTo>
                  <a:pt x="747154" y="477249"/>
                </a:lnTo>
                <a:lnTo>
                  <a:pt x="736964" y="475192"/>
                </a:lnTo>
                <a:lnTo>
                  <a:pt x="726775" y="477249"/>
                </a:lnTo>
                <a:lnTo>
                  <a:pt x="718454" y="482859"/>
                </a:lnTo>
                <a:lnTo>
                  <a:pt x="712844" y="491180"/>
                </a:lnTo>
                <a:lnTo>
                  <a:pt x="710787" y="501369"/>
                </a:lnTo>
                <a:lnTo>
                  <a:pt x="710787" y="710787"/>
                </a:lnTo>
                <a:lnTo>
                  <a:pt x="501369" y="710787"/>
                </a:lnTo>
                <a:lnTo>
                  <a:pt x="491180" y="712844"/>
                </a:lnTo>
                <a:lnTo>
                  <a:pt x="482859" y="718454"/>
                </a:lnTo>
                <a:lnTo>
                  <a:pt x="477249" y="726775"/>
                </a:lnTo>
                <a:lnTo>
                  <a:pt x="475192" y="736964"/>
                </a:lnTo>
                <a:lnTo>
                  <a:pt x="477249" y="747154"/>
                </a:lnTo>
                <a:lnTo>
                  <a:pt x="482859" y="755474"/>
                </a:lnTo>
                <a:lnTo>
                  <a:pt x="491180" y="761084"/>
                </a:lnTo>
                <a:lnTo>
                  <a:pt x="501369" y="763141"/>
                </a:lnTo>
                <a:lnTo>
                  <a:pt x="726121" y="763141"/>
                </a:lnTo>
                <a:lnTo>
                  <a:pt x="718454" y="755474"/>
                </a:lnTo>
                <a:lnTo>
                  <a:pt x="755474" y="718454"/>
                </a:lnTo>
                <a:lnTo>
                  <a:pt x="763141" y="726121"/>
                </a:lnTo>
                <a:lnTo>
                  <a:pt x="763141" y="501369"/>
                </a:lnTo>
                <a:lnTo>
                  <a:pt x="761084" y="491180"/>
                </a:lnTo>
                <a:lnTo>
                  <a:pt x="755474" y="482859"/>
                </a:lnTo>
                <a:close/>
              </a:path>
              <a:path w="763269" h="763270">
                <a:moveTo>
                  <a:pt x="44687" y="7667"/>
                </a:moveTo>
                <a:lnTo>
                  <a:pt x="36027" y="1916"/>
                </a:lnTo>
                <a:lnTo>
                  <a:pt x="26177" y="0"/>
                </a:lnTo>
                <a:lnTo>
                  <a:pt x="16326" y="1916"/>
                </a:lnTo>
                <a:lnTo>
                  <a:pt x="7667" y="7667"/>
                </a:lnTo>
                <a:lnTo>
                  <a:pt x="1916" y="16326"/>
                </a:lnTo>
                <a:lnTo>
                  <a:pt x="0" y="26177"/>
                </a:lnTo>
                <a:lnTo>
                  <a:pt x="1916" y="36027"/>
                </a:lnTo>
                <a:lnTo>
                  <a:pt x="7667" y="44687"/>
                </a:lnTo>
                <a:lnTo>
                  <a:pt x="44687" y="7667"/>
                </a:lnTo>
                <a:close/>
              </a:path>
              <a:path w="763269" h="763270">
                <a:moveTo>
                  <a:pt x="710787" y="673767"/>
                </a:moveTo>
                <a:lnTo>
                  <a:pt x="44687" y="7667"/>
                </a:lnTo>
                <a:lnTo>
                  <a:pt x="7667" y="44687"/>
                </a:lnTo>
                <a:lnTo>
                  <a:pt x="673767" y="710787"/>
                </a:lnTo>
                <a:lnTo>
                  <a:pt x="710787" y="710787"/>
                </a:lnTo>
                <a:lnTo>
                  <a:pt x="710787" y="673767"/>
                </a:lnTo>
                <a:close/>
              </a:path>
              <a:path w="763269" h="763270">
                <a:moveTo>
                  <a:pt x="763141" y="726121"/>
                </a:moveTo>
                <a:lnTo>
                  <a:pt x="755474" y="718454"/>
                </a:lnTo>
                <a:lnTo>
                  <a:pt x="718454" y="755474"/>
                </a:lnTo>
                <a:lnTo>
                  <a:pt x="726121" y="763141"/>
                </a:lnTo>
                <a:lnTo>
                  <a:pt x="761084" y="747154"/>
                </a:lnTo>
                <a:lnTo>
                  <a:pt x="763141" y="736964"/>
                </a:lnTo>
                <a:lnTo>
                  <a:pt x="763141" y="726121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object 42"/>
          <p:cNvGrpSpPr/>
          <p:nvPr/>
        </p:nvGrpSpPr>
        <p:grpSpPr>
          <a:xfrm>
            <a:off x="6177822" y="4816607"/>
            <a:ext cx="1843405" cy="3392804"/>
            <a:chOff x="6177822" y="4816607"/>
            <a:chExt cx="1843405" cy="3392804"/>
          </a:xfrm>
        </p:grpSpPr>
        <p:sp>
          <p:nvSpPr>
            <p:cNvPr id="43" name="object 43"/>
            <p:cNvSpPr/>
            <p:nvPr/>
          </p:nvSpPr>
          <p:spPr>
            <a:xfrm>
              <a:off x="6177822" y="4816607"/>
              <a:ext cx="1843405" cy="3392804"/>
            </a:xfrm>
            <a:custGeom>
              <a:avLst/>
              <a:gdLst/>
              <a:ahLst/>
              <a:cxnLst/>
              <a:rect l="l" t="t" r="r" b="b"/>
              <a:pathLst>
                <a:path w="1843404" h="3392804">
                  <a:moveTo>
                    <a:pt x="1500592" y="0"/>
                  </a:moveTo>
                  <a:lnTo>
                    <a:pt x="321977" y="0"/>
                  </a:lnTo>
                  <a:lnTo>
                    <a:pt x="271304" y="3681"/>
                  </a:lnTo>
                  <a:lnTo>
                    <a:pt x="222336" y="14507"/>
                  </a:lnTo>
                  <a:lnTo>
                    <a:pt x="175937" y="32149"/>
                  </a:lnTo>
                  <a:lnTo>
                    <a:pt x="132972" y="56277"/>
                  </a:lnTo>
                  <a:lnTo>
                    <a:pt x="94305" y="86564"/>
                  </a:lnTo>
                  <a:lnTo>
                    <a:pt x="61310" y="122057"/>
                  </a:lnTo>
                  <a:lnTo>
                    <a:pt x="35024" y="161496"/>
                  </a:lnTo>
                  <a:lnTo>
                    <a:pt x="15805" y="204087"/>
                  </a:lnTo>
                  <a:lnTo>
                    <a:pt x="4011" y="249036"/>
                  </a:lnTo>
                  <a:lnTo>
                    <a:pt x="0" y="295549"/>
                  </a:lnTo>
                  <a:lnTo>
                    <a:pt x="0" y="3097016"/>
                  </a:lnTo>
                  <a:lnTo>
                    <a:pt x="4010" y="3143529"/>
                  </a:lnTo>
                  <a:lnTo>
                    <a:pt x="15805" y="3188478"/>
                  </a:lnTo>
                  <a:lnTo>
                    <a:pt x="35024" y="3231069"/>
                  </a:lnTo>
                  <a:lnTo>
                    <a:pt x="61310" y="3270508"/>
                  </a:lnTo>
                  <a:lnTo>
                    <a:pt x="94304" y="3306002"/>
                  </a:lnTo>
                  <a:lnTo>
                    <a:pt x="132971" y="3336288"/>
                  </a:lnTo>
                  <a:lnTo>
                    <a:pt x="175936" y="3360417"/>
                  </a:lnTo>
                  <a:lnTo>
                    <a:pt x="222335" y="3378058"/>
                  </a:lnTo>
                  <a:lnTo>
                    <a:pt x="271303" y="3388885"/>
                  </a:lnTo>
                  <a:lnTo>
                    <a:pt x="321975" y="3392566"/>
                  </a:lnTo>
                  <a:lnTo>
                    <a:pt x="1500591" y="3392566"/>
                  </a:lnTo>
                  <a:lnTo>
                    <a:pt x="1551263" y="3388885"/>
                  </a:lnTo>
                  <a:lnTo>
                    <a:pt x="1600231" y="3378059"/>
                  </a:lnTo>
                  <a:lnTo>
                    <a:pt x="1646630" y="3360417"/>
                  </a:lnTo>
                  <a:lnTo>
                    <a:pt x="1689596" y="3336288"/>
                  </a:lnTo>
                  <a:lnTo>
                    <a:pt x="1728262" y="3306002"/>
                  </a:lnTo>
                  <a:lnTo>
                    <a:pt x="1761257" y="3270509"/>
                  </a:lnTo>
                  <a:lnTo>
                    <a:pt x="1787543" y="3231070"/>
                  </a:lnTo>
                  <a:lnTo>
                    <a:pt x="1806762" y="3188479"/>
                  </a:lnTo>
                  <a:lnTo>
                    <a:pt x="1818556" y="3143530"/>
                  </a:lnTo>
                  <a:lnTo>
                    <a:pt x="1822568" y="3097017"/>
                  </a:lnTo>
                  <a:lnTo>
                    <a:pt x="1822568" y="1169690"/>
                  </a:lnTo>
                  <a:lnTo>
                    <a:pt x="1842875" y="1169690"/>
                  </a:lnTo>
                  <a:lnTo>
                    <a:pt x="1842875" y="806200"/>
                  </a:lnTo>
                  <a:lnTo>
                    <a:pt x="1822568" y="806200"/>
                  </a:lnTo>
                  <a:lnTo>
                    <a:pt x="1822568" y="295550"/>
                  </a:lnTo>
                  <a:lnTo>
                    <a:pt x="1818557" y="249037"/>
                  </a:lnTo>
                  <a:lnTo>
                    <a:pt x="1806763" y="204088"/>
                  </a:lnTo>
                  <a:lnTo>
                    <a:pt x="1787544" y="161497"/>
                  </a:lnTo>
                  <a:lnTo>
                    <a:pt x="1761258" y="122058"/>
                  </a:lnTo>
                  <a:lnTo>
                    <a:pt x="1728264" y="86565"/>
                  </a:lnTo>
                  <a:lnTo>
                    <a:pt x="1689597" y="56278"/>
                  </a:lnTo>
                  <a:lnTo>
                    <a:pt x="1646632" y="32149"/>
                  </a:lnTo>
                  <a:lnTo>
                    <a:pt x="1600232" y="14508"/>
                  </a:lnTo>
                  <a:lnTo>
                    <a:pt x="1551264" y="3681"/>
                  </a:lnTo>
                  <a:lnTo>
                    <a:pt x="1500592" y="0"/>
                  </a:lnTo>
                  <a:close/>
                </a:path>
              </a:pathLst>
            </a:custGeom>
            <a:solidFill>
              <a:srgbClr val="3F3D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261589" y="4889903"/>
              <a:ext cx="1664970" cy="3235960"/>
            </a:xfrm>
            <a:custGeom>
              <a:avLst/>
              <a:gdLst/>
              <a:ahLst/>
              <a:cxnLst/>
              <a:rect l="l" t="t" r="r" b="b"/>
              <a:pathLst>
                <a:path w="1664970" h="3235959">
                  <a:moveTo>
                    <a:pt x="384052" y="0"/>
                  </a:moveTo>
                  <a:lnTo>
                    <a:pt x="240413" y="0"/>
                  </a:lnTo>
                  <a:lnTo>
                    <a:pt x="193292" y="4276"/>
                  </a:lnTo>
                  <a:lnTo>
                    <a:pt x="148411" y="16785"/>
                  </a:lnTo>
                  <a:lnTo>
                    <a:pt x="107033" y="37047"/>
                  </a:lnTo>
                  <a:lnTo>
                    <a:pt x="70416" y="64584"/>
                  </a:lnTo>
                  <a:lnTo>
                    <a:pt x="40393" y="98167"/>
                  </a:lnTo>
                  <a:lnTo>
                    <a:pt x="18301" y="136118"/>
                  </a:lnTo>
                  <a:lnTo>
                    <a:pt x="4662" y="177281"/>
                  </a:lnTo>
                  <a:lnTo>
                    <a:pt x="0" y="220499"/>
                  </a:lnTo>
                  <a:lnTo>
                    <a:pt x="0" y="3015004"/>
                  </a:lnTo>
                  <a:lnTo>
                    <a:pt x="4662" y="3058221"/>
                  </a:lnTo>
                  <a:lnTo>
                    <a:pt x="18301" y="3099385"/>
                  </a:lnTo>
                  <a:lnTo>
                    <a:pt x="40393" y="3137336"/>
                  </a:lnTo>
                  <a:lnTo>
                    <a:pt x="70416" y="3170919"/>
                  </a:lnTo>
                  <a:lnTo>
                    <a:pt x="107033" y="3198456"/>
                  </a:lnTo>
                  <a:lnTo>
                    <a:pt x="148411" y="3218718"/>
                  </a:lnTo>
                  <a:lnTo>
                    <a:pt x="193292" y="3231227"/>
                  </a:lnTo>
                  <a:lnTo>
                    <a:pt x="240413" y="3235503"/>
                  </a:lnTo>
                  <a:lnTo>
                    <a:pt x="1424457" y="3235503"/>
                  </a:lnTo>
                  <a:lnTo>
                    <a:pt x="1471578" y="3231227"/>
                  </a:lnTo>
                  <a:lnTo>
                    <a:pt x="1516459" y="3218718"/>
                  </a:lnTo>
                  <a:lnTo>
                    <a:pt x="1557838" y="3198456"/>
                  </a:lnTo>
                  <a:lnTo>
                    <a:pt x="1594454" y="3170919"/>
                  </a:lnTo>
                  <a:lnTo>
                    <a:pt x="1624477" y="3137336"/>
                  </a:lnTo>
                  <a:lnTo>
                    <a:pt x="1646569" y="3099384"/>
                  </a:lnTo>
                  <a:lnTo>
                    <a:pt x="1660208" y="3058221"/>
                  </a:lnTo>
                  <a:lnTo>
                    <a:pt x="1664870" y="3015004"/>
                  </a:lnTo>
                  <a:lnTo>
                    <a:pt x="1664870" y="220499"/>
                  </a:lnTo>
                  <a:lnTo>
                    <a:pt x="1660207" y="177281"/>
                  </a:lnTo>
                  <a:lnTo>
                    <a:pt x="1649284" y="144314"/>
                  </a:lnTo>
                  <a:lnTo>
                    <a:pt x="489814" y="144314"/>
                  </a:lnTo>
                  <a:lnTo>
                    <a:pt x="475848" y="143519"/>
                  </a:lnTo>
                  <a:lnTo>
                    <a:pt x="436130" y="131988"/>
                  </a:lnTo>
                  <a:lnTo>
                    <a:pt x="403557" y="108164"/>
                  </a:lnTo>
                  <a:lnTo>
                    <a:pt x="382443" y="75170"/>
                  </a:lnTo>
                  <a:lnTo>
                    <a:pt x="375646" y="37424"/>
                  </a:lnTo>
                  <a:lnTo>
                    <a:pt x="376772" y="24681"/>
                  </a:lnTo>
                  <a:lnTo>
                    <a:pt x="379582" y="12159"/>
                  </a:lnTo>
                  <a:lnTo>
                    <a:pt x="384052" y="0"/>
                  </a:lnTo>
                  <a:close/>
                </a:path>
                <a:path w="1664970" h="3235959">
                  <a:moveTo>
                    <a:pt x="1424457" y="0"/>
                  </a:moveTo>
                  <a:lnTo>
                    <a:pt x="1270663" y="0"/>
                  </a:lnTo>
                  <a:lnTo>
                    <a:pt x="1275134" y="12159"/>
                  </a:lnTo>
                  <a:lnTo>
                    <a:pt x="1277943" y="24681"/>
                  </a:lnTo>
                  <a:lnTo>
                    <a:pt x="1279069" y="37424"/>
                  </a:lnTo>
                  <a:lnTo>
                    <a:pt x="1278490" y="50246"/>
                  </a:lnTo>
                  <a:lnTo>
                    <a:pt x="1276207" y="62906"/>
                  </a:lnTo>
                  <a:lnTo>
                    <a:pt x="1259658" y="97973"/>
                  </a:lnTo>
                  <a:lnTo>
                    <a:pt x="1230503" y="125268"/>
                  </a:lnTo>
                  <a:lnTo>
                    <a:pt x="1192567" y="141177"/>
                  </a:lnTo>
                  <a:lnTo>
                    <a:pt x="1164901" y="144314"/>
                  </a:lnTo>
                  <a:lnTo>
                    <a:pt x="1649284" y="144314"/>
                  </a:lnTo>
                  <a:lnTo>
                    <a:pt x="1624477" y="98167"/>
                  </a:lnTo>
                  <a:lnTo>
                    <a:pt x="1594454" y="64584"/>
                  </a:lnTo>
                  <a:lnTo>
                    <a:pt x="1557837" y="37047"/>
                  </a:lnTo>
                  <a:lnTo>
                    <a:pt x="1516458" y="16785"/>
                  </a:lnTo>
                  <a:lnTo>
                    <a:pt x="1471578" y="4276"/>
                  </a:lnTo>
                  <a:lnTo>
                    <a:pt x="14244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586187" y="5957933"/>
              <a:ext cx="1024878" cy="122275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/>
          <p:nvPr/>
        </p:nvSpPr>
        <p:spPr>
          <a:xfrm>
            <a:off x="15998040" y="4833295"/>
            <a:ext cx="2758440" cy="963294"/>
          </a:xfrm>
          <a:custGeom>
            <a:avLst/>
            <a:gdLst/>
            <a:ahLst/>
            <a:cxnLst/>
            <a:rect l="l" t="t" r="r" b="b"/>
            <a:pathLst>
              <a:path w="2758440" h="963295">
                <a:moveTo>
                  <a:pt x="894279" y="0"/>
                </a:moveTo>
                <a:lnTo>
                  <a:pt x="843684" y="5449"/>
                </a:lnTo>
                <a:lnTo>
                  <a:pt x="800622" y="21505"/>
                </a:lnTo>
                <a:lnTo>
                  <a:pt x="765836" y="47732"/>
                </a:lnTo>
                <a:lnTo>
                  <a:pt x="740069" y="83694"/>
                </a:lnTo>
                <a:lnTo>
                  <a:pt x="724064" y="128954"/>
                </a:lnTo>
                <a:lnTo>
                  <a:pt x="718564" y="183076"/>
                </a:lnTo>
                <a:lnTo>
                  <a:pt x="724047" y="237217"/>
                </a:lnTo>
                <a:lnTo>
                  <a:pt x="740015" y="282523"/>
                </a:lnTo>
                <a:lnTo>
                  <a:pt x="765744" y="318543"/>
                </a:lnTo>
                <a:lnTo>
                  <a:pt x="800513" y="344830"/>
                </a:lnTo>
                <a:lnTo>
                  <a:pt x="843599" y="360931"/>
                </a:lnTo>
                <a:lnTo>
                  <a:pt x="894279" y="366399"/>
                </a:lnTo>
                <a:lnTo>
                  <a:pt x="948041" y="359388"/>
                </a:lnTo>
                <a:lnTo>
                  <a:pt x="993429" y="339407"/>
                </a:lnTo>
                <a:lnTo>
                  <a:pt x="1028426" y="308036"/>
                </a:lnTo>
                <a:lnTo>
                  <a:pt x="1041241" y="284677"/>
                </a:lnTo>
                <a:lnTo>
                  <a:pt x="894524" y="284677"/>
                </a:lnTo>
                <a:lnTo>
                  <a:pt x="865374" y="277771"/>
                </a:lnTo>
                <a:lnTo>
                  <a:pt x="843356" y="257773"/>
                </a:lnTo>
                <a:lnTo>
                  <a:pt x="829436" y="225766"/>
                </a:lnTo>
                <a:lnTo>
                  <a:pt x="824582" y="182831"/>
                </a:lnTo>
                <a:lnTo>
                  <a:pt x="829467" y="140321"/>
                </a:lnTo>
                <a:lnTo>
                  <a:pt x="843417" y="108533"/>
                </a:lnTo>
                <a:lnTo>
                  <a:pt x="865374" y="88616"/>
                </a:lnTo>
                <a:lnTo>
                  <a:pt x="894279" y="81721"/>
                </a:lnTo>
                <a:lnTo>
                  <a:pt x="1040599" y="81721"/>
                </a:lnTo>
                <a:lnTo>
                  <a:pt x="1027649" y="58415"/>
                </a:lnTo>
                <a:lnTo>
                  <a:pt x="992478" y="27046"/>
                </a:lnTo>
                <a:lnTo>
                  <a:pt x="947260" y="7032"/>
                </a:lnTo>
                <a:lnTo>
                  <a:pt x="894279" y="0"/>
                </a:lnTo>
                <a:close/>
              </a:path>
              <a:path w="2758440" h="963295">
                <a:moveTo>
                  <a:pt x="604202" y="6135"/>
                </a:moveTo>
                <a:lnTo>
                  <a:pt x="473643" y="6135"/>
                </a:lnTo>
                <a:lnTo>
                  <a:pt x="358055" y="360263"/>
                </a:lnTo>
                <a:lnTo>
                  <a:pt x="464072" y="360263"/>
                </a:lnTo>
                <a:lnTo>
                  <a:pt x="482478" y="289830"/>
                </a:lnTo>
                <a:lnTo>
                  <a:pt x="696801" y="289830"/>
                </a:lnTo>
                <a:lnTo>
                  <a:pt x="672851" y="216452"/>
                </a:lnTo>
                <a:lnTo>
                  <a:pt x="501375" y="216452"/>
                </a:lnTo>
                <a:lnTo>
                  <a:pt x="535487" y="87857"/>
                </a:lnTo>
                <a:lnTo>
                  <a:pt x="630877" y="87857"/>
                </a:lnTo>
                <a:lnTo>
                  <a:pt x="604202" y="6135"/>
                </a:lnTo>
                <a:close/>
              </a:path>
              <a:path w="2758440" h="963295">
                <a:moveTo>
                  <a:pt x="696801" y="289830"/>
                </a:moveTo>
                <a:lnTo>
                  <a:pt x="590459" y="289830"/>
                </a:lnTo>
                <a:lnTo>
                  <a:pt x="608865" y="360263"/>
                </a:lnTo>
                <a:lnTo>
                  <a:pt x="719791" y="360263"/>
                </a:lnTo>
                <a:lnTo>
                  <a:pt x="696801" y="289830"/>
                </a:lnTo>
                <a:close/>
              </a:path>
              <a:path w="2758440" h="963295">
                <a:moveTo>
                  <a:pt x="1059195" y="217434"/>
                </a:moveTo>
                <a:lnTo>
                  <a:pt x="959558" y="217434"/>
                </a:lnTo>
                <a:lnTo>
                  <a:pt x="953089" y="245231"/>
                </a:lnTo>
                <a:lnTo>
                  <a:pt x="939281" y="266424"/>
                </a:lnTo>
                <a:lnTo>
                  <a:pt x="919353" y="279933"/>
                </a:lnTo>
                <a:lnTo>
                  <a:pt x="894524" y="284677"/>
                </a:lnTo>
                <a:lnTo>
                  <a:pt x="1041241" y="284677"/>
                </a:lnTo>
                <a:lnTo>
                  <a:pt x="1051020" y="266852"/>
                </a:lnTo>
                <a:lnTo>
                  <a:pt x="1059195" y="217434"/>
                </a:lnTo>
                <a:close/>
              </a:path>
              <a:path w="2758440" h="963295">
                <a:moveTo>
                  <a:pt x="630877" y="87857"/>
                </a:moveTo>
                <a:lnTo>
                  <a:pt x="537450" y="87857"/>
                </a:lnTo>
                <a:lnTo>
                  <a:pt x="571563" y="216452"/>
                </a:lnTo>
                <a:lnTo>
                  <a:pt x="672851" y="216452"/>
                </a:lnTo>
                <a:lnTo>
                  <a:pt x="630877" y="87857"/>
                </a:lnTo>
                <a:close/>
              </a:path>
              <a:path w="2758440" h="963295">
                <a:moveTo>
                  <a:pt x="1040599" y="81721"/>
                </a:moveTo>
                <a:lnTo>
                  <a:pt x="894279" y="81721"/>
                </a:lnTo>
                <a:lnTo>
                  <a:pt x="919276" y="86530"/>
                </a:lnTo>
                <a:lnTo>
                  <a:pt x="939281" y="100127"/>
                </a:lnTo>
                <a:lnTo>
                  <a:pt x="952982" y="121271"/>
                </a:lnTo>
                <a:lnTo>
                  <a:pt x="959067" y="148719"/>
                </a:lnTo>
                <a:lnTo>
                  <a:pt x="1058704" y="148719"/>
                </a:lnTo>
                <a:lnTo>
                  <a:pt x="1050486" y="99515"/>
                </a:lnTo>
                <a:lnTo>
                  <a:pt x="1040599" y="81721"/>
                </a:lnTo>
                <a:close/>
              </a:path>
              <a:path w="2758440" h="963295">
                <a:moveTo>
                  <a:pt x="1265831" y="0"/>
                </a:moveTo>
                <a:lnTo>
                  <a:pt x="1215237" y="5449"/>
                </a:lnTo>
                <a:lnTo>
                  <a:pt x="1172175" y="21505"/>
                </a:lnTo>
                <a:lnTo>
                  <a:pt x="1137389" y="47732"/>
                </a:lnTo>
                <a:lnTo>
                  <a:pt x="1111622" y="83694"/>
                </a:lnTo>
                <a:lnTo>
                  <a:pt x="1095617" y="128954"/>
                </a:lnTo>
                <a:lnTo>
                  <a:pt x="1090117" y="183076"/>
                </a:lnTo>
                <a:lnTo>
                  <a:pt x="1095600" y="237217"/>
                </a:lnTo>
                <a:lnTo>
                  <a:pt x="1111568" y="282523"/>
                </a:lnTo>
                <a:lnTo>
                  <a:pt x="1137297" y="318543"/>
                </a:lnTo>
                <a:lnTo>
                  <a:pt x="1172066" y="344830"/>
                </a:lnTo>
                <a:lnTo>
                  <a:pt x="1215152" y="360931"/>
                </a:lnTo>
                <a:lnTo>
                  <a:pt x="1265831" y="366399"/>
                </a:lnTo>
                <a:lnTo>
                  <a:pt x="1319594" y="359388"/>
                </a:lnTo>
                <a:lnTo>
                  <a:pt x="1364982" y="339407"/>
                </a:lnTo>
                <a:lnTo>
                  <a:pt x="1399979" y="308036"/>
                </a:lnTo>
                <a:lnTo>
                  <a:pt x="1412794" y="284677"/>
                </a:lnTo>
                <a:lnTo>
                  <a:pt x="1266077" y="284677"/>
                </a:lnTo>
                <a:lnTo>
                  <a:pt x="1236927" y="277771"/>
                </a:lnTo>
                <a:lnTo>
                  <a:pt x="1214909" y="257773"/>
                </a:lnTo>
                <a:lnTo>
                  <a:pt x="1200989" y="225766"/>
                </a:lnTo>
                <a:lnTo>
                  <a:pt x="1196135" y="182831"/>
                </a:lnTo>
                <a:lnTo>
                  <a:pt x="1201020" y="140321"/>
                </a:lnTo>
                <a:lnTo>
                  <a:pt x="1214970" y="108533"/>
                </a:lnTo>
                <a:lnTo>
                  <a:pt x="1236927" y="88616"/>
                </a:lnTo>
                <a:lnTo>
                  <a:pt x="1265831" y="81721"/>
                </a:lnTo>
                <a:lnTo>
                  <a:pt x="1412152" y="81721"/>
                </a:lnTo>
                <a:lnTo>
                  <a:pt x="1399202" y="58415"/>
                </a:lnTo>
                <a:lnTo>
                  <a:pt x="1364031" y="27046"/>
                </a:lnTo>
                <a:lnTo>
                  <a:pt x="1318813" y="7032"/>
                </a:lnTo>
                <a:lnTo>
                  <a:pt x="1265831" y="0"/>
                </a:lnTo>
                <a:close/>
              </a:path>
              <a:path w="2758440" h="963295">
                <a:moveTo>
                  <a:pt x="1430748" y="217434"/>
                </a:moveTo>
                <a:lnTo>
                  <a:pt x="1331111" y="217434"/>
                </a:lnTo>
                <a:lnTo>
                  <a:pt x="1324642" y="245231"/>
                </a:lnTo>
                <a:lnTo>
                  <a:pt x="1310834" y="266424"/>
                </a:lnTo>
                <a:lnTo>
                  <a:pt x="1290906" y="279933"/>
                </a:lnTo>
                <a:lnTo>
                  <a:pt x="1266077" y="284677"/>
                </a:lnTo>
                <a:lnTo>
                  <a:pt x="1412794" y="284677"/>
                </a:lnTo>
                <a:lnTo>
                  <a:pt x="1422573" y="266852"/>
                </a:lnTo>
                <a:lnTo>
                  <a:pt x="1430748" y="217434"/>
                </a:lnTo>
                <a:close/>
              </a:path>
              <a:path w="2758440" h="963295">
                <a:moveTo>
                  <a:pt x="1412152" y="81721"/>
                </a:moveTo>
                <a:lnTo>
                  <a:pt x="1265831" y="81721"/>
                </a:lnTo>
                <a:lnTo>
                  <a:pt x="1290829" y="86530"/>
                </a:lnTo>
                <a:lnTo>
                  <a:pt x="1310834" y="100127"/>
                </a:lnTo>
                <a:lnTo>
                  <a:pt x="1324535" y="121271"/>
                </a:lnTo>
                <a:lnTo>
                  <a:pt x="1330620" y="148719"/>
                </a:lnTo>
                <a:lnTo>
                  <a:pt x="1430257" y="148719"/>
                </a:lnTo>
                <a:lnTo>
                  <a:pt x="1422039" y="99515"/>
                </a:lnTo>
                <a:lnTo>
                  <a:pt x="1412152" y="81721"/>
                </a:lnTo>
                <a:close/>
              </a:path>
              <a:path w="2758440" h="963295">
                <a:moveTo>
                  <a:pt x="1720088" y="6135"/>
                </a:moveTo>
                <a:lnTo>
                  <a:pt x="1470259" y="6135"/>
                </a:lnTo>
                <a:lnTo>
                  <a:pt x="1470259" y="360263"/>
                </a:lnTo>
                <a:lnTo>
                  <a:pt x="1720088" y="360263"/>
                </a:lnTo>
                <a:lnTo>
                  <a:pt x="1720088" y="277560"/>
                </a:lnTo>
                <a:lnTo>
                  <a:pt x="1574313" y="277560"/>
                </a:lnTo>
                <a:lnTo>
                  <a:pt x="1574313" y="220624"/>
                </a:lnTo>
                <a:lnTo>
                  <a:pt x="1711008" y="220624"/>
                </a:lnTo>
                <a:lnTo>
                  <a:pt x="1711008" y="146019"/>
                </a:lnTo>
                <a:lnTo>
                  <a:pt x="1574313" y="146019"/>
                </a:lnTo>
                <a:lnTo>
                  <a:pt x="1574313" y="88838"/>
                </a:lnTo>
                <a:lnTo>
                  <a:pt x="1720088" y="88838"/>
                </a:lnTo>
                <a:lnTo>
                  <a:pt x="1720088" y="6135"/>
                </a:lnTo>
                <a:close/>
              </a:path>
              <a:path w="2758440" h="963295">
                <a:moveTo>
                  <a:pt x="1854573" y="253019"/>
                </a:moveTo>
                <a:lnTo>
                  <a:pt x="1758863" y="253019"/>
                </a:lnTo>
                <a:lnTo>
                  <a:pt x="1766021" y="292610"/>
                </a:lnTo>
                <a:lnTo>
                  <a:pt x="1786266" y="324204"/>
                </a:lnTo>
                <a:lnTo>
                  <a:pt x="1818197" y="347339"/>
                </a:lnTo>
                <a:lnTo>
                  <a:pt x="1860412" y="361557"/>
                </a:lnTo>
                <a:lnTo>
                  <a:pt x="1911509" y="366399"/>
                </a:lnTo>
                <a:lnTo>
                  <a:pt x="1965095" y="360992"/>
                </a:lnTo>
                <a:lnTo>
                  <a:pt x="2008126" y="345407"/>
                </a:lnTo>
                <a:lnTo>
                  <a:pt x="2039825" y="320599"/>
                </a:lnTo>
                <a:lnTo>
                  <a:pt x="2059415" y="287522"/>
                </a:lnTo>
                <a:lnTo>
                  <a:pt x="2059561" y="286640"/>
                </a:lnTo>
                <a:lnTo>
                  <a:pt x="1912736" y="286640"/>
                </a:lnTo>
                <a:lnTo>
                  <a:pt x="1891735" y="284374"/>
                </a:lnTo>
                <a:lnTo>
                  <a:pt x="1874083" y="277836"/>
                </a:lnTo>
                <a:lnTo>
                  <a:pt x="1861176" y="267279"/>
                </a:lnTo>
                <a:lnTo>
                  <a:pt x="1854573" y="253019"/>
                </a:lnTo>
                <a:close/>
              </a:path>
              <a:path w="2758440" h="963295">
                <a:moveTo>
                  <a:pt x="1910527" y="0"/>
                </a:moveTo>
                <a:lnTo>
                  <a:pt x="1863068" y="5240"/>
                </a:lnTo>
                <a:lnTo>
                  <a:pt x="1822937" y="20363"/>
                </a:lnTo>
                <a:lnTo>
                  <a:pt x="1791982" y="44474"/>
                </a:lnTo>
                <a:lnTo>
                  <a:pt x="1764998" y="116079"/>
                </a:lnTo>
                <a:lnTo>
                  <a:pt x="1772119" y="153616"/>
                </a:lnTo>
                <a:lnTo>
                  <a:pt x="1793067" y="183537"/>
                </a:lnTo>
                <a:lnTo>
                  <a:pt x="1827221" y="205497"/>
                </a:lnTo>
                <a:lnTo>
                  <a:pt x="1873961" y="219152"/>
                </a:lnTo>
                <a:lnTo>
                  <a:pt x="1909545" y="225533"/>
                </a:lnTo>
                <a:lnTo>
                  <a:pt x="1934677" y="231020"/>
                </a:lnTo>
                <a:lnTo>
                  <a:pt x="1951204" y="237404"/>
                </a:lnTo>
                <a:lnTo>
                  <a:pt x="1960277" y="245583"/>
                </a:lnTo>
                <a:lnTo>
                  <a:pt x="1963045" y="256454"/>
                </a:lnTo>
                <a:lnTo>
                  <a:pt x="1959567" y="268522"/>
                </a:lnTo>
                <a:lnTo>
                  <a:pt x="1949578" y="278081"/>
                </a:lnTo>
                <a:lnTo>
                  <a:pt x="1933745" y="284374"/>
                </a:lnTo>
                <a:lnTo>
                  <a:pt x="1912736" y="286640"/>
                </a:lnTo>
                <a:lnTo>
                  <a:pt x="2059561" y="286640"/>
                </a:lnTo>
                <a:lnTo>
                  <a:pt x="2066118" y="247129"/>
                </a:lnTo>
                <a:lnTo>
                  <a:pt x="2059331" y="208845"/>
                </a:lnTo>
                <a:lnTo>
                  <a:pt x="2003791" y="158505"/>
                </a:lnTo>
                <a:lnTo>
                  <a:pt x="1954210" y="144792"/>
                </a:lnTo>
                <a:lnTo>
                  <a:pt x="1918626" y="138412"/>
                </a:lnTo>
                <a:lnTo>
                  <a:pt x="1895818" y="133285"/>
                </a:lnTo>
                <a:lnTo>
                  <a:pt x="1880096" y="127031"/>
                </a:lnTo>
                <a:lnTo>
                  <a:pt x="1871000" y="118982"/>
                </a:lnTo>
                <a:lnTo>
                  <a:pt x="1868071" y="108471"/>
                </a:lnTo>
                <a:lnTo>
                  <a:pt x="1870824" y="97255"/>
                </a:lnTo>
                <a:lnTo>
                  <a:pt x="1879053" y="88133"/>
                </a:lnTo>
                <a:lnTo>
                  <a:pt x="1892712" y="82001"/>
                </a:lnTo>
                <a:lnTo>
                  <a:pt x="1911754" y="79758"/>
                </a:lnTo>
                <a:lnTo>
                  <a:pt x="2053017" y="79758"/>
                </a:lnTo>
                <a:lnTo>
                  <a:pt x="2052245" y="75170"/>
                </a:lnTo>
                <a:lnTo>
                  <a:pt x="2033649" y="43573"/>
                </a:lnTo>
                <a:lnTo>
                  <a:pt x="2003485" y="19939"/>
                </a:lnTo>
                <a:lnTo>
                  <a:pt x="1962272" y="5128"/>
                </a:lnTo>
                <a:lnTo>
                  <a:pt x="1910527" y="0"/>
                </a:lnTo>
                <a:close/>
              </a:path>
              <a:path w="2758440" h="963295">
                <a:moveTo>
                  <a:pt x="2053017" y="79758"/>
                </a:moveTo>
                <a:lnTo>
                  <a:pt x="1911754" y="79758"/>
                </a:lnTo>
                <a:lnTo>
                  <a:pt x="1931675" y="82051"/>
                </a:lnTo>
                <a:lnTo>
                  <a:pt x="1947799" y="88716"/>
                </a:lnTo>
                <a:lnTo>
                  <a:pt x="1958724" y="99429"/>
                </a:lnTo>
                <a:lnTo>
                  <a:pt x="1963045" y="113870"/>
                </a:lnTo>
                <a:lnTo>
                  <a:pt x="2058756" y="113870"/>
                </a:lnTo>
                <a:lnTo>
                  <a:pt x="2053017" y="79758"/>
                </a:lnTo>
                <a:close/>
              </a:path>
              <a:path w="2758440" h="963295">
                <a:moveTo>
                  <a:pt x="2190787" y="253019"/>
                </a:moveTo>
                <a:lnTo>
                  <a:pt x="2095076" y="253019"/>
                </a:lnTo>
                <a:lnTo>
                  <a:pt x="2102235" y="292610"/>
                </a:lnTo>
                <a:lnTo>
                  <a:pt x="2122480" y="324204"/>
                </a:lnTo>
                <a:lnTo>
                  <a:pt x="2154411" y="347339"/>
                </a:lnTo>
                <a:lnTo>
                  <a:pt x="2196626" y="361557"/>
                </a:lnTo>
                <a:lnTo>
                  <a:pt x="2247722" y="366399"/>
                </a:lnTo>
                <a:lnTo>
                  <a:pt x="2301308" y="360992"/>
                </a:lnTo>
                <a:lnTo>
                  <a:pt x="2344340" y="345407"/>
                </a:lnTo>
                <a:lnTo>
                  <a:pt x="2376039" y="320599"/>
                </a:lnTo>
                <a:lnTo>
                  <a:pt x="2395629" y="287522"/>
                </a:lnTo>
                <a:lnTo>
                  <a:pt x="2395775" y="286640"/>
                </a:lnTo>
                <a:lnTo>
                  <a:pt x="2248949" y="286640"/>
                </a:lnTo>
                <a:lnTo>
                  <a:pt x="2227948" y="284374"/>
                </a:lnTo>
                <a:lnTo>
                  <a:pt x="2210297" y="277836"/>
                </a:lnTo>
                <a:lnTo>
                  <a:pt x="2197390" y="267279"/>
                </a:lnTo>
                <a:lnTo>
                  <a:pt x="2190787" y="253019"/>
                </a:lnTo>
                <a:close/>
              </a:path>
              <a:path w="2758440" h="963295">
                <a:moveTo>
                  <a:pt x="2246741" y="0"/>
                </a:moveTo>
                <a:lnTo>
                  <a:pt x="2199282" y="5240"/>
                </a:lnTo>
                <a:lnTo>
                  <a:pt x="2159150" y="20363"/>
                </a:lnTo>
                <a:lnTo>
                  <a:pt x="2128195" y="44474"/>
                </a:lnTo>
                <a:lnTo>
                  <a:pt x="2101212" y="116079"/>
                </a:lnTo>
                <a:lnTo>
                  <a:pt x="2108332" y="153616"/>
                </a:lnTo>
                <a:lnTo>
                  <a:pt x="2129281" y="183537"/>
                </a:lnTo>
                <a:lnTo>
                  <a:pt x="2163435" y="205497"/>
                </a:lnTo>
                <a:lnTo>
                  <a:pt x="2210174" y="219152"/>
                </a:lnTo>
                <a:lnTo>
                  <a:pt x="2245759" y="225533"/>
                </a:lnTo>
                <a:lnTo>
                  <a:pt x="2270891" y="231020"/>
                </a:lnTo>
                <a:lnTo>
                  <a:pt x="2287418" y="237404"/>
                </a:lnTo>
                <a:lnTo>
                  <a:pt x="2296490" y="245583"/>
                </a:lnTo>
                <a:lnTo>
                  <a:pt x="2299259" y="256454"/>
                </a:lnTo>
                <a:lnTo>
                  <a:pt x="2295781" y="268522"/>
                </a:lnTo>
                <a:lnTo>
                  <a:pt x="2285792" y="278081"/>
                </a:lnTo>
                <a:lnTo>
                  <a:pt x="2269959" y="284374"/>
                </a:lnTo>
                <a:lnTo>
                  <a:pt x="2248949" y="286640"/>
                </a:lnTo>
                <a:lnTo>
                  <a:pt x="2395775" y="286640"/>
                </a:lnTo>
                <a:lnTo>
                  <a:pt x="2402331" y="247129"/>
                </a:lnTo>
                <a:lnTo>
                  <a:pt x="2395544" y="208845"/>
                </a:lnTo>
                <a:lnTo>
                  <a:pt x="2340005" y="158505"/>
                </a:lnTo>
                <a:lnTo>
                  <a:pt x="2290424" y="144792"/>
                </a:lnTo>
                <a:lnTo>
                  <a:pt x="2254839" y="138412"/>
                </a:lnTo>
                <a:lnTo>
                  <a:pt x="2232031" y="133285"/>
                </a:lnTo>
                <a:lnTo>
                  <a:pt x="2216310" y="127031"/>
                </a:lnTo>
                <a:lnTo>
                  <a:pt x="2207214" y="118982"/>
                </a:lnTo>
                <a:lnTo>
                  <a:pt x="2204284" y="108471"/>
                </a:lnTo>
                <a:lnTo>
                  <a:pt x="2207038" y="97255"/>
                </a:lnTo>
                <a:lnTo>
                  <a:pt x="2215267" y="88133"/>
                </a:lnTo>
                <a:lnTo>
                  <a:pt x="2228925" y="82001"/>
                </a:lnTo>
                <a:lnTo>
                  <a:pt x="2247968" y="79758"/>
                </a:lnTo>
                <a:lnTo>
                  <a:pt x="2389231" y="79758"/>
                </a:lnTo>
                <a:lnTo>
                  <a:pt x="2388459" y="75170"/>
                </a:lnTo>
                <a:lnTo>
                  <a:pt x="2369863" y="43573"/>
                </a:lnTo>
                <a:lnTo>
                  <a:pt x="2339699" y="19939"/>
                </a:lnTo>
                <a:lnTo>
                  <a:pt x="2298485" y="5128"/>
                </a:lnTo>
                <a:lnTo>
                  <a:pt x="2246741" y="0"/>
                </a:lnTo>
                <a:close/>
              </a:path>
              <a:path w="2758440" h="963295">
                <a:moveTo>
                  <a:pt x="2389231" y="79758"/>
                </a:moveTo>
                <a:lnTo>
                  <a:pt x="2247968" y="79758"/>
                </a:lnTo>
                <a:lnTo>
                  <a:pt x="2267888" y="82051"/>
                </a:lnTo>
                <a:lnTo>
                  <a:pt x="2284012" y="88716"/>
                </a:lnTo>
                <a:lnTo>
                  <a:pt x="2294937" y="99429"/>
                </a:lnTo>
                <a:lnTo>
                  <a:pt x="2299259" y="113870"/>
                </a:lnTo>
                <a:lnTo>
                  <a:pt x="2394969" y="113870"/>
                </a:lnTo>
                <a:lnTo>
                  <a:pt x="2389231" y="79758"/>
                </a:lnTo>
                <a:close/>
              </a:path>
              <a:path w="2758440" h="963295">
                <a:moveTo>
                  <a:pt x="246147" y="602975"/>
                </a:moveTo>
                <a:lnTo>
                  <a:pt x="115588" y="602975"/>
                </a:lnTo>
                <a:lnTo>
                  <a:pt x="0" y="957104"/>
                </a:lnTo>
                <a:lnTo>
                  <a:pt x="106017" y="957104"/>
                </a:lnTo>
                <a:lnTo>
                  <a:pt x="124423" y="886671"/>
                </a:lnTo>
                <a:lnTo>
                  <a:pt x="338746" y="886671"/>
                </a:lnTo>
                <a:lnTo>
                  <a:pt x="314795" y="813293"/>
                </a:lnTo>
                <a:lnTo>
                  <a:pt x="143320" y="813293"/>
                </a:lnTo>
                <a:lnTo>
                  <a:pt x="177432" y="684697"/>
                </a:lnTo>
                <a:lnTo>
                  <a:pt x="272821" y="684697"/>
                </a:lnTo>
                <a:lnTo>
                  <a:pt x="246147" y="602975"/>
                </a:lnTo>
                <a:close/>
              </a:path>
              <a:path w="2758440" h="963295">
                <a:moveTo>
                  <a:pt x="338746" y="886671"/>
                </a:moveTo>
                <a:lnTo>
                  <a:pt x="232404" y="886671"/>
                </a:lnTo>
                <a:lnTo>
                  <a:pt x="250810" y="957104"/>
                </a:lnTo>
                <a:lnTo>
                  <a:pt x="361736" y="957104"/>
                </a:lnTo>
                <a:lnTo>
                  <a:pt x="338746" y="886671"/>
                </a:lnTo>
                <a:close/>
              </a:path>
              <a:path w="2758440" h="963295">
                <a:moveTo>
                  <a:pt x="272821" y="684697"/>
                </a:moveTo>
                <a:lnTo>
                  <a:pt x="179395" y="684697"/>
                </a:lnTo>
                <a:lnTo>
                  <a:pt x="213507" y="813293"/>
                </a:lnTo>
                <a:lnTo>
                  <a:pt x="314795" y="813293"/>
                </a:lnTo>
                <a:lnTo>
                  <a:pt x="272821" y="684697"/>
                </a:lnTo>
                <a:close/>
              </a:path>
              <a:path w="2758440" h="963295">
                <a:moveTo>
                  <a:pt x="555365" y="602975"/>
                </a:moveTo>
                <a:lnTo>
                  <a:pt x="393639" y="602975"/>
                </a:lnTo>
                <a:lnTo>
                  <a:pt x="393639" y="957104"/>
                </a:lnTo>
                <a:lnTo>
                  <a:pt x="497694" y="957104"/>
                </a:lnTo>
                <a:lnTo>
                  <a:pt x="497694" y="860412"/>
                </a:lnTo>
                <a:lnTo>
                  <a:pt x="548249" y="860412"/>
                </a:lnTo>
                <a:lnTo>
                  <a:pt x="594453" y="854555"/>
                </a:lnTo>
                <a:lnTo>
                  <a:pt x="632870" y="837708"/>
                </a:lnTo>
                <a:lnTo>
                  <a:pt x="662076" y="810955"/>
                </a:lnTo>
                <a:lnTo>
                  <a:pt x="676355" y="783598"/>
                </a:lnTo>
                <a:lnTo>
                  <a:pt x="497694" y="783598"/>
                </a:lnTo>
                <a:lnTo>
                  <a:pt x="497694" y="681261"/>
                </a:lnTo>
                <a:lnTo>
                  <a:pt x="677513" y="681261"/>
                </a:lnTo>
                <a:lnTo>
                  <a:pt x="663451" y="652592"/>
                </a:lnTo>
                <a:lnTo>
                  <a:pt x="635786" y="625726"/>
                </a:lnTo>
                <a:lnTo>
                  <a:pt x="599322" y="608838"/>
                </a:lnTo>
                <a:lnTo>
                  <a:pt x="555365" y="602975"/>
                </a:lnTo>
                <a:close/>
              </a:path>
              <a:path w="2758440" h="963295">
                <a:moveTo>
                  <a:pt x="677513" y="681261"/>
                </a:moveTo>
                <a:lnTo>
                  <a:pt x="527634" y="681261"/>
                </a:lnTo>
                <a:lnTo>
                  <a:pt x="550434" y="684509"/>
                </a:lnTo>
                <a:lnTo>
                  <a:pt x="567575" y="694176"/>
                </a:lnTo>
                <a:lnTo>
                  <a:pt x="578365" y="710147"/>
                </a:lnTo>
                <a:lnTo>
                  <a:pt x="582115" y="732307"/>
                </a:lnTo>
                <a:lnTo>
                  <a:pt x="578354" y="754609"/>
                </a:lnTo>
                <a:lnTo>
                  <a:pt x="567483" y="770653"/>
                </a:lnTo>
                <a:lnTo>
                  <a:pt x="550124" y="780346"/>
                </a:lnTo>
                <a:lnTo>
                  <a:pt x="526898" y="783598"/>
                </a:lnTo>
                <a:lnTo>
                  <a:pt x="676355" y="783598"/>
                </a:lnTo>
                <a:lnTo>
                  <a:pt x="680645" y="775378"/>
                </a:lnTo>
                <a:lnTo>
                  <a:pt x="687151" y="732062"/>
                </a:lnTo>
                <a:lnTo>
                  <a:pt x="681008" y="688386"/>
                </a:lnTo>
                <a:lnTo>
                  <a:pt x="677513" y="681261"/>
                </a:lnTo>
                <a:close/>
              </a:path>
              <a:path w="2758440" h="963295">
                <a:moveTo>
                  <a:pt x="885689" y="602975"/>
                </a:moveTo>
                <a:lnTo>
                  <a:pt x="723963" y="602975"/>
                </a:lnTo>
                <a:lnTo>
                  <a:pt x="723963" y="957104"/>
                </a:lnTo>
                <a:lnTo>
                  <a:pt x="828017" y="957104"/>
                </a:lnTo>
                <a:lnTo>
                  <a:pt x="828017" y="860412"/>
                </a:lnTo>
                <a:lnTo>
                  <a:pt x="878572" y="860412"/>
                </a:lnTo>
                <a:lnTo>
                  <a:pt x="924776" y="854555"/>
                </a:lnTo>
                <a:lnTo>
                  <a:pt x="963194" y="837708"/>
                </a:lnTo>
                <a:lnTo>
                  <a:pt x="992400" y="810955"/>
                </a:lnTo>
                <a:lnTo>
                  <a:pt x="1006678" y="783598"/>
                </a:lnTo>
                <a:lnTo>
                  <a:pt x="828017" y="783598"/>
                </a:lnTo>
                <a:lnTo>
                  <a:pt x="828017" y="681261"/>
                </a:lnTo>
                <a:lnTo>
                  <a:pt x="1007837" y="681261"/>
                </a:lnTo>
                <a:lnTo>
                  <a:pt x="993774" y="652592"/>
                </a:lnTo>
                <a:lnTo>
                  <a:pt x="966109" y="625726"/>
                </a:lnTo>
                <a:lnTo>
                  <a:pt x="929645" y="608838"/>
                </a:lnTo>
                <a:lnTo>
                  <a:pt x="885689" y="602975"/>
                </a:lnTo>
                <a:close/>
              </a:path>
              <a:path w="2758440" h="963295">
                <a:moveTo>
                  <a:pt x="1007837" y="681261"/>
                </a:moveTo>
                <a:lnTo>
                  <a:pt x="857958" y="681261"/>
                </a:lnTo>
                <a:lnTo>
                  <a:pt x="880758" y="684509"/>
                </a:lnTo>
                <a:lnTo>
                  <a:pt x="897898" y="694176"/>
                </a:lnTo>
                <a:lnTo>
                  <a:pt x="908689" y="710147"/>
                </a:lnTo>
                <a:lnTo>
                  <a:pt x="912439" y="732307"/>
                </a:lnTo>
                <a:lnTo>
                  <a:pt x="908677" y="754609"/>
                </a:lnTo>
                <a:lnTo>
                  <a:pt x="897806" y="770653"/>
                </a:lnTo>
                <a:lnTo>
                  <a:pt x="880447" y="780346"/>
                </a:lnTo>
                <a:lnTo>
                  <a:pt x="857221" y="783598"/>
                </a:lnTo>
                <a:lnTo>
                  <a:pt x="1006678" y="783598"/>
                </a:lnTo>
                <a:lnTo>
                  <a:pt x="1010969" y="775378"/>
                </a:lnTo>
                <a:lnTo>
                  <a:pt x="1017475" y="732062"/>
                </a:lnTo>
                <a:lnTo>
                  <a:pt x="1011332" y="688386"/>
                </a:lnTo>
                <a:lnTo>
                  <a:pt x="1007837" y="681261"/>
                </a:lnTo>
                <a:close/>
              </a:path>
              <a:path w="2758440" h="963295">
                <a:moveTo>
                  <a:pt x="1211595" y="602975"/>
                </a:moveTo>
                <a:lnTo>
                  <a:pt x="1054287" y="602975"/>
                </a:lnTo>
                <a:lnTo>
                  <a:pt x="1054287" y="957104"/>
                </a:lnTo>
                <a:lnTo>
                  <a:pt x="1158341" y="957104"/>
                </a:lnTo>
                <a:lnTo>
                  <a:pt x="1158341" y="838325"/>
                </a:lnTo>
                <a:lnTo>
                  <a:pt x="1305234" y="838325"/>
                </a:lnTo>
                <a:lnTo>
                  <a:pt x="1297489" y="822864"/>
                </a:lnTo>
                <a:lnTo>
                  <a:pt x="1322057" y="805708"/>
                </a:lnTo>
                <a:lnTo>
                  <a:pt x="1339976" y="782064"/>
                </a:lnTo>
                <a:lnTo>
                  <a:pt x="1344830" y="769610"/>
                </a:lnTo>
                <a:lnTo>
                  <a:pt x="1158341" y="769610"/>
                </a:lnTo>
                <a:lnTo>
                  <a:pt x="1158341" y="679789"/>
                </a:lnTo>
                <a:lnTo>
                  <a:pt x="1347922" y="679789"/>
                </a:lnTo>
                <a:lnTo>
                  <a:pt x="1331519" y="648139"/>
                </a:lnTo>
                <a:lnTo>
                  <a:pt x="1302775" y="623464"/>
                </a:lnTo>
                <a:lnTo>
                  <a:pt x="1262757" y="608202"/>
                </a:lnTo>
                <a:lnTo>
                  <a:pt x="1211595" y="602975"/>
                </a:lnTo>
                <a:close/>
              </a:path>
              <a:path w="2758440" h="963295">
                <a:moveTo>
                  <a:pt x="1305234" y="838325"/>
                </a:moveTo>
                <a:lnTo>
                  <a:pt x="1192453" y="838325"/>
                </a:lnTo>
                <a:lnTo>
                  <a:pt x="1248407" y="957104"/>
                </a:lnTo>
                <a:lnTo>
                  <a:pt x="1364732" y="957104"/>
                </a:lnTo>
                <a:lnTo>
                  <a:pt x="1305234" y="838325"/>
                </a:lnTo>
                <a:close/>
              </a:path>
              <a:path w="2758440" h="963295">
                <a:moveTo>
                  <a:pt x="1347922" y="679789"/>
                </a:moveTo>
                <a:lnTo>
                  <a:pt x="1201534" y="679789"/>
                </a:lnTo>
                <a:lnTo>
                  <a:pt x="1220660" y="683152"/>
                </a:lnTo>
                <a:lnTo>
                  <a:pt x="1235462" y="692520"/>
                </a:lnTo>
                <a:lnTo>
                  <a:pt x="1245017" y="706811"/>
                </a:lnTo>
                <a:lnTo>
                  <a:pt x="1248407" y="724945"/>
                </a:lnTo>
                <a:lnTo>
                  <a:pt x="1245152" y="743209"/>
                </a:lnTo>
                <a:lnTo>
                  <a:pt x="1235799" y="757308"/>
                </a:lnTo>
                <a:lnTo>
                  <a:pt x="1220971" y="766392"/>
                </a:lnTo>
                <a:lnTo>
                  <a:pt x="1201288" y="769610"/>
                </a:lnTo>
                <a:lnTo>
                  <a:pt x="1344830" y="769610"/>
                </a:lnTo>
                <a:lnTo>
                  <a:pt x="1350947" y="753911"/>
                </a:lnTo>
                <a:lnTo>
                  <a:pt x="1354670" y="723227"/>
                </a:lnTo>
                <a:lnTo>
                  <a:pt x="1348861" y="681601"/>
                </a:lnTo>
                <a:lnTo>
                  <a:pt x="1347922" y="679789"/>
                </a:lnTo>
                <a:close/>
              </a:path>
              <a:path w="2758440" h="963295">
                <a:moveTo>
                  <a:pt x="1566706" y="596840"/>
                </a:moveTo>
                <a:lnTo>
                  <a:pt x="1515485" y="602563"/>
                </a:lnTo>
                <a:lnTo>
                  <a:pt x="1471804" y="619227"/>
                </a:lnTo>
                <a:lnTo>
                  <a:pt x="1436454" y="646076"/>
                </a:lnTo>
                <a:lnTo>
                  <a:pt x="1410224" y="682352"/>
                </a:lnTo>
                <a:lnTo>
                  <a:pt x="1393907" y="727300"/>
                </a:lnTo>
                <a:lnTo>
                  <a:pt x="1388292" y="780162"/>
                </a:lnTo>
                <a:lnTo>
                  <a:pt x="1393890" y="833006"/>
                </a:lnTo>
                <a:lnTo>
                  <a:pt x="1410170" y="877909"/>
                </a:lnTo>
                <a:lnTo>
                  <a:pt x="1436362" y="914126"/>
                </a:lnTo>
                <a:lnTo>
                  <a:pt x="1471695" y="940916"/>
                </a:lnTo>
                <a:lnTo>
                  <a:pt x="1515400" y="957534"/>
                </a:lnTo>
                <a:lnTo>
                  <a:pt x="1566706" y="963239"/>
                </a:lnTo>
                <a:lnTo>
                  <a:pt x="1617926" y="957534"/>
                </a:lnTo>
                <a:lnTo>
                  <a:pt x="1661607" y="940916"/>
                </a:lnTo>
                <a:lnTo>
                  <a:pt x="1696958" y="914126"/>
                </a:lnTo>
                <a:lnTo>
                  <a:pt x="1721463" y="880290"/>
                </a:lnTo>
                <a:lnTo>
                  <a:pt x="1566706" y="880290"/>
                </a:lnTo>
                <a:lnTo>
                  <a:pt x="1536965" y="873238"/>
                </a:lnTo>
                <a:lnTo>
                  <a:pt x="1514126" y="853141"/>
                </a:lnTo>
                <a:lnTo>
                  <a:pt x="1499478" y="821587"/>
                </a:lnTo>
                <a:lnTo>
                  <a:pt x="1494309" y="780162"/>
                </a:lnTo>
                <a:lnTo>
                  <a:pt x="1499513" y="738596"/>
                </a:lnTo>
                <a:lnTo>
                  <a:pt x="1514218" y="706968"/>
                </a:lnTo>
                <a:lnTo>
                  <a:pt x="1537068" y="686845"/>
                </a:lnTo>
                <a:lnTo>
                  <a:pt x="1566706" y="679789"/>
                </a:lnTo>
                <a:lnTo>
                  <a:pt x="1721334" y="679789"/>
                </a:lnTo>
                <a:lnTo>
                  <a:pt x="1696958" y="646076"/>
                </a:lnTo>
                <a:lnTo>
                  <a:pt x="1661607" y="619227"/>
                </a:lnTo>
                <a:lnTo>
                  <a:pt x="1617926" y="602563"/>
                </a:lnTo>
                <a:lnTo>
                  <a:pt x="1566706" y="596840"/>
                </a:lnTo>
                <a:close/>
              </a:path>
              <a:path w="2758440" h="963295">
                <a:moveTo>
                  <a:pt x="1721334" y="679789"/>
                </a:moveTo>
                <a:lnTo>
                  <a:pt x="1566706" y="679789"/>
                </a:lnTo>
                <a:lnTo>
                  <a:pt x="1596343" y="686845"/>
                </a:lnTo>
                <a:lnTo>
                  <a:pt x="1619193" y="706968"/>
                </a:lnTo>
                <a:lnTo>
                  <a:pt x="1633899" y="738596"/>
                </a:lnTo>
                <a:lnTo>
                  <a:pt x="1639102" y="780162"/>
                </a:lnTo>
                <a:lnTo>
                  <a:pt x="1633933" y="821587"/>
                </a:lnTo>
                <a:lnTo>
                  <a:pt x="1619285" y="853141"/>
                </a:lnTo>
                <a:lnTo>
                  <a:pt x="1596447" y="873238"/>
                </a:lnTo>
                <a:lnTo>
                  <a:pt x="1566706" y="880290"/>
                </a:lnTo>
                <a:lnTo>
                  <a:pt x="1721463" y="880290"/>
                </a:lnTo>
                <a:lnTo>
                  <a:pt x="1723187" y="877909"/>
                </a:lnTo>
                <a:lnTo>
                  <a:pt x="1739505" y="833006"/>
                </a:lnTo>
                <a:lnTo>
                  <a:pt x="1745120" y="780162"/>
                </a:lnTo>
                <a:lnTo>
                  <a:pt x="1739505" y="727300"/>
                </a:lnTo>
                <a:lnTo>
                  <a:pt x="1723187" y="682352"/>
                </a:lnTo>
                <a:lnTo>
                  <a:pt x="1721334" y="679789"/>
                </a:lnTo>
                <a:close/>
              </a:path>
              <a:path w="2758440" h="963295">
                <a:moveTo>
                  <a:pt x="1875924" y="602975"/>
                </a:moveTo>
                <a:lnTo>
                  <a:pt x="1756163" y="602975"/>
                </a:lnTo>
                <a:lnTo>
                  <a:pt x="1863653" y="957104"/>
                </a:lnTo>
                <a:lnTo>
                  <a:pt x="1998630" y="957104"/>
                </a:lnTo>
                <a:lnTo>
                  <a:pt x="2028575" y="858449"/>
                </a:lnTo>
                <a:lnTo>
                  <a:pt x="1932614" y="858449"/>
                </a:lnTo>
                <a:lnTo>
                  <a:pt x="1875924" y="602975"/>
                </a:lnTo>
                <a:close/>
              </a:path>
              <a:path w="2758440" h="963295">
                <a:moveTo>
                  <a:pt x="2106120" y="602975"/>
                </a:moveTo>
                <a:lnTo>
                  <a:pt x="1991267" y="602975"/>
                </a:lnTo>
                <a:lnTo>
                  <a:pt x="1934577" y="858449"/>
                </a:lnTo>
                <a:lnTo>
                  <a:pt x="2028575" y="858449"/>
                </a:lnTo>
                <a:lnTo>
                  <a:pt x="2106120" y="602975"/>
                </a:lnTo>
                <a:close/>
              </a:path>
              <a:path w="2758440" h="963295">
                <a:moveTo>
                  <a:pt x="2387852" y="602975"/>
                </a:moveTo>
                <a:lnTo>
                  <a:pt x="2138023" y="602975"/>
                </a:lnTo>
                <a:lnTo>
                  <a:pt x="2138023" y="957104"/>
                </a:lnTo>
                <a:lnTo>
                  <a:pt x="2387852" y="957104"/>
                </a:lnTo>
                <a:lnTo>
                  <a:pt x="2387852" y="874400"/>
                </a:lnTo>
                <a:lnTo>
                  <a:pt x="2242078" y="874400"/>
                </a:lnTo>
                <a:lnTo>
                  <a:pt x="2242078" y="817465"/>
                </a:lnTo>
                <a:lnTo>
                  <a:pt x="2378772" y="817465"/>
                </a:lnTo>
                <a:lnTo>
                  <a:pt x="2378772" y="742860"/>
                </a:lnTo>
                <a:lnTo>
                  <a:pt x="2242078" y="742860"/>
                </a:lnTo>
                <a:lnTo>
                  <a:pt x="2242078" y="685679"/>
                </a:lnTo>
                <a:lnTo>
                  <a:pt x="2387852" y="685679"/>
                </a:lnTo>
                <a:lnTo>
                  <a:pt x="2387852" y="602975"/>
                </a:lnTo>
                <a:close/>
              </a:path>
              <a:path w="2758440" h="963295">
                <a:moveTo>
                  <a:pt x="2587862" y="602975"/>
                </a:moveTo>
                <a:lnTo>
                  <a:pt x="2436444" y="602975"/>
                </a:lnTo>
                <a:lnTo>
                  <a:pt x="2436444" y="957104"/>
                </a:lnTo>
                <a:lnTo>
                  <a:pt x="2587862" y="957104"/>
                </a:lnTo>
                <a:lnTo>
                  <a:pt x="2637734" y="951671"/>
                </a:lnTo>
                <a:lnTo>
                  <a:pt x="2679746" y="935726"/>
                </a:lnTo>
                <a:lnTo>
                  <a:pt x="2713360" y="909801"/>
                </a:lnTo>
                <a:lnTo>
                  <a:pt x="2738045" y="874400"/>
                </a:lnTo>
                <a:lnTo>
                  <a:pt x="2540498" y="874400"/>
                </a:lnTo>
                <a:lnTo>
                  <a:pt x="2540498" y="685679"/>
                </a:lnTo>
                <a:lnTo>
                  <a:pt x="2739436" y="685679"/>
                </a:lnTo>
                <a:lnTo>
                  <a:pt x="2738091" y="681834"/>
                </a:lnTo>
                <a:lnTo>
                  <a:pt x="2713452" y="647701"/>
                </a:lnTo>
                <a:lnTo>
                  <a:pt x="2679855" y="623017"/>
                </a:lnTo>
                <a:lnTo>
                  <a:pt x="2637820" y="608027"/>
                </a:lnTo>
                <a:lnTo>
                  <a:pt x="2587862" y="602975"/>
                </a:lnTo>
                <a:close/>
              </a:path>
              <a:path w="2758440" h="963295">
                <a:moveTo>
                  <a:pt x="2739436" y="685679"/>
                </a:moveTo>
                <a:lnTo>
                  <a:pt x="2573138" y="685679"/>
                </a:lnTo>
                <a:lnTo>
                  <a:pt x="2606541" y="691634"/>
                </a:lnTo>
                <a:lnTo>
                  <a:pt x="2631454" y="709208"/>
                </a:lnTo>
                <a:lnTo>
                  <a:pt x="2647026" y="737963"/>
                </a:lnTo>
                <a:lnTo>
                  <a:pt x="2652406" y="777463"/>
                </a:lnTo>
                <a:lnTo>
                  <a:pt x="2647336" y="820149"/>
                </a:lnTo>
                <a:lnTo>
                  <a:pt x="2632282" y="850411"/>
                </a:lnTo>
                <a:lnTo>
                  <a:pt x="2607472" y="868434"/>
                </a:lnTo>
                <a:lnTo>
                  <a:pt x="2573138" y="874400"/>
                </a:lnTo>
                <a:lnTo>
                  <a:pt x="2738045" y="874400"/>
                </a:lnTo>
                <a:lnTo>
                  <a:pt x="2753237" y="830138"/>
                </a:lnTo>
                <a:lnTo>
                  <a:pt x="2758423" y="777463"/>
                </a:lnTo>
                <a:lnTo>
                  <a:pt x="2753254" y="725170"/>
                </a:lnTo>
                <a:lnTo>
                  <a:pt x="2739436" y="685679"/>
                </a:lnTo>
                <a:close/>
              </a:path>
            </a:pathLst>
          </a:custGeom>
          <a:solidFill>
            <a:srgbClr val="26AE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6356096" y="7283482"/>
            <a:ext cx="2044700" cy="957580"/>
          </a:xfrm>
          <a:custGeom>
            <a:avLst/>
            <a:gdLst/>
            <a:ahLst/>
            <a:cxnLst/>
            <a:rect l="l" t="t" r="r" b="b"/>
            <a:pathLst>
              <a:path w="2044700" h="957579">
                <a:moveTo>
                  <a:pt x="536223" y="0"/>
                </a:moveTo>
                <a:lnTo>
                  <a:pt x="485629" y="5449"/>
                </a:lnTo>
                <a:lnTo>
                  <a:pt x="442567" y="21505"/>
                </a:lnTo>
                <a:lnTo>
                  <a:pt x="407781" y="47732"/>
                </a:lnTo>
                <a:lnTo>
                  <a:pt x="382014" y="83694"/>
                </a:lnTo>
                <a:lnTo>
                  <a:pt x="366009" y="128954"/>
                </a:lnTo>
                <a:lnTo>
                  <a:pt x="360509" y="183076"/>
                </a:lnTo>
                <a:lnTo>
                  <a:pt x="365992" y="237217"/>
                </a:lnTo>
                <a:lnTo>
                  <a:pt x="381960" y="282523"/>
                </a:lnTo>
                <a:lnTo>
                  <a:pt x="407689" y="318543"/>
                </a:lnTo>
                <a:lnTo>
                  <a:pt x="442458" y="344830"/>
                </a:lnTo>
                <a:lnTo>
                  <a:pt x="485544" y="360931"/>
                </a:lnTo>
                <a:lnTo>
                  <a:pt x="536223" y="366399"/>
                </a:lnTo>
                <a:lnTo>
                  <a:pt x="589986" y="359388"/>
                </a:lnTo>
                <a:lnTo>
                  <a:pt x="635373" y="339407"/>
                </a:lnTo>
                <a:lnTo>
                  <a:pt x="670371" y="308036"/>
                </a:lnTo>
                <a:lnTo>
                  <a:pt x="683186" y="284677"/>
                </a:lnTo>
                <a:lnTo>
                  <a:pt x="536469" y="284677"/>
                </a:lnTo>
                <a:lnTo>
                  <a:pt x="507318" y="277771"/>
                </a:lnTo>
                <a:lnTo>
                  <a:pt x="485300" y="257773"/>
                </a:lnTo>
                <a:lnTo>
                  <a:pt x="471381" y="225766"/>
                </a:lnTo>
                <a:lnTo>
                  <a:pt x="466527" y="182831"/>
                </a:lnTo>
                <a:lnTo>
                  <a:pt x="471412" y="140321"/>
                </a:lnTo>
                <a:lnTo>
                  <a:pt x="485362" y="108533"/>
                </a:lnTo>
                <a:lnTo>
                  <a:pt x="507318" y="88616"/>
                </a:lnTo>
                <a:lnTo>
                  <a:pt x="536223" y="81721"/>
                </a:lnTo>
                <a:lnTo>
                  <a:pt x="682544" y="81721"/>
                </a:lnTo>
                <a:lnTo>
                  <a:pt x="669594" y="58415"/>
                </a:lnTo>
                <a:lnTo>
                  <a:pt x="634423" y="27046"/>
                </a:lnTo>
                <a:lnTo>
                  <a:pt x="589205" y="7032"/>
                </a:lnTo>
                <a:lnTo>
                  <a:pt x="536223" y="0"/>
                </a:lnTo>
                <a:close/>
              </a:path>
              <a:path w="2044700" h="957579">
                <a:moveTo>
                  <a:pt x="246147" y="6135"/>
                </a:moveTo>
                <a:lnTo>
                  <a:pt x="115588" y="6135"/>
                </a:lnTo>
                <a:lnTo>
                  <a:pt x="0" y="360263"/>
                </a:lnTo>
                <a:lnTo>
                  <a:pt x="106017" y="360263"/>
                </a:lnTo>
                <a:lnTo>
                  <a:pt x="124423" y="289830"/>
                </a:lnTo>
                <a:lnTo>
                  <a:pt x="338746" y="289830"/>
                </a:lnTo>
                <a:lnTo>
                  <a:pt x="314795" y="216452"/>
                </a:lnTo>
                <a:lnTo>
                  <a:pt x="143320" y="216452"/>
                </a:lnTo>
                <a:lnTo>
                  <a:pt x="177432" y="87857"/>
                </a:lnTo>
                <a:lnTo>
                  <a:pt x="272821" y="87857"/>
                </a:lnTo>
                <a:lnTo>
                  <a:pt x="246147" y="6135"/>
                </a:lnTo>
                <a:close/>
              </a:path>
              <a:path w="2044700" h="957579">
                <a:moveTo>
                  <a:pt x="338746" y="289830"/>
                </a:moveTo>
                <a:lnTo>
                  <a:pt x="232404" y="289830"/>
                </a:lnTo>
                <a:lnTo>
                  <a:pt x="250810" y="360263"/>
                </a:lnTo>
                <a:lnTo>
                  <a:pt x="361736" y="360263"/>
                </a:lnTo>
                <a:lnTo>
                  <a:pt x="338746" y="289830"/>
                </a:lnTo>
                <a:close/>
              </a:path>
              <a:path w="2044700" h="957579">
                <a:moveTo>
                  <a:pt x="701140" y="217434"/>
                </a:moveTo>
                <a:lnTo>
                  <a:pt x="601503" y="217434"/>
                </a:lnTo>
                <a:lnTo>
                  <a:pt x="595034" y="245231"/>
                </a:lnTo>
                <a:lnTo>
                  <a:pt x="581226" y="266424"/>
                </a:lnTo>
                <a:lnTo>
                  <a:pt x="561297" y="279933"/>
                </a:lnTo>
                <a:lnTo>
                  <a:pt x="536469" y="284677"/>
                </a:lnTo>
                <a:lnTo>
                  <a:pt x="683186" y="284677"/>
                </a:lnTo>
                <a:lnTo>
                  <a:pt x="692965" y="266852"/>
                </a:lnTo>
                <a:lnTo>
                  <a:pt x="701140" y="217434"/>
                </a:lnTo>
                <a:close/>
              </a:path>
              <a:path w="2044700" h="957579">
                <a:moveTo>
                  <a:pt x="272821" y="87857"/>
                </a:moveTo>
                <a:lnTo>
                  <a:pt x="179395" y="87857"/>
                </a:lnTo>
                <a:lnTo>
                  <a:pt x="213507" y="216452"/>
                </a:lnTo>
                <a:lnTo>
                  <a:pt x="314795" y="216452"/>
                </a:lnTo>
                <a:lnTo>
                  <a:pt x="272821" y="87857"/>
                </a:lnTo>
                <a:close/>
              </a:path>
              <a:path w="2044700" h="957579">
                <a:moveTo>
                  <a:pt x="682544" y="81721"/>
                </a:moveTo>
                <a:lnTo>
                  <a:pt x="536223" y="81721"/>
                </a:lnTo>
                <a:lnTo>
                  <a:pt x="561221" y="86530"/>
                </a:lnTo>
                <a:lnTo>
                  <a:pt x="581226" y="100127"/>
                </a:lnTo>
                <a:lnTo>
                  <a:pt x="594927" y="121271"/>
                </a:lnTo>
                <a:lnTo>
                  <a:pt x="601012" y="148719"/>
                </a:lnTo>
                <a:lnTo>
                  <a:pt x="700649" y="148719"/>
                </a:lnTo>
                <a:lnTo>
                  <a:pt x="692431" y="99515"/>
                </a:lnTo>
                <a:lnTo>
                  <a:pt x="682544" y="81721"/>
                </a:lnTo>
                <a:close/>
              </a:path>
              <a:path w="2044700" h="957579">
                <a:moveTo>
                  <a:pt x="907776" y="0"/>
                </a:moveTo>
                <a:lnTo>
                  <a:pt x="857182" y="5449"/>
                </a:lnTo>
                <a:lnTo>
                  <a:pt x="814120" y="21505"/>
                </a:lnTo>
                <a:lnTo>
                  <a:pt x="779334" y="47732"/>
                </a:lnTo>
                <a:lnTo>
                  <a:pt x="753567" y="83694"/>
                </a:lnTo>
                <a:lnTo>
                  <a:pt x="737562" y="128954"/>
                </a:lnTo>
                <a:lnTo>
                  <a:pt x="732062" y="183076"/>
                </a:lnTo>
                <a:lnTo>
                  <a:pt x="737545" y="237217"/>
                </a:lnTo>
                <a:lnTo>
                  <a:pt x="753512" y="282523"/>
                </a:lnTo>
                <a:lnTo>
                  <a:pt x="779242" y="318543"/>
                </a:lnTo>
                <a:lnTo>
                  <a:pt x="814011" y="344830"/>
                </a:lnTo>
                <a:lnTo>
                  <a:pt x="857096" y="360931"/>
                </a:lnTo>
                <a:lnTo>
                  <a:pt x="907776" y="366399"/>
                </a:lnTo>
                <a:lnTo>
                  <a:pt x="961539" y="359388"/>
                </a:lnTo>
                <a:lnTo>
                  <a:pt x="1006926" y="339407"/>
                </a:lnTo>
                <a:lnTo>
                  <a:pt x="1041924" y="308036"/>
                </a:lnTo>
                <a:lnTo>
                  <a:pt x="1054739" y="284677"/>
                </a:lnTo>
                <a:lnTo>
                  <a:pt x="908022" y="284677"/>
                </a:lnTo>
                <a:lnTo>
                  <a:pt x="878871" y="277771"/>
                </a:lnTo>
                <a:lnTo>
                  <a:pt x="856853" y="257773"/>
                </a:lnTo>
                <a:lnTo>
                  <a:pt x="842934" y="225766"/>
                </a:lnTo>
                <a:lnTo>
                  <a:pt x="838079" y="182831"/>
                </a:lnTo>
                <a:lnTo>
                  <a:pt x="842965" y="140321"/>
                </a:lnTo>
                <a:lnTo>
                  <a:pt x="856915" y="108533"/>
                </a:lnTo>
                <a:lnTo>
                  <a:pt x="878871" y="88616"/>
                </a:lnTo>
                <a:lnTo>
                  <a:pt x="907776" y="81721"/>
                </a:lnTo>
                <a:lnTo>
                  <a:pt x="1054097" y="81721"/>
                </a:lnTo>
                <a:lnTo>
                  <a:pt x="1041146" y="58415"/>
                </a:lnTo>
                <a:lnTo>
                  <a:pt x="1005976" y="27046"/>
                </a:lnTo>
                <a:lnTo>
                  <a:pt x="960758" y="7032"/>
                </a:lnTo>
                <a:lnTo>
                  <a:pt x="907776" y="0"/>
                </a:lnTo>
                <a:close/>
              </a:path>
              <a:path w="2044700" h="957579">
                <a:moveTo>
                  <a:pt x="1072693" y="217434"/>
                </a:moveTo>
                <a:lnTo>
                  <a:pt x="973056" y="217434"/>
                </a:lnTo>
                <a:lnTo>
                  <a:pt x="966587" y="245231"/>
                </a:lnTo>
                <a:lnTo>
                  <a:pt x="952778" y="266424"/>
                </a:lnTo>
                <a:lnTo>
                  <a:pt x="932850" y="279933"/>
                </a:lnTo>
                <a:lnTo>
                  <a:pt x="908022" y="284677"/>
                </a:lnTo>
                <a:lnTo>
                  <a:pt x="1054739" y="284677"/>
                </a:lnTo>
                <a:lnTo>
                  <a:pt x="1064517" y="266852"/>
                </a:lnTo>
                <a:lnTo>
                  <a:pt x="1072693" y="217434"/>
                </a:lnTo>
                <a:close/>
              </a:path>
              <a:path w="2044700" h="957579">
                <a:moveTo>
                  <a:pt x="1054097" y="81721"/>
                </a:moveTo>
                <a:lnTo>
                  <a:pt x="907776" y="81721"/>
                </a:lnTo>
                <a:lnTo>
                  <a:pt x="932774" y="86530"/>
                </a:lnTo>
                <a:lnTo>
                  <a:pt x="952778" y="100127"/>
                </a:lnTo>
                <a:lnTo>
                  <a:pt x="966479" y="121271"/>
                </a:lnTo>
                <a:lnTo>
                  <a:pt x="972565" y="148719"/>
                </a:lnTo>
                <a:lnTo>
                  <a:pt x="1072202" y="148719"/>
                </a:lnTo>
                <a:lnTo>
                  <a:pt x="1063983" y="99515"/>
                </a:lnTo>
                <a:lnTo>
                  <a:pt x="1054097" y="81721"/>
                </a:lnTo>
                <a:close/>
              </a:path>
              <a:path w="2044700" h="957579">
                <a:moveTo>
                  <a:pt x="1362033" y="6135"/>
                </a:moveTo>
                <a:lnTo>
                  <a:pt x="1112204" y="6135"/>
                </a:lnTo>
                <a:lnTo>
                  <a:pt x="1112204" y="360263"/>
                </a:lnTo>
                <a:lnTo>
                  <a:pt x="1362033" y="360263"/>
                </a:lnTo>
                <a:lnTo>
                  <a:pt x="1362033" y="277560"/>
                </a:lnTo>
                <a:lnTo>
                  <a:pt x="1216258" y="277560"/>
                </a:lnTo>
                <a:lnTo>
                  <a:pt x="1216258" y="220624"/>
                </a:lnTo>
                <a:lnTo>
                  <a:pt x="1352952" y="220624"/>
                </a:lnTo>
                <a:lnTo>
                  <a:pt x="1352952" y="146019"/>
                </a:lnTo>
                <a:lnTo>
                  <a:pt x="1216258" y="146019"/>
                </a:lnTo>
                <a:lnTo>
                  <a:pt x="1216258" y="88838"/>
                </a:lnTo>
                <a:lnTo>
                  <a:pt x="1362033" y="88838"/>
                </a:lnTo>
                <a:lnTo>
                  <a:pt x="1362033" y="6135"/>
                </a:lnTo>
                <a:close/>
              </a:path>
              <a:path w="2044700" h="957579">
                <a:moveTo>
                  <a:pt x="1496518" y="253019"/>
                </a:moveTo>
                <a:lnTo>
                  <a:pt x="1400808" y="253019"/>
                </a:lnTo>
                <a:lnTo>
                  <a:pt x="1407966" y="292610"/>
                </a:lnTo>
                <a:lnTo>
                  <a:pt x="1428211" y="324204"/>
                </a:lnTo>
                <a:lnTo>
                  <a:pt x="1460142" y="347339"/>
                </a:lnTo>
                <a:lnTo>
                  <a:pt x="1502357" y="361557"/>
                </a:lnTo>
                <a:lnTo>
                  <a:pt x="1553453" y="366399"/>
                </a:lnTo>
                <a:lnTo>
                  <a:pt x="1607040" y="360992"/>
                </a:lnTo>
                <a:lnTo>
                  <a:pt x="1650071" y="345407"/>
                </a:lnTo>
                <a:lnTo>
                  <a:pt x="1681770" y="320599"/>
                </a:lnTo>
                <a:lnTo>
                  <a:pt x="1701360" y="287522"/>
                </a:lnTo>
                <a:lnTo>
                  <a:pt x="1701506" y="286640"/>
                </a:lnTo>
                <a:lnTo>
                  <a:pt x="1554681" y="286640"/>
                </a:lnTo>
                <a:lnTo>
                  <a:pt x="1533679" y="284374"/>
                </a:lnTo>
                <a:lnTo>
                  <a:pt x="1516028" y="277836"/>
                </a:lnTo>
                <a:lnTo>
                  <a:pt x="1503121" y="267279"/>
                </a:lnTo>
                <a:lnTo>
                  <a:pt x="1496518" y="253019"/>
                </a:lnTo>
                <a:close/>
              </a:path>
              <a:path w="2044700" h="957579">
                <a:moveTo>
                  <a:pt x="1552472" y="0"/>
                </a:moveTo>
                <a:lnTo>
                  <a:pt x="1505013" y="5240"/>
                </a:lnTo>
                <a:lnTo>
                  <a:pt x="1464882" y="20363"/>
                </a:lnTo>
                <a:lnTo>
                  <a:pt x="1433926" y="44474"/>
                </a:lnTo>
                <a:lnTo>
                  <a:pt x="1406943" y="116079"/>
                </a:lnTo>
                <a:lnTo>
                  <a:pt x="1414064" y="153616"/>
                </a:lnTo>
                <a:lnTo>
                  <a:pt x="1435012" y="183537"/>
                </a:lnTo>
                <a:lnTo>
                  <a:pt x="1469166" y="205497"/>
                </a:lnTo>
                <a:lnTo>
                  <a:pt x="1515906" y="219152"/>
                </a:lnTo>
                <a:lnTo>
                  <a:pt x="1551490" y="225533"/>
                </a:lnTo>
                <a:lnTo>
                  <a:pt x="1576622" y="231020"/>
                </a:lnTo>
                <a:lnTo>
                  <a:pt x="1593149" y="237404"/>
                </a:lnTo>
                <a:lnTo>
                  <a:pt x="1602221" y="245583"/>
                </a:lnTo>
                <a:lnTo>
                  <a:pt x="1604990" y="256454"/>
                </a:lnTo>
                <a:lnTo>
                  <a:pt x="1601512" y="268522"/>
                </a:lnTo>
                <a:lnTo>
                  <a:pt x="1591523" y="278081"/>
                </a:lnTo>
                <a:lnTo>
                  <a:pt x="1575690" y="284374"/>
                </a:lnTo>
                <a:lnTo>
                  <a:pt x="1554681" y="286640"/>
                </a:lnTo>
                <a:lnTo>
                  <a:pt x="1701506" y="286640"/>
                </a:lnTo>
                <a:lnTo>
                  <a:pt x="1708063" y="247129"/>
                </a:lnTo>
                <a:lnTo>
                  <a:pt x="1701276" y="208845"/>
                </a:lnTo>
                <a:lnTo>
                  <a:pt x="1645736" y="158505"/>
                </a:lnTo>
                <a:lnTo>
                  <a:pt x="1596155" y="144792"/>
                </a:lnTo>
                <a:lnTo>
                  <a:pt x="1560570" y="138412"/>
                </a:lnTo>
                <a:lnTo>
                  <a:pt x="1537763" y="133285"/>
                </a:lnTo>
                <a:lnTo>
                  <a:pt x="1522041" y="127031"/>
                </a:lnTo>
                <a:lnTo>
                  <a:pt x="1512945" y="118982"/>
                </a:lnTo>
                <a:lnTo>
                  <a:pt x="1510016" y="108471"/>
                </a:lnTo>
                <a:lnTo>
                  <a:pt x="1512769" y="97255"/>
                </a:lnTo>
                <a:lnTo>
                  <a:pt x="1520998" y="88133"/>
                </a:lnTo>
                <a:lnTo>
                  <a:pt x="1534657" y="82001"/>
                </a:lnTo>
                <a:lnTo>
                  <a:pt x="1553699" y="79758"/>
                </a:lnTo>
                <a:lnTo>
                  <a:pt x="1694962" y="79758"/>
                </a:lnTo>
                <a:lnTo>
                  <a:pt x="1694190" y="75170"/>
                </a:lnTo>
                <a:lnTo>
                  <a:pt x="1675594" y="43573"/>
                </a:lnTo>
                <a:lnTo>
                  <a:pt x="1645430" y="19939"/>
                </a:lnTo>
                <a:lnTo>
                  <a:pt x="1604216" y="5128"/>
                </a:lnTo>
                <a:lnTo>
                  <a:pt x="1552472" y="0"/>
                </a:lnTo>
                <a:close/>
              </a:path>
              <a:path w="2044700" h="957579">
                <a:moveTo>
                  <a:pt x="1694962" y="79758"/>
                </a:moveTo>
                <a:lnTo>
                  <a:pt x="1553699" y="79758"/>
                </a:lnTo>
                <a:lnTo>
                  <a:pt x="1573619" y="82051"/>
                </a:lnTo>
                <a:lnTo>
                  <a:pt x="1589744" y="88716"/>
                </a:lnTo>
                <a:lnTo>
                  <a:pt x="1600668" y="99429"/>
                </a:lnTo>
                <a:lnTo>
                  <a:pt x="1604990" y="113870"/>
                </a:lnTo>
                <a:lnTo>
                  <a:pt x="1700700" y="113870"/>
                </a:lnTo>
                <a:lnTo>
                  <a:pt x="1694962" y="79758"/>
                </a:lnTo>
                <a:close/>
              </a:path>
              <a:path w="2044700" h="957579">
                <a:moveTo>
                  <a:pt x="1832732" y="253019"/>
                </a:moveTo>
                <a:lnTo>
                  <a:pt x="1737021" y="253019"/>
                </a:lnTo>
                <a:lnTo>
                  <a:pt x="1744179" y="292610"/>
                </a:lnTo>
                <a:lnTo>
                  <a:pt x="1764425" y="324204"/>
                </a:lnTo>
                <a:lnTo>
                  <a:pt x="1796356" y="347339"/>
                </a:lnTo>
                <a:lnTo>
                  <a:pt x="1838570" y="361557"/>
                </a:lnTo>
                <a:lnTo>
                  <a:pt x="1889667" y="366399"/>
                </a:lnTo>
                <a:lnTo>
                  <a:pt x="1943253" y="360992"/>
                </a:lnTo>
                <a:lnTo>
                  <a:pt x="1986285" y="345407"/>
                </a:lnTo>
                <a:lnTo>
                  <a:pt x="2017984" y="320599"/>
                </a:lnTo>
                <a:lnTo>
                  <a:pt x="2037574" y="287522"/>
                </a:lnTo>
                <a:lnTo>
                  <a:pt x="2037720" y="286640"/>
                </a:lnTo>
                <a:lnTo>
                  <a:pt x="1890894" y="286640"/>
                </a:lnTo>
                <a:lnTo>
                  <a:pt x="1869893" y="284374"/>
                </a:lnTo>
                <a:lnTo>
                  <a:pt x="1852242" y="277836"/>
                </a:lnTo>
                <a:lnTo>
                  <a:pt x="1839335" y="267279"/>
                </a:lnTo>
                <a:lnTo>
                  <a:pt x="1832732" y="253019"/>
                </a:lnTo>
                <a:close/>
              </a:path>
              <a:path w="2044700" h="957579">
                <a:moveTo>
                  <a:pt x="1888685" y="0"/>
                </a:moveTo>
                <a:lnTo>
                  <a:pt x="1841227" y="5240"/>
                </a:lnTo>
                <a:lnTo>
                  <a:pt x="1801095" y="20363"/>
                </a:lnTo>
                <a:lnTo>
                  <a:pt x="1770140" y="44474"/>
                </a:lnTo>
                <a:lnTo>
                  <a:pt x="1743156" y="116079"/>
                </a:lnTo>
                <a:lnTo>
                  <a:pt x="1750277" y="153616"/>
                </a:lnTo>
                <a:lnTo>
                  <a:pt x="1771225" y="183537"/>
                </a:lnTo>
                <a:lnTo>
                  <a:pt x="1805380" y="205497"/>
                </a:lnTo>
                <a:lnTo>
                  <a:pt x="1852119" y="219152"/>
                </a:lnTo>
                <a:lnTo>
                  <a:pt x="1887704" y="225533"/>
                </a:lnTo>
                <a:lnTo>
                  <a:pt x="1912835" y="231020"/>
                </a:lnTo>
                <a:lnTo>
                  <a:pt x="1929362" y="237404"/>
                </a:lnTo>
                <a:lnTo>
                  <a:pt x="1938435" y="245583"/>
                </a:lnTo>
                <a:lnTo>
                  <a:pt x="1941203" y="256454"/>
                </a:lnTo>
                <a:lnTo>
                  <a:pt x="1937726" y="268522"/>
                </a:lnTo>
                <a:lnTo>
                  <a:pt x="1927737" y="278081"/>
                </a:lnTo>
                <a:lnTo>
                  <a:pt x="1911904" y="284374"/>
                </a:lnTo>
                <a:lnTo>
                  <a:pt x="1890894" y="286640"/>
                </a:lnTo>
                <a:lnTo>
                  <a:pt x="2037720" y="286640"/>
                </a:lnTo>
                <a:lnTo>
                  <a:pt x="2044276" y="247129"/>
                </a:lnTo>
                <a:lnTo>
                  <a:pt x="2037489" y="208845"/>
                </a:lnTo>
                <a:lnTo>
                  <a:pt x="1981949" y="158505"/>
                </a:lnTo>
                <a:lnTo>
                  <a:pt x="1932369" y="144792"/>
                </a:lnTo>
                <a:lnTo>
                  <a:pt x="1896784" y="138412"/>
                </a:lnTo>
                <a:lnTo>
                  <a:pt x="1873976" y="133285"/>
                </a:lnTo>
                <a:lnTo>
                  <a:pt x="1858254" y="127031"/>
                </a:lnTo>
                <a:lnTo>
                  <a:pt x="1849159" y="118982"/>
                </a:lnTo>
                <a:lnTo>
                  <a:pt x="1846229" y="108471"/>
                </a:lnTo>
                <a:lnTo>
                  <a:pt x="1848982" y="97255"/>
                </a:lnTo>
                <a:lnTo>
                  <a:pt x="1857211" y="88133"/>
                </a:lnTo>
                <a:lnTo>
                  <a:pt x="1870870" y="82001"/>
                </a:lnTo>
                <a:lnTo>
                  <a:pt x="1889912" y="79758"/>
                </a:lnTo>
                <a:lnTo>
                  <a:pt x="2031175" y="79758"/>
                </a:lnTo>
                <a:lnTo>
                  <a:pt x="2030404" y="75170"/>
                </a:lnTo>
                <a:lnTo>
                  <a:pt x="2011807" y="43573"/>
                </a:lnTo>
                <a:lnTo>
                  <a:pt x="1981643" y="19939"/>
                </a:lnTo>
                <a:lnTo>
                  <a:pt x="1940430" y="5128"/>
                </a:lnTo>
                <a:lnTo>
                  <a:pt x="1888685" y="0"/>
                </a:lnTo>
                <a:close/>
              </a:path>
              <a:path w="2044700" h="957579">
                <a:moveTo>
                  <a:pt x="2031175" y="79758"/>
                </a:moveTo>
                <a:lnTo>
                  <a:pt x="1889912" y="79758"/>
                </a:lnTo>
                <a:lnTo>
                  <a:pt x="1909833" y="82051"/>
                </a:lnTo>
                <a:lnTo>
                  <a:pt x="1925957" y="88716"/>
                </a:lnTo>
                <a:lnTo>
                  <a:pt x="1936882" y="99429"/>
                </a:lnTo>
                <a:lnTo>
                  <a:pt x="1941203" y="113870"/>
                </a:lnTo>
                <a:lnTo>
                  <a:pt x="2036914" y="113870"/>
                </a:lnTo>
                <a:lnTo>
                  <a:pt x="2031175" y="79758"/>
                </a:lnTo>
                <a:close/>
              </a:path>
              <a:path w="2044700" h="957579">
                <a:moveTo>
                  <a:pt x="280505" y="602975"/>
                </a:moveTo>
                <a:lnTo>
                  <a:pt x="129086" y="602975"/>
                </a:lnTo>
                <a:lnTo>
                  <a:pt x="129086" y="957104"/>
                </a:lnTo>
                <a:lnTo>
                  <a:pt x="280505" y="957104"/>
                </a:lnTo>
                <a:lnTo>
                  <a:pt x="330377" y="951671"/>
                </a:lnTo>
                <a:lnTo>
                  <a:pt x="372389" y="935726"/>
                </a:lnTo>
                <a:lnTo>
                  <a:pt x="406002" y="909801"/>
                </a:lnTo>
                <a:lnTo>
                  <a:pt x="430688" y="874400"/>
                </a:lnTo>
                <a:lnTo>
                  <a:pt x="233140" y="874400"/>
                </a:lnTo>
                <a:lnTo>
                  <a:pt x="233140" y="685679"/>
                </a:lnTo>
                <a:lnTo>
                  <a:pt x="432078" y="685679"/>
                </a:lnTo>
                <a:lnTo>
                  <a:pt x="430733" y="681834"/>
                </a:lnTo>
                <a:lnTo>
                  <a:pt x="406094" y="647701"/>
                </a:lnTo>
                <a:lnTo>
                  <a:pt x="372498" y="623017"/>
                </a:lnTo>
                <a:lnTo>
                  <a:pt x="330462" y="608027"/>
                </a:lnTo>
                <a:lnTo>
                  <a:pt x="280505" y="602975"/>
                </a:lnTo>
                <a:close/>
              </a:path>
              <a:path w="2044700" h="957579">
                <a:moveTo>
                  <a:pt x="432078" y="685679"/>
                </a:moveTo>
                <a:lnTo>
                  <a:pt x="265780" y="685679"/>
                </a:lnTo>
                <a:lnTo>
                  <a:pt x="299183" y="691634"/>
                </a:lnTo>
                <a:lnTo>
                  <a:pt x="324096" y="709208"/>
                </a:lnTo>
                <a:lnTo>
                  <a:pt x="339668" y="737963"/>
                </a:lnTo>
                <a:lnTo>
                  <a:pt x="345048" y="777463"/>
                </a:lnTo>
                <a:lnTo>
                  <a:pt x="339979" y="820149"/>
                </a:lnTo>
                <a:lnTo>
                  <a:pt x="324924" y="850411"/>
                </a:lnTo>
                <a:lnTo>
                  <a:pt x="300115" y="868434"/>
                </a:lnTo>
                <a:lnTo>
                  <a:pt x="265780" y="874400"/>
                </a:lnTo>
                <a:lnTo>
                  <a:pt x="430688" y="874400"/>
                </a:lnTo>
                <a:lnTo>
                  <a:pt x="445879" y="830138"/>
                </a:lnTo>
                <a:lnTo>
                  <a:pt x="451066" y="777463"/>
                </a:lnTo>
                <a:lnTo>
                  <a:pt x="445896" y="725170"/>
                </a:lnTo>
                <a:lnTo>
                  <a:pt x="432078" y="685679"/>
                </a:lnTo>
                <a:close/>
              </a:path>
              <a:path w="2044700" h="957579">
                <a:moveTo>
                  <a:pt x="741633" y="602975"/>
                </a:moveTo>
                <a:lnTo>
                  <a:pt x="491804" y="602975"/>
                </a:lnTo>
                <a:lnTo>
                  <a:pt x="491804" y="957104"/>
                </a:lnTo>
                <a:lnTo>
                  <a:pt x="741633" y="957104"/>
                </a:lnTo>
                <a:lnTo>
                  <a:pt x="741633" y="874400"/>
                </a:lnTo>
                <a:lnTo>
                  <a:pt x="595858" y="874400"/>
                </a:lnTo>
                <a:lnTo>
                  <a:pt x="595858" y="817465"/>
                </a:lnTo>
                <a:lnTo>
                  <a:pt x="732552" y="817465"/>
                </a:lnTo>
                <a:lnTo>
                  <a:pt x="732552" y="742860"/>
                </a:lnTo>
                <a:lnTo>
                  <a:pt x="595858" y="742860"/>
                </a:lnTo>
                <a:lnTo>
                  <a:pt x="595858" y="685679"/>
                </a:lnTo>
                <a:lnTo>
                  <a:pt x="741633" y="685679"/>
                </a:lnTo>
                <a:lnTo>
                  <a:pt x="741633" y="602975"/>
                </a:lnTo>
                <a:close/>
              </a:path>
              <a:path w="2044700" h="957579">
                <a:moveTo>
                  <a:pt x="870964" y="602975"/>
                </a:moveTo>
                <a:lnTo>
                  <a:pt x="790224" y="602975"/>
                </a:lnTo>
                <a:lnTo>
                  <a:pt x="790224" y="957104"/>
                </a:lnTo>
                <a:lnTo>
                  <a:pt x="888389" y="957104"/>
                </a:lnTo>
                <a:lnTo>
                  <a:pt x="888389" y="770591"/>
                </a:lnTo>
                <a:lnTo>
                  <a:pt x="995780" y="770591"/>
                </a:lnTo>
                <a:lnTo>
                  <a:pt x="870964" y="602975"/>
                </a:lnTo>
                <a:close/>
              </a:path>
              <a:path w="2044700" h="957579">
                <a:moveTo>
                  <a:pt x="995780" y="770591"/>
                </a:moveTo>
                <a:lnTo>
                  <a:pt x="890352" y="770591"/>
                </a:lnTo>
                <a:lnTo>
                  <a:pt x="1028028" y="957104"/>
                </a:lnTo>
                <a:lnTo>
                  <a:pt x="1107786" y="957104"/>
                </a:lnTo>
                <a:lnTo>
                  <a:pt x="1107786" y="786543"/>
                </a:lnTo>
                <a:lnTo>
                  <a:pt x="1007659" y="786543"/>
                </a:lnTo>
                <a:lnTo>
                  <a:pt x="995780" y="770591"/>
                </a:lnTo>
                <a:close/>
              </a:path>
              <a:path w="2044700" h="957579">
                <a:moveTo>
                  <a:pt x="1107786" y="602975"/>
                </a:moveTo>
                <a:lnTo>
                  <a:pt x="1009622" y="602975"/>
                </a:lnTo>
                <a:lnTo>
                  <a:pt x="1009622" y="786543"/>
                </a:lnTo>
                <a:lnTo>
                  <a:pt x="1107786" y="786543"/>
                </a:lnTo>
                <a:lnTo>
                  <a:pt x="1107786" y="602975"/>
                </a:lnTo>
                <a:close/>
              </a:path>
              <a:path w="2044700" h="957579">
                <a:moveTo>
                  <a:pt x="1260923" y="602975"/>
                </a:moveTo>
                <a:lnTo>
                  <a:pt x="1156869" y="602975"/>
                </a:lnTo>
                <a:lnTo>
                  <a:pt x="1156869" y="957104"/>
                </a:lnTo>
                <a:lnTo>
                  <a:pt x="1260923" y="957104"/>
                </a:lnTo>
                <a:lnTo>
                  <a:pt x="1260923" y="602975"/>
                </a:lnTo>
                <a:close/>
              </a:path>
              <a:path w="2044700" h="957579">
                <a:moveTo>
                  <a:pt x="1559834" y="602975"/>
                </a:moveTo>
                <a:lnTo>
                  <a:pt x="1310005" y="602975"/>
                </a:lnTo>
                <a:lnTo>
                  <a:pt x="1310005" y="957104"/>
                </a:lnTo>
                <a:lnTo>
                  <a:pt x="1559834" y="957104"/>
                </a:lnTo>
                <a:lnTo>
                  <a:pt x="1559834" y="874400"/>
                </a:lnTo>
                <a:lnTo>
                  <a:pt x="1414060" y="874400"/>
                </a:lnTo>
                <a:lnTo>
                  <a:pt x="1414060" y="817465"/>
                </a:lnTo>
                <a:lnTo>
                  <a:pt x="1550754" y="817465"/>
                </a:lnTo>
                <a:lnTo>
                  <a:pt x="1550754" y="742860"/>
                </a:lnTo>
                <a:lnTo>
                  <a:pt x="1414060" y="742860"/>
                </a:lnTo>
                <a:lnTo>
                  <a:pt x="1414060" y="685679"/>
                </a:lnTo>
                <a:lnTo>
                  <a:pt x="1559834" y="685679"/>
                </a:lnTo>
                <a:lnTo>
                  <a:pt x="1559834" y="602975"/>
                </a:lnTo>
                <a:close/>
              </a:path>
              <a:path w="2044700" h="957579">
                <a:moveTo>
                  <a:pt x="1759844" y="602975"/>
                </a:moveTo>
                <a:lnTo>
                  <a:pt x="1608426" y="602975"/>
                </a:lnTo>
                <a:lnTo>
                  <a:pt x="1608426" y="957104"/>
                </a:lnTo>
                <a:lnTo>
                  <a:pt x="1759844" y="957104"/>
                </a:lnTo>
                <a:lnTo>
                  <a:pt x="1809716" y="951671"/>
                </a:lnTo>
                <a:lnTo>
                  <a:pt x="1851728" y="935726"/>
                </a:lnTo>
                <a:lnTo>
                  <a:pt x="1885342" y="909801"/>
                </a:lnTo>
                <a:lnTo>
                  <a:pt x="1910027" y="874400"/>
                </a:lnTo>
                <a:lnTo>
                  <a:pt x="1712480" y="874400"/>
                </a:lnTo>
                <a:lnTo>
                  <a:pt x="1712480" y="685679"/>
                </a:lnTo>
                <a:lnTo>
                  <a:pt x="1911418" y="685679"/>
                </a:lnTo>
                <a:lnTo>
                  <a:pt x="1910073" y="681834"/>
                </a:lnTo>
                <a:lnTo>
                  <a:pt x="1885434" y="647701"/>
                </a:lnTo>
                <a:lnTo>
                  <a:pt x="1851837" y="623017"/>
                </a:lnTo>
                <a:lnTo>
                  <a:pt x="1809802" y="608027"/>
                </a:lnTo>
                <a:lnTo>
                  <a:pt x="1759844" y="602975"/>
                </a:lnTo>
                <a:close/>
              </a:path>
              <a:path w="2044700" h="957579">
                <a:moveTo>
                  <a:pt x="1911418" y="685679"/>
                </a:moveTo>
                <a:lnTo>
                  <a:pt x="1745120" y="685679"/>
                </a:lnTo>
                <a:lnTo>
                  <a:pt x="1778523" y="691634"/>
                </a:lnTo>
                <a:lnTo>
                  <a:pt x="1803436" y="709208"/>
                </a:lnTo>
                <a:lnTo>
                  <a:pt x="1819008" y="737963"/>
                </a:lnTo>
                <a:lnTo>
                  <a:pt x="1824388" y="777463"/>
                </a:lnTo>
                <a:lnTo>
                  <a:pt x="1819318" y="820149"/>
                </a:lnTo>
                <a:lnTo>
                  <a:pt x="1804264" y="850411"/>
                </a:lnTo>
                <a:lnTo>
                  <a:pt x="1779454" y="868434"/>
                </a:lnTo>
                <a:lnTo>
                  <a:pt x="1745120" y="874400"/>
                </a:lnTo>
                <a:lnTo>
                  <a:pt x="1910027" y="874400"/>
                </a:lnTo>
                <a:lnTo>
                  <a:pt x="1925219" y="830138"/>
                </a:lnTo>
                <a:lnTo>
                  <a:pt x="1930405" y="777463"/>
                </a:lnTo>
                <a:lnTo>
                  <a:pt x="1925236" y="725170"/>
                </a:lnTo>
                <a:lnTo>
                  <a:pt x="1911418" y="685679"/>
                </a:lnTo>
                <a:close/>
              </a:path>
            </a:pathLst>
          </a:custGeom>
          <a:solidFill>
            <a:srgbClr val="EB5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8585268" y="10570567"/>
            <a:ext cx="127912" cy="1816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802269" y="10555489"/>
            <a:ext cx="100965" cy="213360"/>
          </a:xfrm>
          <a:custGeom>
            <a:avLst/>
            <a:gdLst/>
            <a:ahLst/>
            <a:cxnLst/>
            <a:rect l="l" t="t" r="r" b="b"/>
            <a:pathLst>
              <a:path w="100965" h="213359">
                <a:moveTo>
                  <a:pt x="73128" y="0"/>
                </a:moveTo>
                <a:lnTo>
                  <a:pt x="0" y="203051"/>
                </a:lnTo>
                <a:lnTo>
                  <a:pt x="27894" y="213103"/>
                </a:lnTo>
                <a:lnTo>
                  <a:pt x="100771" y="10554"/>
                </a:lnTo>
                <a:lnTo>
                  <a:pt x="731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982290" y="10571824"/>
            <a:ext cx="260350" cy="178435"/>
          </a:xfrm>
          <a:custGeom>
            <a:avLst/>
            <a:gdLst/>
            <a:ahLst/>
            <a:cxnLst/>
            <a:rect l="l" t="t" r="r" b="b"/>
            <a:pathLst>
              <a:path w="260350" h="178434">
                <a:moveTo>
                  <a:pt x="91473" y="44229"/>
                </a:moveTo>
                <a:lnTo>
                  <a:pt x="58301" y="44229"/>
                </a:lnTo>
                <a:lnTo>
                  <a:pt x="58301" y="177921"/>
                </a:lnTo>
                <a:lnTo>
                  <a:pt x="91473" y="177921"/>
                </a:lnTo>
                <a:lnTo>
                  <a:pt x="91473" y="44229"/>
                </a:lnTo>
                <a:close/>
              </a:path>
              <a:path w="260350" h="178434">
                <a:moveTo>
                  <a:pt x="91473" y="3266"/>
                </a:moveTo>
                <a:lnTo>
                  <a:pt x="66594" y="3266"/>
                </a:lnTo>
                <a:lnTo>
                  <a:pt x="0" y="43726"/>
                </a:lnTo>
                <a:lnTo>
                  <a:pt x="15580" y="70364"/>
                </a:lnTo>
                <a:lnTo>
                  <a:pt x="58301" y="44229"/>
                </a:lnTo>
                <a:lnTo>
                  <a:pt x="91473" y="44229"/>
                </a:lnTo>
                <a:lnTo>
                  <a:pt x="91473" y="3266"/>
                </a:lnTo>
                <a:close/>
              </a:path>
              <a:path w="260350" h="178434">
                <a:moveTo>
                  <a:pt x="250755" y="29150"/>
                </a:moveTo>
                <a:lnTo>
                  <a:pt x="194891" y="29150"/>
                </a:lnTo>
                <a:lnTo>
                  <a:pt x="208061" y="31051"/>
                </a:lnTo>
                <a:lnTo>
                  <a:pt x="216943" y="36250"/>
                </a:lnTo>
                <a:lnTo>
                  <a:pt x="221961" y="43993"/>
                </a:lnTo>
                <a:lnTo>
                  <a:pt x="223540" y="53527"/>
                </a:lnTo>
                <a:lnTo>
                  <a:pt x="222287" y="63375"/>
                </a:lnTo>
                <a:lnTo>
                  <a:pt x="218420" y="72186"/>
                </a:lnTo>
                <a:lnTo>
                  <a:pt x="211772" y="81091"/>
                </a:lnTo>
                <a:lnTo>
                  <a:pt x="202179" y="91222"/>
                </a:lnTo>
                <a:lnTo>
                  <a:pt x="140108" y="154047"/>
                </a:lnTo>
                <a:lnTo>
                  <a:pt x="146139" y="177921"/>
                </a:lnTo>
                <a:lnTo>
                  <a:pt x="260230" y="177921"/>
                </a:lnTo>
                <a:lnTo>
                  <a:pt x="260230" y="149524"/>
                </a:lnTo>
                <a:lnTo>
                  <a:pt x="185845" y="149524"/>
                </a:lnTo>
                <a:lnTo>
                  <a:pt x="227058" y="107305"/>
                </a:lnTo>
                <a:lnTo>
                  <a:pt x="238822" y="94587"/>
                </a:lnTo>
                <a:lnTo>
                  <a:pt x="248042" y="81892"/>
                </a:lnTo>
                <a:lnTo>
                  <a:pt x="254057" y="67831"/>
                </a:lnTo>
                <a:lnTo>
                  <a:pt x="256209" y="51014"/>
                </a:lnTo>
                <a:lnTo>
                  <a:pt x="252589" y="31911"/>
                </a:lnTo>
                <a:lnTo>
                  <a:pt x="250755" y="29150"/>
                </a:lnTo>
                <a:close/>
              </a:path>
              <a:path w="260350" h="178434">
                <a:moveTo>
                  <a:pt x="198661" y="0"/>
                </a:moveTo>
                <a:lnTo>
                  <a:pt x="177587" y="2560"/>
                </a:lnTo>
                <a:lnTo>
                  <a:pt x="160683" y="8984"/>
                </a:lnTo>
                <a:lnTo>
                  <a:pt x="147879" y="17386"/>
                </a:lnTo>
                <a:lnTo>
                  <a:pt x="139103" y="25884"/>
                </a:lnTo>
                <a:lnTo>
                  <a:pt x="156191" y="46742"/>
                </a:lnTo>
                <a:lnTo>
                  <a:pt x="164323" y="39858"/>
                </a:lnTo>
                <a:lnTo>
                  <a:pt x="173374" y="34271"/>
                </a:lnTo>
                <a:lnTo>
                  <a:pt x="183508" y="30521"/>
                </a:lnTo>
                <a:lnTo>
                  <a:pt x="194891" y="29150"/>
                </a:lnTo>
                <a:lnTo>
                  <a:pt x="250755" y="29150"/>
                </a:lnTo>
                <a:lnTo>
                  <a:pt x="241759" y="15612"/>
                </a:lnTo>
                <a:lnTo>
                  <a:pt x="223768" y="4260"/>
                </a:lnTo>
                <a:lnTo>
                  <a:pt x="1986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9" name="그림 68">
            <a:extLst>
              <a:ext uri="{FF2B5EF4-FFF2-40B4-BE49-F238E27FC236}">
                <a16:creationId xmlns:a16="http://schemas.microsoft.com/office/drawing/2014/main" id="{150D9E4C-7279-BA49-898F-6930C2BC0F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303" y="3239231"/>
            <a:ext cx="4334390" cy="660256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256665"/>
            <a:chOff x="0" y="0"/>
            <a:chExt cx="20104100" cy="1256665"/>
          </a:xfrm>
        </p:grpSpPr>
        <p:sp>
          <p:nvSpPr>
            <p:cNvPr id="3" name="object 3"/>
            <p:cNvSpPr/>
            <p:nvPr/>
          </p:nvSpPr>
          <p:spPr>
            <a:xfrm>
              <a:off x="1434595" y="455232"/>
              <a:ext cx="2872740" cy="337185"/>
            </a:xfrm>
            <a:custGeom>
              <a:avLst/>
              <a:gdLst/>
              <a:ahLst/>
              <a:cxnLst/>
              <a:rect l="l" t="t" r="r" b="b"/>
              <a:pathLst>
                <a:path w="2872740" h="337184">
                  <a:moveTo>
                    <a:pt x="163220" y="202423"/>
                  </a:moveTo>
                  <a:lnTo>
                    <a:pt x="126591" y="208136"/>
                  </a:lnTo>
                  <a:lnTo>
                    <a:pt x="100033" y="223249"/>
                  </a:lnTo>
                  <a:lnTo>
                    <a:pt x="83865" y="244724"/>
                  </a:lnTo>
                  <a:lnTo>
                    <a:pt x="78405" y="269520"/>
                  </a:lnTo>
                  <a:lnTo>
                    <a:pt x="83865" y="294635"/>
                  </a:lnTo>
                  <a:lnTo>
                    <a:pt x="100033" y="316074"/>
                  </a:lnTo>
                  <a:lnTo>
                    <a:pt x="126591" y="331010"/>
                  </a:lnTo>
                  <a:lnTo>
                    <a:pt x="163220" y="336618"/>
                  </a:lnTo>
                  <a:lnTo>
                    <a:pt x="199313" y="331010"/>
                  </a:lnTo>
                  <a:lnTo>
                    <a:pt x="225794" y="316074"/>
                  </a:lnTo>
                  <a:lnTo>
                    <a:pt x="229663" y="310985"/>
                  </a:lnTo>
                  <a:lnTo>
                    <a:pt x="163220" y="310985"/>
                  </a:lnTo>
                  <a:lnTo>
                    <a:pt x="138836" y="307374"/>
                  </a:lnTo>
                  <a:lnTo>
                    <a:pt x="121943" y="297933"/>
                  </a:lnTo>
                  <a:lnTo>
                    <a:pt x="112119" y="284745"/>
                  </a:lnTo>
                  <a:lnTo>
                    <a:pt x="108939" y="269897"/>
                  </a:lnTo>
                  <a:lnTo>
                    <a:pt x="112119" y="254395"/>
                  </a:lnTo>
                  <a:lnTo>
                    <a:pt x="121943" y="240872"/>
                  </a:lnTo>
                  <a:lnTo>
                    <a:pt x="138836" y="231307"/>
                  </a:lnTo>
                  <a:lnTo>
                    <a:pt x="163220" y="227678"/>
                  </a:lnTo>
                  <a:lnTo>
                    <a:pt x="229403" y="227678"/>
                  </a:lnTo>
                  <a:lnTo>
                    <a:pt x="226076" y="223249"/>
                  </a:lnTo>
                  <a:lnTo>
                    <a:pt x="199631" y="208136"/>
                  </a:lnTo>
                  <a:lnTo>
                    <a:pt x="163220" y="202423"/>
                  </a:lnTo>
                  <a:close/>
                </a:path>
                <a:path w="2872740" h="337184">
                  <a:moveTo>
                    <a:pt x="229403" y="227678"/>
                  </a:moveTo>
                  <a:lnTo>
                    <a:pt x="163220" y="227678"/>
                  </a:lnTo>
                  <a:lnTo>
                    <a:pt x="187545" y="231307"/>
                  </a:lnTo>
                  <a:lnTo>
                    <a:pt x="204307" y="240872"/>
                  </a:lnTo>
                  <a:lnTo>
                    <a:pt x="214002" y="254395"/>
                  </a:lnTo>
                  <a:lnTo>
                    <a:pt x="217124" y="269897"/>
                  </a:lnTo>
                  <a:lnTo>
                    <a:pt x="214002" y="284745"/>
                  </a:lnTo>
                  <a:lnTo>
                    <a:pt x="204307" y="297933"/>
                  </a:lnTo>
                  <a:lnTo>
                    <a:pt x="187545" y="307374"/>
                  </a:lnTo>
                  <a:lnTo>
                    <a:pt x="163220" y="310985"/>
                  </a:lnTo>
                  <a:lnTo>
                    <a:pt x="229663" y="310985"/>
                  </a:lnTo>
                  <a:lnTo>
                    <a:pt x="242097" y="294635"/>
                  </a:lnTo>
                  <a:lnTo>
                    <a:pt x="247657" y="269520"/>
                  </a:lnTo>
                  <a:lnTo>
                    <a:pt x="242203" y="244724"/>
                  </a:lnTo>
                  <a:lnTo>
                    <a:pt x="229403" y="227678"/>
                  </a:lnTo>
                  <a:close/>
                </a:path>
                <a:path w="2872740" h="337184">
                  <a:moveTo>
                    <a:pt x="146634" y="37695"/>
                  </a:moveTo>
                  <a:lnTo>
                    <a:pt x="13570" y="37695"/>
                  </a:lnTo>
                  <a:lnTo>
                    <a:pt x="13570" y="63327"/>
                  </a:lnTo>
                  <a:lnTo>
                    <a:pt x="115724" y="63327"/>
                  </a:lnTo>
                  <a:lnTo>
                    <a:pt x="107130" y="91611"/>
                  </a:lnTo>
                  <a:lnTo>
                    <a:pt x="84295" y="117985"/>
                  </a:lnTo>
                  <a:lnTo>
                    <a:pt x="48243" y="141250"/>
                  </a:lnTo>
                  <a:lnTo>
                    <a:pt x="0" y="160204"/>
                  </a:lnTo>
                  <a:lnTo>
                    <a:pt x="11685" y="186214"/>
                  </a:lnTo>
                  <a:lnTo>
                    <a:pt x="40952" y="175836"/>
                  </a:lnTo>
                  <a:lnTo>
                    <a:pt x="66579" y="163974"/>
                  </a:lnTo>
                  <a:lnTo>
                    <a:pt x="88601" y="150698"/>
                  </a:lnTo>
                  <a:lnTo>
                    <a:pt x="107054" y="136079"/>
                  </a:lnTo>
                  <a:lnTo>
                    <a:pt x="158030" y="136079"/>
                  </a:lnTo>
                  <a:lnTo>
                    <a:pt x="124017" y="117609"/>
                  </a:lnTo>
                  <a:lnTo>
                    <a:pt x="133912" y="101865"/>
                  </a:lnTo>
                  <a:lnTo>
                    <a:pt x="140980" y="85238"/>
                  </a:lnTo>
                  <a:lnTo>
                    <a:pt x="145220" y="67833"/>
                  </a:lnTo>
                  <a:lnTo>
                    <a:pt x="146634" y="49757"/>
                  </a:lnTo>
                  <a:lnTo>
                    <a:pt x="146634" y="37695"/>
                  </a:lnTo>
                  <a:close/>
                </a:path>
                <a:path w="2872740" h="337184">
                  <a:moveTo>
                    <a:pt x="158030" y="136079"/>
                  </a:moveTo>
                  <a:lnTo>
                    <a:pt x="107054" y="136079"/>
                  </a:lnTo>
                  <a:lnTo>
                    <a:pt x="164727" y="174151"/>
                  </a:lnTo>
                  <a:lnTo>
                    <a:pt x="180936" y="148519"/>
                  </a:lnTo>
                  <a:lnTo>
                    <a:pt x="158030" y="136079"/>
                  </a:lnTo>
                  <a:close/>
                </a:path>
                <a:path w="2872740" h="337184">
                  <a:moveTo>
                    <a:pt x="96876" y="0"/>
                  </a:moveTo>
                  <a:lnTo>
                    <a:pt x="67097" y="0"/>
                  </a:lnTo>
                  <a:lnTo>
                    <a:pt x="67097" y="37695"/>
                  </a:lnTo>
                  <a:lnTo>
                    <a:pt x="96876" y="37695"/>
                  </a:lnTo>
                  <a:lnTo>
                    <a:pt x="96876" y="0"/>
                  </a:lnTo>
                  <a:close/>
                </a:path>
                <a:path w="2872740" h="337184">
                  <a:moveTo>
                    <a:pt x="249165" y="5654"/>
                  </a:moveTo>
                  <a:lnTo>
                    <a:pt x="218632" y="5654"/>
                  </a:lnTo>
                  <a:lnTo>
                    <a:pt x="218632" y="189606"/>
                  </a:lnTo>
                  <a:lnTo>
                    <a:pt x="249165" y="189606"/>
                  </a:lnTo>
                  <a:lnTo>
                    <a:pt x="249165" y="108562"/>
                  </a:lnTo>
                  <a:lnTo>
                    <a:pt x="302315" y="108562"/>
                  </a:lnTo>
                  <a:lnTo>
                    <a:pt x="302315" y="81421"/>
                  </a:lnTo>
                  <a:lnTo>
                    <a:pt x="249165" y="81421"/>
                  </a:lnTo>
                  <a:lnTo>
                    <a:pt x="249165" y="5654"/>
                  </a:lnTo>
                  <a:close/>
                </a:path>
                <a:path w="2872740" h="337184">
                  <a:moveTo>
                    <a:pt x="585741" y="5654"/>
                  </a:moveTo>
                  <a:lnTo>
                    <a:pt x="555208" y="5654"/>
                  </a:lnTo>
                  <a:lnTo>
                    <a:pt x="555208" y="79913"/>
                  </a:lnTo>
                  <a:lnTo>
                    <a:pt x="500550" y="79913"/>
                  </a:lnTo>
                  <a:lnTo>
                    <a:pt x="500550" y="105546"/>
                  </a:lnTo>
                  <a:lnTo>
                    <a:pt x="555208" y="105546"/>
                  </a:lnTo>
                  <a:lnTo>
                    <a:pt x="555208" y="177167"/>
                  </a:lnTo>
                  <a:lnTo>
                    <a:pt x="585741" y="177167"/>
                  </a:lnTo>
                  <a:lnTo>
                    <a:pt x="585741" y="5654"/>
                  </a:lnTo>
                  <a:close/>
                </a:path>
                <a:path w="2872740" h="337184">
                  <a:moveTo>
                    <a:pt x="430814" y="196768"/>
                  </a:moveTo>
                  <a:lnTo>
                    <a:pt x="400281" y="196768"/>
                  </a:lnTo>
                  <a:lnTo>
                    <a:pt x="400281" y="332094"/>
                  </a:lnTo>
                  <a:lnTo>
                    <a:pt x="585741" y="332094"/>
                  </a:lnTo>
                  <a:lnTo>
                    <a:pt x="585741" y="306838"/>
                  </a:lnTo>
                  <a:lnTo>
                    <a:pt x="430814" y="306838"/>
                  </a:lnTo>
                  <a:lnTo>
                    <a:pt x="430814" y="262735"/>
                  </a:lnTo>
                  <a:lnTo>
                    <a:pt x="585741" y="262735"/>
                  </a:lnTo>
                  <a:lnTo>
                    <a:pt x="585741" y="238233"/>
                  </a:lnTo>
                  <a:lnTo>
                    <a:pt x="430814" y="238233"/>
                  </a:lnTo>
                  <a:lnTo>
                    <a:pt x="430814" y="196768"/>
                  </a:lnTo>
                  <a:close/>
                </a:path>
                <a:path w="2872740" h="337184">
                  <a:moveTo>
                    <a:pt x="585741" y="262735"/>
                  </a:moveTo>
                  <a:lnTo>
                    <a:pt x="555208" y="262735"/>
                  </a:lnTo>
                  <a:lnTo>
                    <a:pt x="555208" y="306838"/>
                  </a:lnTo>
                  <a:lnTo>
                    <a:pt x="585741" y="306838"/>
                  </a:lnTo>
                  <a:lnTo>
                    <a:pt x="585741" y="262735"/>
                  </a:lnTo>
                  <a:close/>
                </a:path>
                <a:path w="2872740" h="337184">
                  <a:moveTo>
                    <a:pt x="585741" y="196768"/>
                  </a:moveTo>
                  <a:lnTo>
                    <a:pt x="555208" y="196768"/>
                  </a:lnTo>
                  <a:lnTo>
                    <a:pt x="555208" y="238233"/>
                  </a:lnTo>
                  <a:lnTo>
                    <a:pt x="585741" y="238233"/>
                  </a:lnTo>
                  <a:lnTo>
                    <a:pt x="585741" y="196768"/>
                  </a:lnTo>
                  <a:close/>
                </a:path>
                <a:path w="2872740" h="337184">
                  <a:moveTo>
                    <a:pt x="407066" y="16585"/>
                  </a:moveTo>
                  <a:lnTo>
                    <a:pt x="373453" y="22811"/>
                  </a:lnTo>
                  <a:lnTo>
                    <a:pt x="347649" y="39532"/>
                  </a:lnTo>
                  <a:lnTo>
                    <a:pt x="331105" y="63816"/>
                  </a:lnTo>
                  <a:lnTo>
                    <a:pt x="325268" y="92730"/>
                  </a:lnTo>
                  <a:lnTo>
                    <a:pt x="331105" y="121902"/>
                  </a:lnTo>
                  <a:lnTo>
                    <a:pt x="347649" y="146021"/>
                  </a:lnTo>
                  <a:lnTo>
                    <a:pt x="373453" y="162436"/>
                  </a:lnTo>
                  <a:lnTo>
                    <a:pt x="407066" y="168497"/>
                  </a:lnTo>
                  <a:lnTo>
                    <a:pt x="440939" y="162436"/>
                  </a:lnTo>
                  <a:lnTo>
                    <a:pt x="466578" y="146021"/>
                  </a:lnTo>
                  <a:lnTo>
                    <a:pt x="469211" y="142110"/>
                  </a:lnTo>
                  <a:lnTo>
                    <a:pt x="407066" y="142110"/>
                  </a:lnTo>
                  <a:lnTo>
                    <a:pt x="386116" y="138465"/>
                  </a:lnTo>
                  <a:lnTo>
                    <a:pt x="369795" y="128210"/>
                  </a:lnTo>
                  <a:lnTo>
                    <a:pt x="359199" y="112372"/>
                  </a:lnTo>
                  <a:lnTo>
                    <a:pt x="355424" y="91976"/>
                  </a:lnTo>
                  <a:lnTo>
                    <a:pt x="359199" y="72074"/>
                  </a:lnTo>
                  <a:lnTo>
                    <a:pt x="369795" y="56589"/>
                  </a:lnTo>
                  <a:lnTo>
                    <a:pt x="386116" y="46547"/>
                  </a:lnTo>
                  <a:lnTo>
                    <a:pt x="407066" y="42972"/>
                  </a:lnTo>
                  <a:lnTo>
                    <a:pt x="468878" y="42972"/>
                  </a:lnTo>
                  <a:lnTo>
                    <a:pt x="466578" y="39532"/>
                  </a:lnTo>
                  <a:lnTo>
                    <a:pt x="440939" y="22811"/>
                  </a:lnTo>
                  <a:lnTo>
                    <a:pt x="407066" y="16585"/>
                  </a:lnTo>
                  <a:close/>
                </a:path>
                <a:path w="2872740" h="337184">
                  <a:moveTo>
                    <a:pt x="468878" y="42972"/>
                  </a:moveTo>
                  <a:lnTo>
                    <a:pt x="407066" y="42972"/>
                  </a:lnTo>
                  <a:lnTo>
                    <a:pt x="427799" y="46547"/>
                  </a:lnTo>
                  <a:lnTo>
                    <a:pt x="444008" y="56589"/>
                  </a:lnTo>
                  <a:lnTo>
                    <a:pt x="454562" y="72074"/>
                  </a:lnTo>
                  <a:lnTo>
                    <a:pt x="458332" y="91976"/>
                  </a:lnTo>
                  <a:lnTo>
                    <a:pt x="454562" y="112372"/>
                  </a:lnTo>
                  <a:lnTo>
                    <a:pt x="444008" y="128210"/>
                  </a:lnTo>
                  <a:lnTo>
                    <a:pt x="427799" y="138465"/>
                  </a:lnTo>
                  <a:lnTo>
                    <a:pt x="407066" y="142110"/>
                  </a:lnTo>
                  <a:lnTo>
                    <a:pt x="469211" y="142110"/>
                  </a:lnTo>
                  <a:lnTo>
                    <a:pt x="482816" y="121902"/>
                  </a:lnTo>
                  <a:lnTo>
                    <a:pt x="488488" y="92730"/>
                  </a:lnTo>
                  <a:lnTo>
                    <a:pt x="482816" y="63816"/>
                  </a:lnTo>
                  <a:lnTo>
                    <a:pt x="468878" y="42972"/>
                  </a:lnTo>
                  <a:close/>
                </a:path>
                <a:path w="2872740" h="337184">
                  <a:moveTo>
                    <a:pt x="880854" y="5654"/>
                  </a:moveTo>
                  <a:lnTo>
                    <a:pt x="850320" y="5654"/>
                  </a:lnTo>
                  <a:lnTo>
                    <a:pt x="850320" y="320786"/>
                  </a:lnTo>
                  <a:lnTo>
                    <a:pt x="880854" y="320786"/>
                  </a:lnTo>
                  <a:lnTo>
                    <a:pt x="880854" y="144372"/>
                  </a:lnTo>
                  <a:lnTo>
                    <a:pt x="934004" y="144372"/>
                  </a:lnTo>
                  <a:lnTo>
                    <a:pt x="934004" y="117609"/>
                  </a:lnTo>
                  <a:lnTo>
                    <a:pt x="880854" y="117609"/>
                  </a:lnTo>
                  <a:lnTo>
                    <a:pt x="880854" y="5654"/>
                  </a:lnTo>
                  <a:close/>
                </a:path>
                <a:path w="2872740" h="337184">
                  <a:moveTo>
                    <a:pt x="719895" y="26763"/>
                  </a:moveTo>
                  <a:lnTo>
                    <a:pt x="684320" y="34273"/>
                  </a:lnTo>
                  <a:lnTo>
                    <a:pt x="657510" y="54893"/>
                  </a:lnTo>
                  <a:lnTo>
                    <a:pt x="640594" y="85762"/>
                  </a:lnTo>
                  <a:lnTo>
                    <a:pt x="634704" y="124017"/>
                  </a:lnTo>
                  <a:lnTo>
                    <a:pt x="640594" y="162213"/>
                  </a:lnTo>
                  <a:lnTo>
                    <a:pt x="657510" y="192952"/>
                  </a:lnTo>
                  <a:lnTo>
                    <a:pt x="684320" y="213443"/>
                  </a:lnTo>
                  <a:lnTo>
                    <a:pt x="719895" y="220893"/>
                  </a:lnTo>
                  <a:lnTo>
                    <a:pt x="755311" y="213443"/>
                  </a:lnTo>
                  <a:lnTo>
                    <a:pt x="780103" y="194507"/>
                  </a:lnTo>
                  <a:lnTo>
                    <a:pt x="719895" y="194507"/>
                  </a:lnTo>
                  <a:lnTo>
                    <a:pt x="697997" y="189695"/>
                  </a:lnTo>
                  <a:lnTo>
                    <a:pt x="680692" y="175800"/>
                  </a:lnTo>
                  <a:lnTo>
                    <a:pt x="669325" y="153637"/>
                  </a:lnTo>
                  <a:lnTo>
                    <a:pt x="665237" y="124017"/>
                  </a:lnTo>
                  <a:lnTo>
                    <a:pt x="669272" y="94237"/>
                  </a:lnTo>
                  <a:lnTo>
                    <a:pt x="680551" y="72092"/>
                  </a:lnTo>
                  <a:lnTo>
                    <a:pt x="697838" y="58286"/>
                  </a:lnTo>
                  <a:lnTo>
                    <a:pt x="719895" y="53527"/>
                  </a:lnTo>
                  <a:lnTo>
                    <a:pt x="780361" y="53527"/>
                  </a:lnTo>
                  <a:lnTo>
                    <a:pt x="755311" y="34273"/>
                  </a:lnTo>
                  <a:lnTo>
                    <a:pt x="719895" y="26763"/>
                  </a:lnTo>
                  <a:close/>
                </a:path>
                <a:path w="2872740" h="337184">
                  <a:moveTo>
                    <a:pt x="780361" y="53527"/>
                  </a:moveTo>
                  <a:lnTo>
                    <a:pt x="719895" y="53527"/>
                  </a:lnTo>
                  <a:lnTo>
                    <a:pt x="741853" y="58286"/>
                  </a:lnTo>
                  <a:lnTo>
                    <a:pt x="759287" y="72092"/>
                  </a:lnTo>
                  <a:lnTo>
                    <a:pt x="770784" y="94237"/>
                  </a:lnTo>
                  <a:lnTo>
                    <a:pt x="774930" y="124017"/>
                  </a:lnTo>
                  <a:lnTo>
                    <a:pt x="770784" y="153637"/>
                  </a:lnTo>
                  <a:lnTo>
                    <a:pt x="759287" y="175800"/>
                  </a:lnTo>
                  <a:lnTo>
                    <a:pt x="741853" y="189695"/>
                  </a:lnTo>
                  <a:lnTo>
                    <a:pt x="719895" y="194507"/>
                  </a:lnTo>
                  <a:lnTo>
                    <a:pt x="780103" y="194507"/>
                  </a:lnTo>
                  <a:lnTo>
                    <a:pt x="782139" y="192952"/>
                  </a:lnTo>
                  <a:lnTo>
                    <a:pt x="799143" y="162213"/>
                  </a:lnTo>
                  <a:lnTo>
                    <a:pt x="805086" y="124017"/>
                  </a:lnTo>
                  <a:lnTo>
                    <a:pt x="799143" y="85762"/>
                  </a:lnTo>
                  <a:lnTo>
                    <a:pt x="782139" y="54893"/>
                  </a:lnTo>
                  <a:lnTo>
                    <a:pt x="780361" y="53527"/>
                  </a:lnTo>
                  <a:close/>
                </a:path>
                <a:path w="2872740" h="337184">
                  <a:moveTo>
                    <a:pt x="1214038" y="5654"/>
                  </a:moveTo>
                  <a:lnTo>
                    <a:pt x="1183505" y="5654"/>
                  </a:lnTo>
                  <a:lnTo>
                    <a:pt x="1183505" y="320786"/>
                  </a:lnTo>
                  <a:lnTo>
                    <a:pt x="1214038" y="320786"/>
                  </a:lnTo>
                  <a:lnTo>
                    <a:pt x="1214038" y="5654"/>
                  </a:lnTo>
                  <a:close/>
                </a:path>
                <a:path w="2872740" h="337184">
                  <a:moveTo>
                    <a:pt x="1042902" y="27517"/>
                  </a:moveTo>
                  <a:lnTo>
                    <a:pt x="1006655" y="34968"/>
                  </a:lnTo>
                  <a:lnTo>
                    <a:pt x="979103" y="55459"/>
                  </a:lnTo>
                  <a:lnTo>
                    <a:pt x="961586" y="86198"/>
                  </a:lnTo>
                  <a:lnTo>
                    <a:pt x="955449" y="124394"/>
                  </a:lnTo>
                  <a:lnTo>
                    <a:pt x="961586" y="162648"/>
                  </a:lnTo>
                  <a:lnTo>
                    <a:pt x="979103" y="193517"/>
                  </a:lnTo>
                  <a:lnTo>
                    <a:pt x="1006655" y="214138"/>
                  </a:lnTo>
                  <a:lnTo>
                    <a:pt x="1042902" y="221647"/>
                  </a:lnTo>
                  <a:lnTo>
                    <a:pt x="1078871" y="214138"/>
                  </a:lnTo>
                  <a:lnTo>
                    <a:pt x="1103873" y="195261"/>
                  </a:lnTo>
                  <a:lnTo>
                    <a:pt x="1042902" y="195261"/>
                  </a:lnTo>
                  <a:lnTo>
                    <a:pt x="1020332" y="190390"/>
                  </a:lnTo>
                  <a:lnTo>
                    <a:pt x="1002285" y="176366"/>
                  </a:lnTo>
                  <a:lnTo>
                    <a:pt x="990317" y="154073"/>
                  </a:lnTo>
                  <a:lnTo>
                    <a:pt x="985982" y="124394"/>
                  </a:lnTo>
                  <a:lnTo>
                    <a:pt x="990317" y="94614"/>
                  </a:lnTo>
                  <a:lnTo>
                    <a:pt x="1002285" y="72469"/>
                  </a:lnTo>
                  <a:lnTo>
                    <a:pt x="1020332" y="58663"/>
                  </a:lnTo>
                  <a:lnTo>
                    <a:pt x="1042902" y="53904"/>
                  </a:lnTo>
                  <a:lnTo>
                    <a:pt x="1104110" y="53904"/>
                  </a:lnTo>
                  <a:lnTo>
                    <a:pt x="1078871" y="34968"/>
                  </a:lnTo>
                  <a:lnTo>
                    <a:pt x="1042902" y="27517"/>
                  </a:lnTo>
                  <a:close/>
                </a:path>
                <a:path w="2872740" h="337184">
                  <a:moveTo>
                    <a:pt x="1104110" y="53904"/>
                  </a:moveTo>
                  <a:lnTo>
                    <a:pt x="1042902" y="53904"/>
                  </a:lnTo>
                  <a:lnTo>
                    <a:pt x="1065413" y="58663"/>
                  </a:lnTo>
                  <a:lnTo>
                    <a:pt x="1083330" y="72469"/>
                  </a:lnTo>
                  <a:lnTo>
                    <a:pt x="1095168" y="94614"/>
                  </a:lnTo>
                  <a:lnTo>
                    <a:pt x="1099444" y="124394"/>
                  </a:lnTo>
                  <a:lnTo>
                    <a:pt x="1095168" y="154073"/>
                  </a:lnTo>
                  <a:lnTo>
                    <a:pt x="1083330" y="176366"/>
                  </a:lnTo>
                  <a:lnTo>
                    <a:pt x="1065413" y="190390"/>
                  </a:lnTo>
                  <a:lnTo>
                    <a:pt x="1042902" y="195261"/>
                  </a:lnTo>
                  <a:lnTo>
                    <a:pt x="1103873" y="195261"/>
                  </a:lnTo>
                  <a:lnTo>
                    <a:pt x="1106182" y="193517"/>
                  </a:lnTo>
                  <a:lnTo>
                    <a:pt x="1123528" y="162648"/>
                  </a:lnTo>
                  <a:lnTo>
                    <a:pt x="1129601" y="124394"/>
                  </a:lnTo>
                  <a:lnTo>
                    <a:pt x="1123528" y="86198"/>
                  </a:lnTo>
                  <a:lnTo>
                    <a:pt x="1106182" y="55459"/>
                  </a:lnTo>
                  <a:lnTo>
                    <a:pt x="1104110" y="53904"/>
                  </a:lnTo>
                  <a:close/>
                </a:path>
                <a:path w="2872740" h="337184">
                  <a:moveTo>
                    <a:pt x="1537421" y="216370"/>
                  </a:moveTo>
                  <a:lnTo>
                    <a:pt x="1342914" y="216370"/>
                  </a:lnTo>
                  <a:lnTo>
                    <a:pt x="1342914" y="328702"/>
                  </a:lnTo>
                  <a:lnTo>
                    <a:pt x="1537421" y="328702"/>
                  </a:lnTo>
                  <a:lnTo>
                    <a:pt x="1537421" y="303069"/>
                  </a:lnTo>
                  <a:lnTo>
                    <a:pt x="1373070" y="303069"/>
                  </a:lnTo>
                  <a:lnTo>
                    <a:pt x="1373070" y="241626"/>
                  </a:lnTo>
                  <a:lnTo>
                    <a:pt x="1537421" y="241626"/>
                  </a:lnTo>
                  <a:lnTo>
                    <a:pt x="1537421" y="216370"/>
                  </a:lnTo>
                  <a:close/>
                </a:path>
                <a:path w="2872740" h="337184">
                  <a:moveTo>
                    <a:pt x="1537421" y="241626"/>
                  </a:moveTo>
                  <a:lnTo>
                    <a:pt x="1507265" y="241626"/>
                  </a:lnTo>
                  <a:lnTo>
                    <a:pt x="1507265" y="303069"/>
                  </a:lnTo>
                  <a:lnTo>
                    <a:pt x="1537421" y="303069"/>
                  </a:lnTo>
                  <a:lnTo>
                    <a:pt x="1537421" y="241626"/>
                  </a:lnTo>
                  <a:close/>
                </a:path>
                <a:path w="2872740" h="337184">
                  <a:moveTo>
                    <a:pt x="1472209" y="9046"/>
                  </a:moveTo>
                  <a:lnTo>
                    <a:pt x="1442429" y="9046"/>
                  </a:lnTo>
                  <a:lnTo>
                    <a:pt x="1442429" y="79913"/>
                  </a:lnTo>
                  <a:lnTo>
                    <a:pt x="1405865" y="79913"/>
                  </a:lnTo>
                  <a:lnTo>
                    <a:pt x="1405865" y="105169"/>
                  </a:lnTo>
                  <a:lnTo>
                    <a:pt x="1442429" y="105169"/>
                  </a:lnTo>
                  <a:lnTo>
                    <a:pt x="1442429" y="191114"/>
                  </a:lnTo>
                  <a:lnTo>
                    <a:pt x="1472209" y="191114"/>
                  </a:lnTo>
                  <a:lnTo>
                    <a:pt x="1472209" y="9046"/>
                  </a:lnTo>
                  <a:close/>
                </a:path>
                <a:path w="2872740" h="337184">
                  <a:moveTo>
                    <a:pt x="1397195" y="19978"/>
                  </a:moveTo>
                  <a:lnTo>
                    <a:pt x="1275063" y="19978"/>
                  </a:lnTo>
                  <a:lnTo>
                    <a:pt x="1275063" y="181313"/>
                  </a:lnTo>
                  <a:lnTo>
                    <a:pt x="1289010" y="181313"/>
                  </a:lnTo>
                  <a:lnTo>
                    <a:pt x="1324120" y="180695"/>
                  </a:lnTo>
                  <a:lnTo>
                    <a:pt x="1358416" y="178628"/>
                  </a:lnTo>
                  <a:lnTo>
                    <a:pt x="1391370" y="174793"/>
                  </a:lnTo>
                  <a:lnTo>
                    <a:pt x="1422451" y="168874"/>
                  </a:lnTo>
                  <a:lnTo>
                    <a:pt x="1420605" y="154927"/>
                  </a:lnTo>
                  <a:lnTo>
                    <a:pt x="1305219" y="154927"/>
                  </a:lnTo>
                  <a:lnTo>
                    <a:pt x="1305219" y="112708"/>
                  </a:lnTo>
                  <a:lnTo>
                    <a:pt x="1387017" y="112708"/>
                  </a:lnTo>
                  <a:lnTo>
                    <a:pt x="1387017" y="87075"/>
                  </a:lnTo>
                  <a:lnTo>
                    <a:pt x="1305219" y="87075"/>
                  </a:lnTo>
                  <a:lnTo>
                    <a:pt x="1305219" y="46365"/>
                  </a:lnTo>
                  <a:lnTo>
                    <a:pt x="1397195" y="46365"/>
                  </a:lnTo>
                  <a:lnTo>
                    <a:pt x="1397195" y="19978"/>
                  </a:lnTo>
                  <a:close/>
                </a:path>
                <a:path w="2872740" h="337184">
                  <a:moveTo>
                    <a:pt x="1419058" y="143241"/>
                  </a:moveTo>
                  <a:lnTo>
                    <a:pt x="1391040" y="148884"/>
                  </a:lnTo>
                  <a:lnTo>
                    <a:pt x="1361997" y="152477"/>
                  </a:lnTo>
                  <a:lnTo>
                    <a:pt x="1333025" y="154373"/>
                  </a:lnTo>
                  <a:lnTo>
                    <a:pt x="1305219" y="154927"/>
                  </a:lnTo>
                  <a:lnTo>
                    <a:pt x="1420605" y="154927"/>
                  </a:lnTo>
                  <a:lnTo>
                    <a:pt x="1419058" y="143241"/>
                  </a:lnTo>
                  <a:close/>
                </a:path>
                <a:path w="2872740" h="337184">
                  <a:moveTo>
                    <a:pt x="1537421" y="5654"/>
                  </a:moveTo>
                  <a:lnTo>
                    <a:pt x="1507642" y="5654"/>
                  </a:lnTo>
                  <a:lnTo>
                    <a:pt x="1507642" y="194507"/>
                  </a:lnTo>
                  <a:lnTo>
                    <a:pt x="1537421" y="194507"/>
                  </a:lnTo>
                  <a:lnTo>
                    <a:pt x="1537421" y="5654"/>
                  </a:lnTo>
                  <a:close/>
                </a:path>
                <a:path w="2872740" h="337184">
                  <a:moveTo>
                    <a:pt x="1846857" y="5654"/>
                  </a:moveTo>
                  <a:lnTo>
                    <a:pt x="1816325" y="5654"/>
                  </a:lnTo>
                  <a:lnTo>
                    <a:pt x="1816325" y="320786"/>
                  </a:lnTo>
                  <a:lnTo>
                    <a:pt x="1846857" y="320786"/>
                  </a:lnTo>
                  <a:lnTo>
                    <a:pt x="1846857" y="5654"/>
                  </a:lnTo>
                  <a:close/>
                </a:path>
                <a:path w="2872740" h="337184">
                  <a:moveTo>
                    <a:pt x="1684768" y="18470"/>
                  </a:moveTo>
                  <a:lnTo>
                    <a:pt x="1650837" y="24401"/>
                  </a:lnTo>
                  <a:lnTo>
                    <a:pt x="1625068" y="40475"/>
                  </a:lnTo>
                  <a:lnTo>
                    <a:pt x="1608701" y="64111"/>
                  </a:lnTo>
                  <a:lnTo>
                    <a:pt x="1602970" y="92730"/>
                  </a:lnTo>
                  <a:lnTo>
                    <a:pt x="1608701" y="121349"/>
                  </a:lnTo>
                  <a:lnTo>
                    <a:pt x="1625068" y="144985"/>
                  </a:lnTo>
                  <a:lnTo>
                    <a:pt x="1650837" y="161058"/>
                  </a:lnTo>
                  <a:lnTo>
                    <a:pt x="1684768" y="166989"/>
                  </a:lnTo>
                  <a:lnTo>
                    <a:pt x="1718482" y="161058"/>
                  </a:lnTo>
                  <a:lnTo>
                    <a:pt x="1744138" y="144985"/>
                  </a:lnTo>
                  <a:lnTo>
                    <a:pt x="1747165" y="140603"/>
                  </a:lnTo>
                  <a:lnTo>
                    <a:pt x="1684768" y="140603"/>
                  </a:lnTo>
                  <a:lnTo>
                    <a:pt x="1664772" y="137204"/>
                  </a:lnTo>
                  <a:lnTo>
                    <a:pt x="1648345" y="127551"/>
                  </a:lnTo>
                  <a:lnTo>
                    <a:pt x="1637219" y="112455"/>
                  </a:lnTo>
                  <a:lnTo>
                    <a:pt x="1633126" y="92730"/>
                  </a:lnTo>
                  <a:lnTo>
                    <a:pt x="1637219" y="72946"/>
                  </a:lnTo>
                  <a:lnTo>
                    <a:pt x="1648345" y="57720"/>
                  </a:lnTo>
                  <a:lnTo>
                    <a:pt x="1664772" y="47937"/>
                  </a:lnTo>
                  <a:lnTo>
                    <a:pt x="1684768" y="44480"/>
                  </a:lnTo>
                  <a:lnTo>
                    <a:pt x="1746905" y="44480"/>
                  </a:lnTo>
                  <a:lnTo>
                    <a:pt x="1744138" y="40475"/>
                  </a:lnTo>
                  <a:lnTo>
                    <a:pt x="1718482" y="24401"/>
                  </a:lnTo>
                  <a:lnTo>
                    <a:pt x="1684768" y="18470"/>
                  </a:lnTo>
                  <a:close/>
                </a:path>
                <a:path w="2872740" h="337184">
                  <a:moveTo>
                    <a:pt x="1746905" y="44480"/>
                  </a:moveTo>
                  <a:lnTo>
                    <a:pt x="1684768" y="44480"/>
                  </a:lnTo>
                  <a:lnTo>
                    <a:pt x="1704387" y="47937"/>
                  </a:lnTo>
                  <a:lnTo>
                    <a:pt x="1720720" y="57720"/>
                  </a:lnTo>
                  <a:lnTo>
                    <a:pt x="1731893" y="72946"/>
                  </a:lnTo>
                  <a:lnTo>
                    <a:pt x="1736034" y="92730"/>
                  </a:lnTo>
                  <a:lnTo>
                    <a:pt x="1731893" y="112455"/>
                  </a:lnTo>
                  <a:lnTo>
                    <a:pt x="1720720" y="127551"/>
                  </a:lnTo>
                  <a:lnTo>
                    <a:pt x="1704387" y="137204"/>
                  </a:lnTo>
                  <a:lnTo>
                    <a:pt x="1684768" y="140603"/>
                  </a:lnTo>
                  <a:lnTo>
                    <a:pt x="1747165" y="140603"/>
                  </a:lnTo>
                  <a:lnTo>
                    <a:pt x="1760465" y="121349"/>
                  </a:lnTo>
                  <a:lnTo>
                    <a:pt x="1766190" y="92730"/>
                  </a:lnTo>
                  <a:lnTo>
                    <a:pt x="1760465" y="64111"/>
                  </a:lnTo>
                  <a:lnTo>
                    <a:pt x="1746905" y="44480"/>
                  </a:lnTo>
                  <a:close/>
                </a:path>
                <a:path w="2872740" h="337184">
                  <a:moveTo>
                    <a:pt x="1797477" y="200161"/>
                  </a:moveTo>
                  <a:lnTo>
                    <a:pt x="1743956" y="206398"/>
                  </a:lnTo>
                  <a:lnTo>
                    <a:pt x="1689904" y="210197"/>
                  </a:lnTo>
                  <a:lnTo>
                    <a:pt x="1635641" y="212088"/>
                  </a:lnTo>
                  <a:lnTo>
                    <a:pt x="1581483" y="212600"/>
                  </a:lnTo>
                  <a:lnTo>
                    <a:pt x="1581483" y="238987"/>
                  </a:lnTo>
                  <a:lnTo>
                    <a:pt x="1638539" y="238251"/>
                  </a:lnTo>
                  <a:lnTo>
                    <a:pt x="1694428" y="235924"/>
                  </a:lnTo>
                  <a:lnTo>
                    <a:pt x="1748408" y="231831"/>
                  </a:lnTo>
                  <a:lnTo>
                    <a:pt x="1799738" y="225794"/>
                  </a:lnTo>
                  <a:lnTo>
                    <a:pt x="1799226" y="219509"/>
                  </a:lnTo>
                  <a:lnTo>
                    <a:pt x="1798662" y="212088"/>
                  </a:lnTo>
                  <a:lnTo>
                    <a:pt x="1798172" y="206398"/>
                  </a:lnTo>
                  <a:lnTo>
                    <a:pt x="1797477" y="200161"/>
                  </a:lnTo>
                  <a:close/>
                </a:path>
                <a:path w="2872740" h="337184">
                  <a:moveTo>
                    <a:pt x="2220072" y="5654"/>
                  </a:moveTo>
                  <a:lnTo>
                    <a:pt x="2189162" y="5654"/>
                  </a:lnTo>
                  <a:lnTo>
                    <a:pt x="2189162" y="320786"/>
                  </a:lnTo>
                  <a:lnTo>
                    <a:pt x="2220072" y="320786"/>
                  </a:lnTo>
                  <a:lnTo>
                    <a:pt x="2220072" y="147011"/>
                  </a:lnTo>
                  <a:lnTo>
                    <a:pt x="2272846" y="147011"/>
                  </a:lnTo>
                  <a:lnTo>
                    <a:pt x="2272846" y="120247"/>
                  </a:lnTo>
                  <a:lnTo>
                    <a:pt x="2220072" y="120247"/>
                  </a:lnTo>
                  <a:lnTo>
                    <a:pt x="2220072" y="5654"/>
                  </a:lnTo>
                  <a:close/>
                </a:path>
                <a:path w="2872740" h="337184">
                  <a:moveTo>
                    <a:pt x="2079846" y="21863"/>
                  </a:moveTo>
                  <a:lnTo>
                    <a:pt x="2048936" y="21863"/>
                  </a:lnTo>
                  <a:lnTo>
                    <a:pt x="2048822" y="58050"/>
                  </a:lnTo>
                  <a:lnTo>
                    <a:pt x="2044313" y="102831"/>
                  </a:lnTo>
                  <a:lnTo>
                    <a:pt x="2030041" y="142911"/>
                  </a:lnTo>
                  <a:lnTo>
                    <a:pt x="2005522" y="178257"/>
                  </a:lnTo>
                  <a:lnTo>
                    <a:pt x="1970153" y="209962"/>
                  </a:lnTo>
                  <a:lnTo>
                    <a:pt x="1990509" y="232956"/>
                  </a:lnTo>
                  <a:lnTo>
                    <a:pt x="2012213" y="214679"/>
                  </a:lnTo>
                  <a:lnTo>
                    <a:pt x="2030984" y="195308"/>
                  </a:lnTo>
                  <a:lnTo>
                    <a:pt x="2046857" y="174593"/>
                  </a:lnTo>
                  <a:lnTo>
                    <a:pt x="2059868" y="152288"/>
                  </a:lnTo>
                  <a:lnTo>
                    <a:pt x="2099019" y="152288"/>
                  </a:lnTo>
                  <a:lnTo>
                    <a:pt x="2070422" y="125148"/>
                  </a:lnTo>
                  <a:lnTo>
                    <a:pt x="2074598" y="109575"/>
                  </a:lnTo>
                  <a:lnTo>
                    <a:pt x="2077537" y="93295"/>
                  </a:lnTo>
                  <a:lnTo>
                    <a:pt x="2079275" y="76167"/>
                  </a:lnTo>
                  <a:lnTo>
                    <a:pt x="2079846" y="58050"/>
                  </a:lnTo>
                  <a:lnTo>
                    <a:pt x="2079846" y="21863"/>
                  </a:lnTo>
                  <a:close/>
                </a:path>
                <a:path w="2872740" h="337184">
                  <a:moveTo>
                    <a:pt x="2099019" y="152288"/>
                  </a:moveTo>
                  <a:lnTo>
                    <a:pt x="2059868" y="152288"/>
                  </a:lnTo>
                  <a:lnTo>
                    <a:pt x="2129227" y="224663"/>
                  </a:lnTo>
                  <a:lnTo>
                    <a:pt x="2151844" y="202423"/>
                  </a:lnTo>
                  <a:lnTo>
                    <a:pt x="2099019" y="152288"/>
                  </a:lnTo>
                  <a:close/>
                </a:path>
                <a:path w="2872740" h="337184">
                  <a:moveTo>
                    <a:pt x="2556272" y="5654"/>
                  </a:moveTo>
                  <a:lnTo>
                    <a:pt x="2525739" y="5654"/>
                  </a:lnTo>
                  <a:lnTo>
                    <a:pt x="2525739" y="79913"/>
                  </a:lnTo>
                  <a:lnTo>
                    <a:pt x="2471081" y="79913"/>
                  </a:lnTo>
                  <a:lnTo>
                    <a:pt x="2471081" y="105546"/>
                  </a:lnTo>
                  <a:lnTo>
                    <a:pt x="2525739" y="105546"/>
                  </a:lnTo>
                  <a:lnTo>
                    <a:pt x="2525739" y="177167"/>
                  </a:lnTo>
                  <a:lnTo>
                    <a:pt x="2556272" y="177167"/>
                  </a:lnTo>
                  <a:lnTo>
                    <a:pt x="2556272" y="5654"/>
                  </a:lnTo>
                  <a:close/>
                </a:path>
                <a:path w="2872740" h="337184">
                  <a:moveTo>
                    <a:pt x="2401345" y="196768"/>
                  </a:moveTo>
                  <a:lnTo>
                    <a:pt x="2370812" y="196768"/>
                  </a:lnTo>
                  <a:lnTo>
                    <a:pt x="2370812" y="332094"/>
                  </a:lnTo>
                  <a:lnTo>
                    <a:pt x="2556272" y="332094"/>
                  </a:lnTo>
                  <a:lnTo>
                    <a:pt x="2556272" y="306838"/>
                  </a:lnTo>
                  <a:lnTo>
                    <a:pt x="2401345" y="306838"/>
                  </a:lnTo>
                  <a:lnTo>
                    <a:pt x="2401345" y="262735"/>
                  </a:lnTo>
                  <a:lnTo>
                    <a:pt x="2556272" y="262735"/>
                  </a:lnTo>
                  <a:lnTo>
                    <a:pt x="2556272" y="238233"/>
                  </a:lnTo>
                  <a:lnTo>
                    <a:pt x="2401345" y="238233"/>
                  </a:lnTo>
                  <a:lnTo>
                    <a:pt x="2401345" y="196768"/>
                  </a:lnTo>
                  <a:close/>
                </a:path>
                <a:path w="2872740" h="337184">
                  <a:moveTo>
                    <a:pt x="2556272" y="262735"/>
                  </a:moveTo>
                  <a:lnTo>
                    <a:pt x="2525739" y="262735"/>
                  </a:lnTo>
                  <a:lnTo>
                    <a:pt x="2525739" y="306838"/>
                  </a:lnTo>
                  <a:lnTo>
                    <a:pt x="2556272" y="306838"/>
                  </a:lnTo>
                  <a:lnTo>
                    <a:pt x="2556272" y="262735"/>
                  </a:lnTo>
                  <a:close/>
                </a:path>
                <a:path w="2872740" h="337184">
                  <a:moveTo>
                    <a:pt x="2556272" y="196768"/>
                  </a:moveTo>
                  <a:lnTo>
                    <a:pt x="2525739" y="196768"/>
                  </a:lnTo>
                  <a:lnTo>
                    <a:pt x="2525739" y="238233"/>
                  </a:lnTo>
                  <a:lnTo>
                    <a:pt x="2556272" y="238233"/>
                  </a:lnTo>
                  <a:lnTo>
                    <a:pt x="2556272" y="196768"/>
                  </a:lnTo>
                  <a:close/>
                </a:path>
                <a:path w="2872740" h="337184">
                  <a:moveTo>
                    <a:pt x="2377597" y="16585"/>
                  </a:moveTo>
                  <a:lnTo>
                    <a:pt x="2343983" y="22811"/>
                  </a:lnTo>
                  <a:lnTo>
                    <a:pt x="2318180" y="39532"/>
                  </a:lnTo>
                  <a:lnTo>
                    <a:pt x="2301635" y="63816"/>
                  </a:lnTo>
                  <a:lnTo>
                    <a:pt x="2295798" y="92730"/>
                  </a:lnTo>
                  <a:lnTo>
                    <a:pt x="2301635" y="121902"/>
                  </a:lnTo>
                  <a:lnTo>
                    <a:pt x="2318180" y="146021"/>
                  </a:lnTo>
                  <a:lnTo>
                    <a:pt x="2343983" y="162436"/>
                  </a:lnTo>
                  <a:lnTo>
                    <a:pt x="2377597" y="168497"/>
                  </a:lnTo>
                  <a:lnTo>
                    <a:pt x="2411470" y="162436"/>
                  </a:lnTo>
                  <a:lnTo>
                    <a:pt x="2437108" y="146021"/>
                  </a:lnTo>
                  <a:lnTo>
                    <a:pt x="2439741" y="142110"/>
                  </a:lnTo>
                  <a:lnTo>
                    <a:pt x="2377597" y="142110"/>
                  </a:lnTo>
                  <a:lnTo>
                    <a:pt x="2356647" y="138465"/>
                  </a:lnTo>
                  <a:lnTo>
                    <a:pt x="2340326" y="128210"/>
                  </a:lnTo>
                  <a:lnTo>
                    <a:pt x="2329730" y="112372"/>
                  </a:lnTo>
                  <a:lnTo>
                    <a:pt x="2325954" y="91976"/>
                  </a:lnTo>
                  <a:lnTo>
                    <a:pt x="2329730" y="72074"/>
                  </a:lnTo>
                  <a:lnTo>
                    <a:pt x="2340326" y="56589"/>
                  </a:lnTo>
                  <a:lnTo>
                    <a:pt x="2356647" y="46547"/>
                  </a:lnTo>
                  <a:lnTo>
                    <a:pt x="2377597" y="42972"/>
                  </a:lnTo>
                  <a:lnTo>
                    <a:pt x="2439408" y="42972"/>
                  </a:lnTo>
                  <a:lnTo>
                    <a:pt x="2437108" y="39532"/>
                  </a:lnTo>
                  <a:lnTo>
                    <a:pt x="2411470" y="22811"/>
                  </a:lnTo>
                  <a:lnTo>
                    <a:pt x="2377597" y="16585"/>
                  </a:lnTo>
                  <a:close/>
                </a:path>
                <a:path w="2872740" h="337184">
                  <a:moveTo>
                    <a:pt x="2439408" y="42972"/>
                  </a:moveTo>
                  <a:lnTo>
                    <a:pt x="2377597" y="42972"/>
                  </a:lnTo>
                  <a:lnTo>
                    <a:pt x="2398329" y="46547"/>
                  </a:lnTo>
                  <a:lnTo>
                    <a:pt x="2414538" y="56589"/>
                  </a:lnTo>
                  <a:lnTo>
                    <a:pt x="2425093" y="72074"/>
                  </a:lnTo>
                  <a:lnTo>
                    <a:pt x="2428862" y="91976"/>
                  </a:lnTo>
                  <a:lnTo>
                    <a:pt x="2425093" y="112372"/>
                  </a:lnTo>
                  <a:lnTo>
                    <a:pt x="2414538" y="128210"/>
                  </a:lnTo>
                  <a:lnTo>
                    <a:pt x="2398329" y="138465"/>
                  </a:lnTo>
                  <a:lnTo>
                    <a:pt x="2377597" y="142110"/>
                  </a:lnTo>
                  <a:lnTo>
                    <a:pt x="2439741" y="142110"/>
                  </a:lnTo>
                  <a:lnTo>
                    <a:pt x="2453347" y="121902"/>
                  </a:lnTo>
                  <a:lnTo>
                    <a:pt x="2459019" y="92730"/>
                  </a:lnTo>
                  <a:lnTo>
                    <a:pt x="2453347" y="63816"/>
                  </a:lnTo>
                  <a:lnTo>
                    <a:pt x="2439408" y="42972"/>
                  </a:lnTo>
                  <a:close/>
                </a:path>
                <a:path w="2872740" h="337184">
                  <a:moveTo>
                    <a:pt x="2786171" y="199784"/>
                  </a:moveTo>
                  <a:lnTo>
                    <a:pt x="2749701" y="205580"/>
                  </a:lnTo>
                  <a:lnTo>
                    <a:pt x="2723126" y="220988"/>
                  </a:lnTo>
                  <a:lnTo>
                    <a:pt x="2706870" y="243039"/>
                  </a:lnTo>
                  <a:lnTo>
                    <a:pt x="2701357" y="268766"/>
                  </a:lnTo>
                  <a:lnTo>
                    <a:pt x="2706870" y="294157"/>
                  </a:lnTo>
                  <a:lnTo>
                    <a:pt x="2723126" y="315838"/>
                  </a:lnTo>
                  <a:lnTo>
                    <a:pt x="2749701" y="330946"/>
                  </a:lnTo>
                  <a:lnTo>
                    <a:pt x="2786171" y="336618"/>
                  </a:lnTo>
                  <a:lnTo>
                    <a:pt x="2822206" y="330946"/>
                  </a:lnTo>
                  <a:lnTo>
                    <a:pt x="2848557" y="315838"/>
                  </a:lnTo>
                  <a:lnTo>
                    <a:pt x="2852178" y="310985"/>
                  </a:lnTo>
                  <a:lnTo>
                    <a:pt x="2786171" y="310985"/>
                  </a:lnTo>
                  <a:lnTo>
                    <a:pt x="2761787" y="307257"/>
                  </a:lnTo>
                  <a:lnTo>
                    <a:pt x="2744895" y="297556"/>
                  </a:lnTo>
                  <a:lnTo>
                    <a:pt x="2735071" y="284109"/>
                  </a:lnTo>
                  <a:lnTo>
                    <a:pt x="2731890" y="269143"/>
                  </a:lnTo>
                  <a:lnTo>
                    <a:pt x="2735071" y="252928"/>
                  </a:lnTo>
                  <a:lnTo>
                    <a:pt x="2744895" y="238940"/>
                  </a:lnTo>
                  <a:lnTo>
                    <a:pt x="2761787" y="229121"/>
                  </a:lnTo>
                  <a:lnTo>
                    <a:pt x="2786171" y="225417"/>
                  </a:lnTo>
                  <a:lnTo>
                    <a:pt x="2852053" y="225417"/>
                  </a:lnTo>
                  <a:lnTo>
                    <a:pt x="2848840" y="220988"/>
                  </a:lnTo>
                  <a:lnTo>
                    <a:pt x="2822524" y="205580"/>
                  </a:lnTo>
                  <a:lnTo>
                    <a:pt x="2786171" y="199784"/>
                  </a:lnTo>
                  <a:close/>
                </a:path>
                <a:path w="2872740" h="337184">
                  <a:moveTo>
                    <a:pt x="2852053" y="225417"/>
                  </a:moveTo>
                  <a:lnTo>
                    <a:pt x="2786171" y="225417"/>
                  </a:lnTo>
                  <a:lnTo>
                    <a:pt x="2810279" y="229121"/>
                  </a:lnTo>
                  <a:lnTo>
                    <a:pt x="2826929" y="238940"/>
                  </a:lnTo>
                  <a:lnTo>
                    <a:pt x="2836583" y="252928"/>
                  </a:lnTo>
                  <a:lnTo>
                    <a:pt x="2839699" y="269143"/>
                  </a:lnTo>
                  <a:lnTo>
                    <a:pt x="2836583" y="284109"/>
                  </a:lnTo>
                  <a:lnTo>
                    <a:pt x="2826929" y="297556"/>
                  </a:lnTo>
                  <a:lnTo>
                    <a:pt x="2810279" y="307257"/>
                  </a:lnTo>
                  <a:lnTo>
                    <a:pt x="2786171" y="310985"/>
                  </a:lnTo>
                  <a:lnTo>
                    <a:pt x="2852178" y="310985"/>
                  </a:lnTo>
                  <a:lnTo>
                    <a:pt x="2864731" y="294157"/>
                  </a:lnTo>
                  <a:lnTo>
                    <a:pt x="2870232" y="268766"/>
                  </a:lnTo>
                  <a:lnTo>
                    <a:pt x="2864837" y="243039"/>
                  </a:lnTo>
                  <a:lnTo>
                    <a:pt x="2852053" y="225417"/>
                  </a:lnTo>
                  <a:close/>
                </a:path>
                <a:path w="2872740" h="337184">
                  <a:moveTo>
                    <a:pt x="2714174" y="12062"/>
                  </a:moveTo>
                  <a:lnTo>
                    <a:pt x="2683264" y="12062"/>
                  </a:lnTo>
                  <a:lnTo>
                    <a:pt x="2683264" y="35433"/>
                  </a:lnTo>
                  <a:lnTo>
                    <a:pt x="2678410" y="74053"/>
                  </a:lnTo>
                  <a:lnTo>
                    <a:pt x="2663662" y="107761"/>
                  </a:lnTo>
                  <a:lnTo>
                    <a:pt x="2638736" y="137157"/>
                  </a:lnTo>
                  <a:lnTo>
                    <a:pt x="2603350" y="162843"/>
                  </a:lnTo>
                  <a:lnTo>
                    <a:pt x="2619936" y="187345"/>
                  </a:lnTo>
                  <a:lnTo>
                    <a:pt x="2645003" y="171418"/>
                  </a:lnTo>
                  <a:lnTo>
                    <a:pt x="2666395" y="153513"/>
                  </a:lnTo>
                  <a:lnTo>
                    <a:pt x="2683971" y="133488"/>
                  </a:lnTo>
                  <a:lnTo>
                    <a:pt x="2697588" y="111200"/>
                  </a:lnTo>
                  <a:lnTo>
                    <a:pt x="2739989" y="111200"/>
                  </a:lnTo>
                  <a:lnTo>
                    <a:pt x="2707766" y="85191"/>
                  </a:lnTo>
                  <a:lnTo>
                    <a:pt x="2710516" y="73670"/>
                  </a:lnTo>
                  <a:lnTo>
                    <a:pt x="2712525" y="61725"/>
                  </a:lnTo>
                  <a:lnTo>
                    <a:pt x="2713756" y="49357"/>
                  </a:lnTo>
                  <a:lnTo>
                    <a:pt x="2714174" y="36564"/>
                  </a:lnTo>
                  <a:lnTo>
                    <a:pt x="2714174" y="12062"/>
                  </a:lnTo>
                  <a:close/>
                </a:path>
                <a:path w="2872740" h="337184">
                  <a:moveTo>
                    <a:pt x="2872117" y="5654"/>
                  </a:moveTo>
                  <a:lnTo>
                    <a:pt x="2841584" y="5654"/>
                  </a:lnTo>
                  <a:lnTo>
                    <a:pt x="2841584" y="66343"/>
                  </a:lnTo>
                  <a:lnTo>
                    <a:pt x="2766193" y="66343"/>
                  </a:lnTo>
                  <a:lnTo>
                    <a:pt x="2766193" y="92353"/>
                  </a:lnTo>
                  <a:lnTo>
                    <a:pt x="2841584" y="92353"/>
                  </a:lnTo>
                  <a:lnTo>
                    <a:pt x="2841584" y="184706"/>
                  </a:lnTo>
                  <a:lnTo>
                    <a:pt x="2872117" y="184706"/>
                  </a:lnTo>
                  <a:lnTo>
                    <a:pt x="2872117" y="5654"/>
                  </a:lnTo>
                  <a:close/>
                </a:path>
                <a:path w="2872740" h="337184">
                  <a:moveTo>
                    <a:pt x="2739989" y="111200"/>
                  </a:moveTo>
                  <a:lnTo>
                    <a:pt x="2697588" y="111200"/>
                  </a:lnTo>
                  <a:lnTo>
                    <a:pt x="2769963" y="176790"/>
                  </a:lnTo>
                  <a:lnTo>
                    <a:pt x="2775499" y="171012"/>
                  </a:lnTo>
                  <a:lnTo>
                    <a:pt x="2780894" y="165057"/>
                  </a:lnTo>
                  <a:lnTo>
                    <a:pt x="2786289" y="159032"/>
                  </a:lnTo>
                  <a:lnTo>
                    <a:pt x="2791826" y="153042"/>
                  </a:lnTo>
                  <a:lnTo>
                    <a:pt x="2739989" y="11120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76951" y="251301"/>
              <a:ext cx="628253" cy="75390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386904" y="0"/>
              <a:ext cx="2717800" cy="1256665"/>
            </a:xfrm>
            <a:custGeom>
              <a:avLst/>
              <a:gdLst/>
              <a:ahLst/>
              <a:cxnLst/>
              <a:rect l="l" t="t" r="r" b="b"/>
              <a:pathLst>
                <a:path w="2717800" h="1256665">
                  <a:moveTo>
                    <a:pt x="2717194" y="0"/>
                  </a:moveTo>
                  <a:lnTo>
                    <a:pt x="706784" y="0"/>
                  </a:lnTo>
                  <a:lnTo>
                    <a:pt x="0" y="1256506"/>
                  </a:lnTo>
                  <a:lnTo>
                    <a:pt x="2717194" y="1256506"/>
                  </a:lnTo>
                  <a:lnTo>
                    <a:pt x="2717194" y="0"/>
                  </a:lnTo>
                  <a:close/>
                </a:path>
              </a:pathLst>
            </a:custGeom>
            <a:solidFill>
              <a:srgbClr val="6B6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434092" y="2111851"/>
            <a:ext cx="3550285" cy="438150"/>
          </a:xfrm>
          <a:custGeom>
            <a:avLst/>
            <a:gdLst/>
            <a:ahLst/>
            <a:cxnLst/>
            <a:rect l="l" t="t" r="r" b="b"/>
            <a:pathLst>
              <a:path w="3550285" h="438150">
                <a:moveTo>
                  <a:pt x="200035" y="7539"/>
                </a:moveTo>
                <a:lnTo>
                  <a:pt x="144506" y="15305"/>
                </a:lnTo>
                <a:lnTo>
                  <a:pt x="102216" y="36878"/>
                </a:lnTo>
                <a:lnTo>
                  <a:pt x="75288" y="69665"/>
                </a:lnTo>
                <a:lnTo>
                  <a:pt x="65840" y="111075"/>
                </a:lnTo>
                <a:lnTo>
                  <a:pt x="75288" y="152775"/>
                </a:lnTo>
                <a:lnTo>
                  <a:pt x="102216" y="185711"/>
                </a:lnTo>
                <a:lnTo>
                  <a:pt x="144506" y="207339"/>
                </a:lnTo>
                <a:lnTo>
                  <a:pt x="200035" y="215113"/>
                </a:lnTo>
                <a:lnTo>
                  <a:pt x="256146" y="207339"/>
                </a:lnTo>
                <a:lnTo>
                  <a:pt x="298734" y="185711"/>
                </a:lnTo>
                <a:lnTo>
                  <a:pt x="318333" y="161838"/>
                </a:lnTo>
                <a:lnTo>
                  <a:pt x="200035" y="161838"/>
                </a:lnTo>
                <a:lnTo>
                  <a:pt x="171175" y="158217"/>
                </a:lnTo>
                <a:lnTo>
                  <a:pt x="149335" y="147953"/>
                </a:lnTo>
                <a:lnTo>
                  <a:pt x="135506" y="131941"/>
                </a:lnTo>
                <a:lnTo>
                  <a:pt x="130676" y="111075"/>
                </a:lnTo>
                <a:lnTo>
                  <a:pt x="135506" y="90499"/>
                </a:lnTo>
                <a:lnTo>
                  <a:pt x="149335" y="74636"/>
                </a:lnTo>
                <a:lnTo>
                  <a:pt x="171175" y="64427"/>
                </a:lnTo>
                <a:lnTo>
                  <a:pt x="200035" y="60814"/>
                </a:lnTo>
                <a:lnTo>
                  <a:pt x="318474" y="60814"/>
                </a:lnTo>
                <a:lnTo>
                  <a:pt x="298734" y="36878"/>
                </a:lnTo>
                <a:lnTo>
                  <a:pt x="256146" y="15305"/>
                </a:lnTo>
                <a:lnTo>
                  <a:pt x="200035" y="7539"/>
                </a:lnTo>
                <a:close/>
              </a:path>
              <a:path w="3550285" h="438150">
                <a:moveTo>
                  <a:pt x="318474" y="60814"/>
                </a:moveTo>
                <a:lnTo>
                  <a:pt x="200035" y="60814"/>
                </a:lnTo>
                <a:lnTo>
                  <a:pt x="229398" y="64427"/>
                </a:lnTo>
                <a:lnTo>
                  <a:pt x="251364" y="74636"/>
                </a:lnTo>
                <a:lnTo>
                  <a:pt x="265130" y="90499"/>
                </a:lnTo>
                <a:lnTo>
                  <a:pt x="269897" y="111075"/>
                </a:lnTo>
                <a:lnTo>
                  <a:pt x="265130" y="131941"/>
                </a:lnTo>
                <a:lnTo>
                  <a:pt x="251364" y="147953"/>
                </a:lnTo>
                <a:lnTo>
                  <a:pt x="229398" y="158217"/>
                </a:lnTo>
                <a:lnTo>
                  <a:pt x="200035" y="161838"/>
                </a:lnTo>
                <a:lnTo>
                  <a:pt x="318333" y="161838"/>
                </a:lnTo>
                <a:lnTo>
                  <a:pt x="325772" y="152775"/>
                </a:lnTo>
                <a:lnTo>
                  <a:pt x="335235" y="111075"/>
                </a:lnTo>
                <a:lnTo>
                  <a:pt x="325772" y="69665"/>
                </a:lnTo>
                <a:lnTo>
                  <a:pt x="318474" y="60814"/>
                </a:lnTo>
                <a:close/>
              </a:path>
              <a:path w="3550285" h="438150">
                <a:moveTo>
                  <a:pt x="158319" y="294022"/>
                </a:moveTo>
                <a:lnTo>
                  <a:pt x="92478" y="294022"/>
                </a:lnTo>
                <a:lnTo>
                  <a:pt x="92478" y="420175"/>
                </a:lnTo>
                <a:lnTo>
                  <a:pt x="158319" y="420175"/>
                </a:lnTo>
                <a:lnTo>
                  <a:pt x="158319" y="294022"/>
                </a:lnTo>
                <a:close/>
              </a:path>
              <a:path w="3550285" h="438150">
                <a:moveTo>
                  <a:pt x="308597" y="294022"/>
                </a:moveTo>
                <a:lnTo>
                  <a:pt x="242757" y="294022"/>
                </a:lnTo>
                <a:lnTo>
                  <a:pt x="242757" y="420175"/>
                </a:lnTo>
                <a:lnTo>
                  <a:pt x="308597" y="420175"/>
                </a:lnTo>
                <a:lnTo>
                  <a:pt x="308597" y="294022"/>
                </a:lnTo>
                <a:close/>
              </a:path>
              <a:path w="3550285" h="438150">
                <a:moveTo>
                  <a:pt x="401076" y="241751"/>
                </a:moveTo>
                <a:lnTo>
                  <a:pt x="0" y="241751"/>
                </a:lnTo>
                <a:lnTo>
                  <a:pt x="0" y="294022"/>
                </a:lnTo>
                <a:lnTo>
                  <a:pt x="401076" y="294022"/>
                </a:lnTo>
                <a:lnTo>
                  <a:pt x="401076" y="241751"/>
                </a:lnTo>
                <a:close/>
              </a:path>
              <a:path w="3550285" h="438150">
                <a:moveTo>
                  <a:pt x="762895" y="0"/>
                </a:moveTo>
                <a:lnTo>
                  <a:pt x="698562" y="0"/>
                </a:lnTo>
                <a:lnTo>
                  <a:pt x="698562" y="420175"/>
                </a:lnTo>
                <a:lnTo>
                  <a:pt x="762895" y="420175"/>
                </a:lnTo>
                <a:lnTo>
                  <a:pt x="762895" y="197522"/>
                </a:lnTo>
                <a:lnTo>
                  <a:pt x="828233" y="197522"/>
                </a:lnTo>
                <a:lnTo>
                  <a:pt x="828233" y="142739"/>
                </a:lnTo>
                <a:lnTo>
                  <a:pt x="762895" y="142739"/>
                </a:lnTo>
                <a:lnTo>
                  <a:pt x="762895" y="0"/>
                </a:lnTo>
                <a:close/>
              </a:path>
              <a:path w="3550285" h="438150">
                <a:moveTo>
                  <a:pt x="577937" y="21611"/>
                </a:moveTo>
                <a:lnTo>
                  <a:pt x="513604" y="21611"/>
                </a:lnTo>
                <a:lnTo>
                  <a:pt x="513604" y="68353"/>
                </a:lnTo>
                <a:lnTo>
                  <a:pt x="510569" y="116028"/>
                </a:lnTo>
                <a:lnTo>
                  <a:pt x="500657" y="157600"/>
                </a:lnTo>
                <a:lnTo>
                  <a:pt x="482664" y="194684"/>
                </a:lnTo>
                <a:lnTo>
                  <a:pt x="455383" y="228897"/>
                </a:lnTo>
                <a:lnTo>
                  <a:pt x="417607" y="261855"/>
                </a:lnTo>
                <a:lnTo>
                  <a:pt x="459826" y="308597"/>
                </a:lnTo>
                <a:lnTo>
                  <a:pt x="486063" y="287025"/>
                </a:lnTo>
                <a:lnTo>
                  <a:pt x="509521" y="264180"/>
                </a:lnTo>
                <a:lnTo>
                  <a:pt x="529868" y="239545"/>
                </a:lnTo>
                <a:lnTo>
                  <a:pt x="546776" y="212600"/>
                </a:lnTo>
                <a:lnTo>
                  <a:pt x="631119" y="212600"/>
                </a:lnTo>
                <a:lnTo>
                  <a:pt x="567885" y="155304"/>
                </a:lnTo>
                <a:lnTo>
                  <a:pt x="572212" y="136236"/>
                </a:lnTo>
                <a:lnTo>
                  <a:pt x="575362" y="115849"/>
                </a:lnTo>
                <a:lnTo>
                  <a:pt x="577286" y="93955"/>
                </a:lnTo>
                <a:lnTo>
                  <a:pt x="577937" y="70364"/>
                </a:lnTo>
                <a:lnTo>
                  <a:pt x="577937" y="21611"/>
                </a:lnTo>
                <a:close/>
              </a:path>
              <a:path w="3550285" h="438150">
                <a:moveTo>
                  <a:pt x="631119" y="212600"/>
                </a:moveTo>
                <a:lnTo>
                  <a:pt x="546776" y="212600"/>
                </a:lnTo>
                <a:lnTo>
                  <a:pt x="629203" y="299551"/>
                </a:lnTo>
                <a:lnTo>
                  <a:pt x="674940" y="252306"/>
                </a:lnTo>
                <a:lnTo>
                  <a:pt x="631119" y="212600"/>
                </a:lnTo>
                <a:close/>
              </a:path>
              <a:path w="3550285" h="438150">
                <a:moveTo>
                  <a:pt x="1226338" y="4523"/>
                </a:moveTo>
                <a:lnTo>
                  <a:pt x="1165523" y="4523"/>
                </a:lnTo>
                <a:lnTo>
                  <a:pt x="1165523" y="122132"/>
                </a:lnTo>
                <a:lnTo>
                  <a:pt x="1122299" y="122132"/>
                </a:lnTo>
                <a:lnTo>
                  <a:pt x="1122299" y="175408"/>
                </a:lnTo>
                <a:lnTo>
                  <a:pt x="1165523" y="175408"/>
                </a:lnTo>
                <a:lnTo>
                  <a:pt x="1165523" y="401579"/>
                </a:lnTo>
                <a:lnTo>
                  <a:pt x="1226338" y="401579"/>
                </a:lnTo>
                <a:lnTo>
                  <a:pt x="1226338" y="4523"/>
                </a:lnTo>
                <a:close/>
              </a:path>
              <a:path w="3550285" h="438150">
                <a:moveTo>
                  <a:pt x="1110739" y="33171"/>
                </a:moveTo>
                <a:lnTo>
                  <a:pt x="953927" y="33171"/>
                </a:lnTo>
                <a:lnTo>
                  <a:pt x="953927" y="85945"/>
                </a:lnTo>
                <a:lnTo>
                  <a:pt x="1049422" y="85945"/>
                </a:lnTo>
                <a:lnTo>
                  <a:pt x="1041035" y="132592"/>
                </a:lnTo>
                <a:lnTo>
                  <a:pt x="1019266" y="180182"/>
                </a:lnTo>
                <a:lnTo>
                  <a:pt x="984680" y="224757"/>
                </a:lnTo>
                <a:lnTo>
                  <a:pt x="937844" y="262358"/>
                </a:lnTo>
                <a:lnTo>
                  <a:pt x="972524" y="309100"/>
                </a:lnTo>
                <a:lnTo>
                  <a:pt x="995753" y="291462"/>
                </a:lnTo>
                <a:lnTo>
                  <a:pt x="1017758" y="271656"/>
                </a:lnTo>
                <a:lnTo>
                  <a:pt x="1038255" y="249589"/>
                </a:lnTo>
                <a:lnTo>
                  <a:pt x="1056961" y="225165"/>
                </a:lnTo>
                <a:lnTo>
                  <a:pt x="1132044" y="225165"/>
                </a:lnTo>
                <a:lnTo>
                  <a:pt x="1083599" y="179429"/>
                </a:lnTo>
                <a:lnTo>
                  <a:pt x="1095049" y="150859"/>
                </a:lnTo>
                <a:lnTo>
                  <a:pt x="1103577" y="120121"/>
                </a:lnTo>
                <a:lnTo>
                  <a:pt x="1108902" y="87123"/>
                </a:lnTo>
                <a:lnTo>
                  <a:pt x="1110739" y="51768"/>
                </a:lnTo>
                <a:lnTo>
                  <a:pt x="1110739" y="33171"/>
                </a:lnTo>
                <a:close/>
              </a:path>
              <a:path w="3550285" h="438150">
                <a:moveTo>
                  <a:pt x="1132044" y="225165"/>
                </a:moveTo>
                <a:lnTo>
                  <a:pt x="1056961" y="225165"/>
                </a:lnTo>
                <a:lnTo>
                  <a:pt x="1123304" y="299551"/>
                </a:lnTo>
                <a:lnTo>
                  <a:pt x="1164518" y="255824"/>
                </a:lnTo>
                <a:lnTo>
                  <a:pt x="1132044" y="225165"/>
                </a:lnTo>
                <a:close/>
              </a:path>
              <a:path w="3550285" h="438150">
                <a:moveTo>
                  <a:pt x="1317812" y="0"/>
                </a:moveTo>
                <a:lnTo>
                  <a:pt x="1256494" y="0"/>
                </a:lnTo>
                <a:lnTo>
                  <a:pt x="1256494" y="420175"/>
                </a:lnTo>
                <a:lnTo>
                  <a:pt x="1317812" y="420175"/>
                </a:lnTo>
                <a:lnTo>
                  <a:pt x="1317812" y="0"/>
                </a:lnTo>
                <a:close/>
              </a:path>
              <a:path w="3550285" h="438150">
                <a:moveTo>
                  <a:pt x="1698227" y="285980"/>
                </a:moveTo>
                <a:lnTo>
                  <a:pt x="1430842" y="285980"/>
                </a:lnTo>
                <a:lnTo>
                  <a:pt x="1430842" y="437766"/>
                </a:lnTo>
                <a:lnTo>
                  <a:pt x="1698227" y="437766"/>
                </a:lnTo>
                <a:lnTo>
                  <a:pt x="1698227" y="387003"/>
                </a:lnTo>
                <a:lnTo>
                  <a:pt x="1496180" y="387003"/>
                </a:lnTo>
                <a:lnTo>
                  <a:pt x="1496180" y="336241"/>
                </a:lnTo>
                <a:lnTo>
                  <a:pt x="1698227" y="336241"/>
                </a:lnTo>
                <a:lnTo>
                  <a:pt x="1698227" y="285980"/>
                </a:lnTo>
                <a:close/>
              </a:path>
              <a:path w="3550285" h="438150">
                <a:moveTo>
                  <a:pt x="1698227" y="336241"/>
                </a:moveTo>
                <a:lnTo>
                  <a:pt x="1632888" y="336241"/>
                </a:lnTo>
                <a:lnTo>
                  <a:pt x="1632888" y="387003"/>
                </a:lnTo>
                <a:lnTo>
                  <a:pt x="1698227" y="387003"/>
                </a:lnTo>
                <a:lnTo>
                  <a:pt x="1698227" y="336241"/>
                </a:lnTo>
                <a:close/>
              </a:path>
              <a:path w="3550285" h="438150">
                <a:moveTo>
                  <a:pt x="1597706" y="246275"/>
                </a:moveTo>
                <a:lnTo>
                  <a:pt x="1531865" y="246275"/>
                </a:lnTo>
                <a:lnTo>
                  <a:pt x="1531865" y="285980"/>
                </a:lnTo>
                <a:lnTo>
                  <a:pt x="1597706" y="285980"/>
                </a:lnTo>
                <a:lnTo>
                  <a:pt x="1597706" y="246275"/>
                </a:lnTo>
                <a:close/>
              </a:path>
              <a:path w="3550285" h="438150">
                <a:moveTo>
                  <a:pt x="1765575" y="194004"/>
                </a:moveTo>
                <a:lnTo>
                  <a:pt x="1363493" y="194004"/>
                </a:lnTo>
                <a:lnTo>
                  <a:pt x="1363493" y="246275"/>
                </a:lnTo>
                <a:lnTo>
                  <a:pt x="1765575" y="246275"/>
                </a:lnTo>
                <a:lnTo>
                  <a:pt x="1765575" y="194004"/>
                </a:lnTo>
                <a:close/>
              </a:path>
              <a:path w="3550285" h="438150">
                <a:moveTo>
                  <a:pt x="1705766" y="116603"/>
                </a:moveTo>
                <a:lnTo>
                  <a:pt x="1423806" y="116603"/>
                </a:lnTo>
                <a:lnTo>
                  <a:pt x="1423806" y="166361"/>
                </a:lnTo>
                <a:lnTo>
                  <a:pt x="1705766" y="166361"/>
                </a:lnTo>
                <a:lnTo>
                  <a:pt x="1705766" y="116603"/>
                </a:lnTo>
                <a:close/>
              </a:path>
              <a:path w="3550285" h="438150">
                <a:moveTo>
                  <a:pt x="1531363" y="56794"/>
                </a:moveTo>
                <a:lnTo>
                  <a:pt x="1467029" y="56794"/>
                </a:lnTo>
                <a:lnTo>
                  <a:pt x="1467029" y="116603"/>
                </a:lnTo>
                <a:lnTo>
                  <a:pt x="1531363" y="116603"/>
                </a:lnTo>
                <a:lnTo>
                  <a:pt x="1531363" y="56794"/>
                </a:lnTo>
                <a:close/>
              </a:path>
              <a:path w="3550285" h="438150">
                <a:moveTo>
                  <a:pt x="1661034" y="56794"/>
                </a:moveTo>
                <a:lnTo>
                  <a:pt x="1596701" y="56794"/>
                </a:lnTo>
                <a:lnTo>
                  <a:pt x="1596701" y="116603"/>
                </a:lnTo>
                <a:lnTo>
                  <a:pt x="1661034" y="116603"/>
                </a:lnTo>
                <a:lnTo>
                  <a:pt x="1661034" y="56794"/>
                </a:lnTo>
                <a:close/>
              </a:path>
              <a:path w="3550285" h="438150">
                <a:moveTo>
                  <a:pt x="1706771" y="7539"/>
                </a:moveTo>
                <a:lnTo>
                  <a:pt x="1422800" y="7539"/>
                </a:lnTo>
                <a:lnTo>
                  <a:pt x="1422800" y="56794"/>
                </a:lnTo>
                <a:lnTo>
                  <a:pt x="1706771" y="56794"/>
                </a:lnTo>
                <a:lnTo>
                  <a:pt x="1706771" y="7539"/>
                </a:lnTo>
                <a:close/>
              </a:path>
              <a:path w="3550285" h="438150">
                <a:moveTo>
                  <a:pt x="2131415" y="0"/>
                </a:moveTo>
                <a:lnTo>
                  <a:pt x="2067082" y="0"/>
                </a:lnTo>
                <a:lnTo>
                  <a:pt x="2067082" y="420175"/>
                </a:lnTo>
                <a:lnTo>
                  <a:pt x="2131415" y="420175"/>
                </a:lnTo>
                <a:lnTo>
                  <a:pt x="2131415" y="195512"/>
                </a:lnTo>
                <a:lnTo>
                  <a:pt x="2192230" y="195512"/>
                </a:lnTo>
                <a:lnTo>
                  <a:pt x="2192230" y="140226"/>
                </a:lnTo>
                <a:lnTo>
                  <a:pt x="2131415" y="140226"/>
                </a:lnTo>
                <a:lnTo>
                  <a:pt x="2131415" y="0"/>
                </a:lnTo>
                <a:close/>
              </a:path>
              <a:path w="3550285" h="438150">
                <a:moveTo>
                  <a:pt x="1782609" y="265374"/>
                </a:moveTo>
                <a:lnTo>
                  <a:pt x="1782609" y="317644"/>
                </a:lnTo>
                <a:lnTo>
                  <a:pt x="1835390" y="317475"/>
                </a:lnTo>
                <a:lnTo>
                  <a:pt x="1889667" y="316173"/>
                </a:lnTo>
                <a:lnTo>
                  <a:pt x="1944041" y="313447"/>
                </a:lnTo>
                <a:lnTo>
                  <a:pt x="1997112" y="309008"/>
                </a:lnTo>
                <a:lnTo>
                  <a:pt x="2047480" y="302566"/>
                </a:lnTo>
                <a:lnTo>
                  <a:pt x="2044167" y="265751"/>
                </a:lnTo>
                <a:lnTo>
                  <a:pt x="1819801" y="265751"/>
                </a:lnTo>
                <a:lnTo>
                  <a:pt x="1801158" y="265656"/>
                </a:lnTo>
                <a:lnTo>
                  <a:pt x="1782609" y="265374"/>
                </a:lnTo>
                <a:close/>
              </a:path>
              <a:path w="3550285" h="438150">
                <a:moveTo>
                  <a:pt x="1919819" y="138718"/>
                </a:moveTo>
                <a:lnTo>
                  <a:pt x="1856994" y="138718"/>
                </a:lnTo>
                <a:lnTo>
                  <a:pt x="1856994" y="265374"/>
                </a:lnTo>
                <a:lnTo>
                  <a:pt x="1838445" y="265656"/>
                </a:lnTo>
                <a:lnTo>
                  <a:pt x="1819801" y="265751"/>
                </a:lnTo>
                <a:lnTo>
                  <a:pt x="2044167" y="265751"/>
                </a:lnTo>
                <a:lnTo>
                  <a:pt x="2043952" y="263363"/>
                </a:lnTo>
                <a:lnTo>
                  <a:pt x="1919819" y="263363"/>
                </a:lnTo>
                <a:lnTo>
                  <a:pt x="1919819" y="138718"/>
                </a:lnTo>
                <a:close/>
              </a:path>
              <a:path w="3550285" h="438150">
                <a:moveTo>
                  <a:pt x="2042957" y="252306"/>
                </a:moveTo>
                <a:lnTo>
                  <a:pt x="2012620" y="256083"/>
                </a:lnTo>
                <a:lnTo>
                  <a:pt x="1981954" y="259154"/>
                </a:lnTo>
                <a:lnTo>
                  <a:pt x="1951004" y="261565"/>
                </a:lnTo>
                <a:lnTo>
                  <a:pt x="1919819" y="263363"/>
                </a:lnTo>
                <a:lnTo>
                  <a:pt x="2043952" y="263363"/>
                </a:lnTo>
                <a:lnTo>
                  <a:pt x="2042957" y="252306"/>
                </a:lnTo>
                <a:close/>
              </a:path>
              <a:path w="3550285" h="438150">
                <a:moveTo>
                  <a:pt x="2021345" y="26637"/>
                </a:moveTo>
                <a:lnTo>
                  <a:pt x="1805226" y="26637"/>
                </a:lnTo>
                <a:lnTo>
                  <a:pt x="1805226" y="78908"/>
                </a:lnTo>
                <a:lnTo>
                  <a:pt x="1960028" y="78908"/>
                </a:lnTo>
                <a:lnTo>
                  <a:pt x="1959368" y="107015"/>
                </a:lnTo>
                <a:lnTo>
                  <a:pt x="1957389" y="141294"/>
                </a:lnTo>
                <a:lnTo>
                  <a:pt x="1954091" y="177929"/>
                </a:lnTo>
                <a:lnTo>
                  <a:pt x="1949473" y="213103"/>
                </a:lnTo>
                <a:lnTo>
                  <a:pt x="2009283" y="218632"/>
                </a:lnTo>
                <a:lnTo>
                  <a:pt x="2014560" y="182994"/>
                </a:lnTo>
                <a:lnTo>
                  <a:pt x="2018329" y="144246"/>
                </a:lnTo>
                <a:lnTo>
                  <a:pt x="2020591" y="105122"/>
                </a:lnTo>
                <a:lnTo>
                  <a:pt x="2021345" y="68353"/>
                </a:lnTo>
                <a:lnTo>
                  <a:pt x="2021345" y="26637"/>
                </a:lnTo>
                <a:close/>
              </a:path>
              <a:path w="3550285" h="438150">
                <a:moveTo>
                  <a:pt x="2350997" y="12565"/>
                </a:moveTo>
                <a:lnTo>
                  <a:pt x="2302480" y="21038"/>
                </a:lnTo>
                <a:lnTo>
                  <a:pt x="2266309" y="43789"/>
                </a:lnTo>
                <a:lnTo>
                  <a:pt x="2243707" y="76811"/>
                </a:lnTo>
                <a:lnTo>
                  <a:pt x="2235901" y="116101"/>
                </a:lnTo>
                <a:lnTo>
                  <a:pt x="2243707" y="155602"/>
                </a:lnTo>
                <a:lnTo>
                  <a:pt x="2266309" y="188601"/>
                </a:lnTo>
                <a:lnTo>
                  <a:pt x="2302480" y="211234"/>
                </a:lnTo>
                <a:lnTo>
                  <a:pt x="2350997" y="219637"/>
                </a:lnTo>
                <a:lnTo>
                  <a:pt x="2399726" y="211234"/>
                </a:lnTo>
                <a:lnTo>
                  <a:pt x="2435874" y="188601"/>
                </a:lnTo>
                <a:lnTo>
                  <a:pt x="2450343" y="167366"/>
                </a:lnTo>
                <a:lnTo>
                  <a:pt x="2350997" y="167366"/>
                </a:lnTo>
                <a:lnTo>
                  <a:pt x="2330610" y="163526"/>
                </a:lnTo>
                <a:lnTo>
                  <a:pt x="2314182" y="152853"/>
                </a:lnTo>
                <a:lnTo>
                  <a:pt x="2303219" y="136621"/>
                </a:lnTo>
                <a:lnTo>
                  <a:pt x="2299229" y="116101"/>
                </a:lnTo>
                <a:lnTo>
                  <a:pt x="2303219" y="95368"/>
                </a:lnTo>
                <a:lnTo>
                  <a:pt x="2314182" y="79159"/>
                </a:lnTo>
                <a:lnTo>
                  <a:pt x="2330610" y="68605"/>
                </a:lnTo>
                <a:lnTo>
                  <a:pt x="2350997" y="64835"/>
                </a:lnTo>
                <a:lnTo>
                  <a:pt x="2450204" y="64835"/>
                </a:lnTo>
                <a:lnTo>
                  <a:pt x="2435874" y="43789"/>
                </a:lnTo>
                <a:lnTo>
                  <a:pt x="2399726" y="21038"/>
                </a:lnTo>
                <a:lnTo>
                  <a:pt x="2350997" y="12565"/>
                </a:lnTo>
                <a:close/>
              </a:path>
              <a:path w="3550285" h="438150">
                <a:moveTo>
                  <a:pt x="2450204" y="64835"/>
                </a:moveTo>
                <a:lnTo>
                  <a:pt x="2350997" y="64835"/>
                </a:lnTo>
                <a:lnTo>
                  <a:pt x="2371596" y="68605"/>
                </a:lnTo>
                <a:lnTo>
                  <a:pt x="2388001" y="79159"/>
                </a:lnTo>
                <a:lnTo>
                  <a:pt x="2398847" y="95368"/>
                </a:lnTo>
                <a:lnTo>
                  <a:pt x="2402765" y="116101"/>
                </a:lnTo>
                <a:lnTo>
                  <a:pt x="2398847" y="136621"/>
                </a:lnTo>
                <a:lnTo>
                  <a:pt x="2388001" y="152853"/>
                </a:lnTo>
                <a:lnTo>
                  <a:pt x="2371596" y="163526"/>
                </a:lnTo>
                <a:lnTo>
                  <a:pt x="2350997" y="167366"/>
                </a:lnTo>
                <a:lnTo>
                  <a:pt x="2450343" y="167366"/>
                </a:lnTo>
                <a:lnTo>
                  <a:pt x="2458358" y="155602"/>
                </a:lnTo>
                <a:lnTo>
                  <a:pt x="2466093" y="116101"/>
                </a:lnTo>
                <a:lnTo>
                  <a:pt x="2458358" y="76811"/>
                </a:lnTo>
                <a:lnTo>
                  <a:pt x="2450204" y="64835"/>
                </a:lnTo>
                <a:close/>
              </a:path>
              <a:path w="3550285" h="438150">
                <a:moveTo>
                  <a:pt x="2572645" y="0"/>
                </a:moveTo>
                <a:lnTo>
                  <a:pt x="2508815" y="0"/>
                </a:lnTo>
                <a:lnTo>
                  <a:pt x="2508815" y="420175"/>
                </a:lnTo>
                <a:lnTo>
                  <a:pt x="2572645" y="420175"/>
                </a:lnTo>
                <a:lnTo>
                  <a:pt x="2572645" y="0"/>
                </a:lnTo>
                <a:close/>
              </a:path>
              <a:path w="3550285" h="438150">
                <a:moveTo>
                  <a:pt x="2213284" y="267887"/>
                </a:moveTo>
                <a:lnTo>
                  <a:pt x="2213284" y="320157"/>
                </a:lnTo>
                <a:lnTo>
                  <a:pt x="2268663" y="319988"/>
                </a:lnTo>
                <a:lnTo>
                  <a:pt x="2325682" y="318686"/>
                </a:lnTo>
                <a:lnTo>
                  <a:pt x="2382605" y="315960"/>
                </a:lnTo>
                <a:lnTo>
                  <a:pt x="2437694" y="311521"/>
                </a:lnTo>
                <a:lnTo>
                  <a:pt x="2489213" y="305079"/>
                </a:lnTo>
                <a:lnTo>
                  <a:pt x="2485915" y="268068"/>
                </a:lnTo>
                <a:lnTo>
                  <a:pt x="2267517" y="268068"/>
                </a:lnTo>
                <a:lnTo>
                  <a:pt x="2213284" y="267887"/>
                </a:lnTo>
                <a:close/>
              </a:path>
              <a:path w="3550285" h="438150">
                <a:moveTo>
                  <a:pt x="2484690" y="254316"/>
                </a:moveTo>
                <a:lnTo>
                  <a:pt x="2433111" y="260649"/>
                </a:lnTo>
                <a:lnTo>
                  <a:pt x="2378805" y="264811"/>
                </a:lnTo>
                <a:lnTo>
                  <a:pt x="2323149" y="267163"/>
                </a:lnTo>
                <a:lnTo>
                  <a:pt x="2267517" y="268068"/>
                </a:lnTo>
                <a:lnTo>
                  <a:pt x="2485915" y="268068"/>
                </a:lnTo>
                <a:lnTo>
                  <a:pt x="2484690" y="254316"/>
                </a:lnTo>
                <a:close/>
              </a:path>
              <a:path w="3550285" h="438150">
                <a:moveTo>
                  <a:pt x="3092882" y="0"/>
                </a:moveTo>
                <a:lnTo>
                  <a:pt x="3028549" y="0"/>
                </a:lnTo>
                <a:lnTo>
                  <a:pt x="3028549" y="420175"/>
                </a:lnTo>
                <a:lnTo>
                  <a:pt x="3092882" y="420175"/>
                </a:lnTo>
                <a:lnTo>
                  <a:pt x="3092882" y="0"/>
                </a:lnTo>
                <a:close/>
              </a:path>
              <a:path w="3550285" h="438150">
                <a:moveTo>
                  <a:pt x="2818461" y="28145"/>
                </a:moveTo>
                <a:lnTo>
                  <a:pt x="2755133" y="28145"/>
                </a:lnTo>
                <a:lnTo>
                  <a:pt x="2755133" y="295027"/>
                </a:lnTo>
                <a:lnTo>
                  <a:pt x="2960697" y="295027"/>
                </a:lnTo>
                <a:lnTo>
                  <a:pt x="2960697" y="244264"/>
                </a:lnTo>
                <a:lnTo>
                  <a:pt x="2818461" y="244264"/>
                </a:lnTo>
                <a:lnTo>
                  <a:pt x="2818461" y="160330"/>
                </a:lnTo>
                <a:lnTo>
                  <a:pt x="2960697" y="160330"/>
                </a:lnTo>
                <a:lnTo>
                  <a:pt x="2960697" y="110069"/>
                </a:lnTo>
                <a:lnTo>
                  <a:pt x="2818461" y="110069"/>
                </a:lnTo>
                <a:lnTo>
                  <a:pt x="2818461" y="28145"/>
                </a:lnTo>
                <a:close/>
              </a:path>
              <a:path w="3550285" h="438150">
                <a:moveTo>
                  <a:pt x="2960697" y="160330"/>
                </a:moveTo>
                <a:lnTo>
                  <a:pt x="2897369" y="160330"/>
                </a:lnTo>
                <a:lnTo>
                  <a:pt x="2897369" y="244264"/>
                </a:lnTo>
                <a:lnTo>
                  <a:pt x="2960697" y="244264"/>
                </a:lnTo>
                <a:lnTo>
                  <a:pt x="2960697" y="160330"/>
                </a:lnTo>
                <a:close/>
              </a:path>
              <a:path w="3550285" h="438150">
                <a:moveTo>
                  <a:pt x="2960697" y="28145"/>
                </a:moveTo>
                <a:lnTo>
                  <a:pt x="2897369" y="28145"/>
                </a:lnTo>
                <a:lnTo>
                  <a:pt x="2897369" y="110069"/>
                </a:lnTo>
                <a:lnTo>
                  <a:pt x="2960697" y="110069"/>
                </a:lnTo>
                <a:lnTo>
                  <a:pt x="2960697" y="28145"/>
                </a:lnTo>
                <a:close/>
              </a:path>
              <a:path w="3550285" h="438150">
                <a:moveTo>
                  <a:pt x="3549692" y="300556"/>
                </a:moveTo>
                <a:lnTo>
                  <a:pt x="3148616" y="300556"/>
                </a:lnTo>
                <a:lnTo>
                  <a:pt x="3148616" y="353832"/>
                </a:lnTo>
                <a:lnTo>
                  <a:pt x="3549692" y="353832"/>
                </a:lnTo>
                <a:lnTo>
                  <a:pt x="3549692" y="300556"/>
                </a:lnTo>
                <a:close/>
              </a:path>
              <a:path w="3550285" h="438150">
                <a:moveTo>
                  <a:pt x="3304422" y="161335"/>
                </a:moveTo>
                <a:lnTo>
                  <a:pt x="3240592" y="161335"/>
                </a:lnTo>
                <a:lnTo>
                  <a:pt x="3240592" y="300556"/>
                </a:lnTo>
                <a:lnTo>
                  <a:pt x="3304422" y="300556"/>
                </a:lnTo>
                <a:lnTo>
                  <a:pt x="3304422" y="161335"/>
                </a:lnTo>
                <a:close/>
              </a:path>
              <a:path w="3550285" h="438150">
                <a:moveTo>
                  <a:pt x="3397404" y="161335"/>
                </a:moveTo>
                <a:lnTo>
                  <a:pt x="3333573" y="161335"/>
                </a:lnTo>
                <a:lnTo>
                  <a:pt x="3333573" y="300556"/>
                </a:lnTo>
                <a:lnTo>
                  <a:pt x="3397404" y="300556"/>
                </a:lnTo>
                <a:lnTo>
                  <a:pt x="3397404" y="161335"/>
                </a:lnTo>
                <a:close/>
              </a:path>
              <a:path w="3550285" h="438150">
                <a:moveTo>
                  <a:pt x="3494909" y="24124"/>
                </a:moveTo>
                <a:lnTo>
                  <a:pt x="3204907" y="24124"/>
                </a:lnTo>
                <a:lnTo>
                  <a:pt x="3204907" y="77400"/>
                </a:lnTo>
                <a:lnTo>
                  <a:pt x="3430576" y="77400"/>
                </a:lnTo>
                <a:lnTo>
                  <a:pt x="3429806" y="110635"/>
                </a:lnTo>
                <a:lnTo>
                  <a:pt x="3427811" y="153293"/>
                </a:lnTo>
                <a:lnTo>
                  <a:pt x="3423932" y="198967"/>
                </a:lnTo>
                <a:lnTo>
                  <a:pt x="3417508" y="241249"/>
                </a:lnTo>
                <a:lnTo>
                  <a:pt x="3480333" y="248788"/>
                </a:lnTo>
                <a:lnTo>
                  <a:pt x="3487700" y="202407"/>
                </a:lnTo>
                <a:lnTo>
                  <a:pt x="3492144" y="153293"/>
                </a:lnTo>
                <a:lnTo>
                  <a:pt x="3494328" y="106441"/>
                </a:lnTo>
                <a:lnTo>
                  <a:pt x="3494909" y="66846"/>
                </a:lnTo>
                <a:lnTo>
                  <a:pt x="3494909" y="24124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905701" y="2659604"/>
            <a:ext cx="15769590" cy="8083550"/>
            <a:chOff x="1905701" y="2659604"/>
            <a:chExt cx="15769590" cy="8083550"/>
          </a:xfrm>
        </p:grpSpPr>
        <p:sp>
          <p:nvSpPr>
            <p:cNvPr id="8" name="object 8"/>
            <p:cNvSpPr/>
            <p:nvPr/>
          </p:nvSpPr>
          <p:spPr>
            <a:xfrm>
              <a:off x="1905701" y="4041761"/>
              <a:ext cx="3581400" cy="2555240"/>
            </a:xfrm>
            <a:custGeom>
              <a:avLst/>
              <a:gdLst/>
              <a:ahLst/>
              <a:cxnLst/>
              <a:rect l="l" t="t" r="r" b="b"/>
              <a:pathLst>
                <a:path w="3581400" h="2555240">
                  <a:moveTo>
                    <a:pt x="3581042" y="0"/>
                  </a:moveTo>
                  <a:lnTo>
                    <a:pt x="0" y="0"/>
                  </a:lnTo>
                  <a:lnTo>
                    <a:pt x="0" y="2554896"/>
                  </a:lnTo>
                  <a:lnTo>
                    <a:pt x="3581042" y="2554896"/>
                  </a:lnTo>
                  <a:lnTo>
                    <a:pt x="3581042" y="0"/>
                  </a:lnTo>
                  <a:close/>
                </a:path>
              </a:pathLst>
            </a:custGeom>
            <a:solidFill>
              <a:srgbClr val="D9D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378912" y="5151843"/>
              <a:ext cx="621030" cy="328930"/>
            </a:xfrm>
            <a:custGeom>
              <a:avLst/>
              <a:gdLst/>
              <a:ahLst/>
              <a:cxnLst/>
              <a:rect l="l" t="t" r="r" b="b"/>
              <a:pathLst>
                <a:path w="621029" h="328929">
                  <a:moveTo>
                    <a:pt x="216370" y="3392"/>
                  </a:moveTo>
                  <a:lnTo>
                    <a:pt x="170759" y="3392"/>
                  </a:lnTo>
                  <a:lnTo>
                    <a:pt x="170759" y="91599"/>
                  </a:lnTo>
                  <a:lnTo>
                    <a:pt x="138341" y="91599"/>
                  </a:lnTo>
                  <a:lnTo>
                    <a:pt x="138341" y="131556"/>
                  </a:lnTo>
                  <a:lnTo>
                    <a:pt x="170759" y="131556"/>
                  </a:lnTo>
                  <a:lnTo>
                    <a:pt x="170759" y="301184"/>
                  </a:lnTo>
                  <a:lnTo>
                    <a:pt x="216370" y="301184"/>
                  </a:lnTo>
                  <a:lnTo>
                    <a:pt x="216370" y="3392"/>
                  </a:lnTo>
                  <a:close/>
                </a:path>
                <a:path w="621029" h="328929">
                  <a:moveTo>
                    <a:pt x="129671" y="24878"/>
                  </a:moveTo>
                  <a:lnTo>
                    <a:pt x="12062" y="24878"/>
                  </a:lnTo>
                  <a:lnTo>
                    <a:pt x="12062" y="64458"/>
                  </a:lnTo>
                  <a:lnTo>
                    <a:pt x="83683" y="64458"/>
                  </a:lnTo>
                  <a:lnTo>
                    <a:pt x="77392" y="99444"/>
                  </a:lnTo>
                  <a:lnTo>
                    <a:pt x="61066" y="135137"/>
                  </a:lnTo>
                  <a:lnTo>
                    <a:pt x="35127" y="168568"/>
                  </a:lnTo>
                  <a:lnTo>
                    <a:pt x="0" y="196768"/>
                  </a:lnTo>
                  <a:lnTo>
                    <a:pt x="26009" y="231825"/>
                  </a:lnTo>
                  <a:lnTo>
                    <a:pt x="43431" y="218596"/>
                  </a:lnTo>
                  <a:lnTo>
                    <a:pt x="59935" y="203742"/>
                  </a:lnTo>
                  <a:lnTo>
                    <a:pt x="75307" y="187191"/>
                  </a:lnTo>
                  <a:lnTo>
                    <a:pt x="89337" y="168874"/>
                  </a:lnTo>
                  <a:lnTo>
                    <a:pt x="145649" y="168874"/>
                  </a:lnTo>
                  <a:lnTo>
                    <a:pt x="109316" y="134571"/>
                  </a:lnTo>
                  <a:lnTo>
                    <a:pt x="117903" y="113144"/>
                  </a:lnTo>
                  <a:lnTo>
                    <a:pt x="124299" y="90091"/>
                  </a:lnTo>
                  <a:lnTo>
                    <a:pt x="128293" y="65342"/>
                  </a:lnTo>
                  <a:lnTo>
                    <a:pt x="129671" y="38826"/>
                  </a:lnTo>
                  <a:lnTo>
                    <a:pt x="129671" y="24878"/>
                  </a:lnTo>
                  <a:close/>
                </a:path>
                <a:path w="621029" h="328929">
                  <a:moveTo>
                    <a:pt x="145649" y="168874"/>
                  </a:moveTo>
                  <a:lnTo>
                    <a:pt x="89337" y="168874"/>
                  </a:lnTo>
                  <a:lnTo>
                    <a:pt x="139095" y="224663"/>
                  </a:lnTo>
                  <a:lnTo>
                    <a:pt x="170005" y="191868"/>
                  </a:lnTo>
                  <a:lnTo>
                    <a:pt x="145649" y="168874"/>
                  </a:lnTo>
                  <a:close/>
                </a:path>
                <a:path w="621029" h="328929">
                  <a:moveTo>
                    <a:pt x="284975" y="0"/>
                  </a:moveTo>
                  <a:lnTo>
                    <a:pt x="238987" y="0"/>
                  </a:lnTo>
                  <a:lnTo>
                    <a:pt x="238987" y="315131"/>
                  </a:lnTo>
                  <a:lnTo>
                    <a:pt x="284975" y="315131"/>
                  </a:lnTo>
                  <a:lnTo>
                    <a:pt x="284975" y="0"/>
                  </a:lnTo>
                  <a:close/>
                </a:path>
                <a:path w="621029" h="328929">
                  <a:moveTo>
                    <a:pt x="570286" y="214485"/>
                  </a:moveTo>
                  <a:lnTo>
                    <a:pt x="369748" y="214485"/>
                  </a:lnTo>
                  <a:lnTo>
                    <a:pt x="369748" y="328325"/>
                  </a:lnTo>
                  <a:lnTo>
                    <a:pt x="570286" y="328325"/>
                  </a:lnTo>
                  <a:lnTo>
                    <a:pt x="570286" y="290252"/>
                  </a:lnTo>
                  <a:lnTo>
                    <a:pt x="418752" y="290252"/>
                  </a:lnTo>
                  <a:lnTo>
                    <a:pt x="418752" y="252180"/>
                  </a:lnTo>
                  <a:lnTo>
                    <a:pt x="570286" y="252180"/>
                  </a:lnTo>
                  <a:lnTo>
                    <a:pt x="570286" y="214485"/>
                  </a:lnTo>
                  <a:close/>
                </a:path>
                <a:path w="621029" h="328929">
                  <a:moveTo>
                    <a:pt x="570286" y="252180"/>
                  </a:moveTo>
                  <a:lnTo>
                    <a:pt x="521283" y="252180"/>
                  </a:lnTo>
                  <a:lnTo>
                    <a:pt x="521283" y="290252"/>
                  </a:lnTo>
                  <a:lnTo>
                    <a:pt x="570286" y="290252"/>
                  </a:lnTo>
                  <a:lnTo>
                    <a:pt x="570286" y="252180"/>
                  </a:lnTo>
                  <a:close/>
                </a:path>
                <a:path w="621029" h="328929">
                  <a:moveTo>
                    <a:pt x="494896" y="184706"/>
                  </a:moveTo>
                  <a:lnTo>
                    <a:pt x="445515" y="184706"/>
                  </a:lnTo>
                  <a:lnTo>
                    <a:pt x="445515" y="214485"/>
                  </a:lnTo>
                  <a:lnTo>
                    <a:pt x="494896" y="214485"/>
                  </a:lnTo>
                  <a:lnTo>
                    <a:pt x="494896" y="184706"/>
                  </a:lnTo>
                  <a:close/>
                </a:path>
                <a:path w="621029" h="328929">
                  <a:moveTo>
                    <a:pt x="620798" y="145503"/>
                  </a:moveTo>
                  <a:lnTo>
                    <a:pt x="319237" y="145503"/>
                  </a:lnTo>
                  <a:lnTo>
                    <a:pt x="319237" y="184706"/>
                  </a:lnTo>
                  <a:lnTo>
                    <a:pt x="620798" y="184706"/>
                  </a:lnTo>
                  <a:lnTo>
                    <a:pt x="620798" y="145503"/>
                  </a:lnTo>
                  <a:close/>
                </a:path>
                <a:path w="621029" h="328929">
                  <a:moveTo>
                    <a:pt x="575941" y="87452"/>
                  </a:moveTo>
                  <a:lnTo>
                    <a:pt x="364471" y="87452"/>
                  </a:lnTo>
                  <a:lnTo>
                    <a:pt x="364471" y="124771"/>
                  </a:lnTo>
                  <a:lnTo>
                    <a:pt x="575941" y="124771"/>
                  </a:lnTo>
                  <a:lnTo>
                    <a:pt x="575941" y="87452"/>
                  </a:lnTo>
                  <a:close/>
                </a:path>
                <a:path w="621029" h="328929">
                  <a:moveTo>
                    <a:pt x="445138" y="42595"/>
                  </a:moveTo>
                  <a:lnTo>
                    <a:pt x="396889" y="42595"/>
                  </a:lnTo>
                  <a:lnTo>
                    <a:pt x="396889" y="87452"/>
                  </a:lnTo>
                  <a:lnTo>
                    <a:pt x="445138" y="87452"/>
                  </a:lnTo>
                  <a:lnTo>
                    <a:pt x="445138" y="42595"/>
                  </a:lnTo>
                  <a:close/>
                </a:path>
                <a:path w="621029" h="328929">
                  <a:moveTo>
                    <a:pt x="542392" y="42595"/>
                  </a:moveTo>
                  <a:lnTo>
                    <a:pt x="494142" y="42595"/>
                  </a:lnTo>
                  <a:lnTo>
                    <a:pt x="494142" y="87452"/>
                  </a:lnTo>
                  <a:lnTo>
                    <a:pt x="542392" y="87452"/>
                  </a:lnTo>
                  <a:lnTo>
                    <a:pt x="542392" y="42595"/>
                  </a:lnTo>
                  <a:close/>
                </a:path>
                <a:path w="621029" h="328929">
                  <a:moveTo>
                    <a:pt x="576695" y="5654"/>
                  </a:moveTo>
                  <a:lnTo>
                    <a:pt x="363717" y="5654"/>
                  </a:lnTo>
                  <a:lnTo>
                    <a:pt x="363717" y="42595"/>
                  </a:lnTo>
                  <a:lnTo>
                    <a:pt x="576695" y="42595"/>
                  </a:lnTo>
                  <a:lnTo>
                    <a:pt x="576695" y="5654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486743" y="4041761"/>
              <a:ext cx="4062729" cy="2555240"/>
            </a:xfrm>
            <a:custGeom>
              <a:avLst/>
              <a:gdLst/>
              <a:ahLst/>
              <a:cxnLst/>
              <a:rect l="l" t="t" r="r" b="b"/>
              <a:pathLst>
                <a:path w="4062729" h="2555240">
                  <a:moveTo>
                    <a:pt x="4062703" y="0"/>
                  </a:moveTo>
                  <a:lnTo>
                    <a:pt x="0" y="0"/>
                  </a:lnTo>
                  <a:lnTo>
                    <a:pt x="0" y="2554896"/>
                  </a:lnTo>
                  <a:lnTo>
                    <a:pt x="4062703" y="2554896"/>
                  </a:lnTo>
                  <a:lnTo>
                    <a:pt x="4062703" y="0"/>
                  </a:lnTo>
                  <a:close/>
                </a:path>
              </a:pathLst>
            </a:custGeom>
            <a:solidFill>
              <a:srgbClr val="EC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549447" y="4041761"/>
              <a:ext cx="4062729" cy="2555240"/>
            </a:xfrm>
            <a:custGeom>
              <a:avLst/>
              <a:gdLst/>
              <a:ahLst/>
              <a:cxnLst/>
              <a:rect l="l" t="t" r="r" b="b"/>
              <a:pathLst>
                <a:path w="4062730" h="2555240">
                  <a:moveTo>
                    <a:pt x="4062703" y="0"/>
                  </a:moveTo>
                  <a:lnTo>
                    <a:pt x="0" y="0"/>
                  </a:lnTo>
                  <a:lnTo>
                    <a:pt x="0" y="2554896"/>
                  </a:lnTo>
                  <a:lnTo>
                    <a:pt x="4062703" y="2554896"/>
                  </a:lnTo>
                  <a:lnTo>
                    <a:pt x="4062703" y="0"/>
                  </a:lnTo>
                  <a:close/>
                </a:path>
              </a:pathLst>
            </a:custGeom>
            <a:solidFill>
              <a:srgbClr val="D9D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533710" y="4041761"/>
              <a:ext cx="2094177" cy="25548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612150" y="4041761"/>
              <a:ext cx="4062729" cy="2555240"/>
            </a:xfrm>
            <a:custGeom>
              <a:avLst/>
              <a:gdLst/>
              <a:ahLst/>
              <a:cxnLst/>
              <a:rect l="l" t="t" r="r" b="b"/>
              <a:pathLst>
                <a:path w="4062730" h="2555240">
                  <a:moveTo>
                    <a:pt x="4062703" y="0"/>
                  </a:moveTo>
                  <a:lnTo>
                    <a:pt x="0" y="0"/>
                  </a:lnTo>
                  <a:lnTo>
                    <a:pt x="0" y="2554896"/>
                  </a:lnTo>
                  <a:lnTo>
                    <a:pt x="4062703" y="2554896"/>
                  </a:lnTo>
                  <a:lnTo>
                    <a:pt x="4062703" y="0"/>
                  </a:lnTo>
                  <a:close/>
                </a:path>
              </a:pathLst>
            </a:custGeom>
            <a:solidFill>
              <a:srgbClr val="6B6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826773" y="4041761"/>
              <a:ext cx="1622987" cy="25548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549447" y="2659604"/>
              <a:ext cx="4062729" cy="1382395"/>
            </a:xfrm>
            <a:custGeom>
              <a:avLst/>
              <a:gdLst/>
              <a:ahLst/>
              <a:cxnLst/>
              <a:rect l="l" t="t" r="r" b="b"/>
              <a:pathLst>
                <a:path w="4062730" h="1382395">
                  <a:moveTo>
                    <a:pt x="4062703" y="0"/>
                  </a:moveTo>
                  <a:lnTo>
                    <a:pt x="0" y="0"/>
                  </a:lnTo>
                  <a:lnTo>
                    <a:pt x="0" y="1382156"/>
                  </a:lnTo>
                  <a:lnTo>
                    <a:pt x="4062703" y="1382156"/>
                  </a:lnTo>
                  <a:lnTo>
                    <a:pt x="4062703" y="0"/>
                  </a:lnTo>
                  <a:close/>
                </a:path>
              </a:pathLst>
            </a:custGeom>
            <a:solidFill>
              <a:srgbClr val="D9D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612150" y="2659604"/>
              <a:ext cx="4062729" cy="1382395"/>
            </a:xfrm>
            <a:custGeom>
              <a:avLst/>
              <a:gdLst/>
              <a:ahLst/>
              <a:cxnLst/>
              <a:rect l="l" t="t" r="r" b="b"/>
              <a:pathLst>
                <a:path w="4062730" h="1382395">
                  <a:moveTo>
                    <a:pt x="4062703" y="0"/>
                  </a:moveTo>
                  <a:lnTo>
                    <a:pt x="0" y="0"/>
                  </a:lnTo>
                  <a:lnTo>
                    <a:pt x="0" y="1382156"/>
                  </a:lnTo>
                  <a:lnTo>
                    <a:pt x="4062703" y="1382156"/>
                  </a:lnTo>
                  <a:lnTo>
                    <a:pt x="4062703" y="0"/>
                  </a:lnTo>
                  <a:close/>
                </a:path>
              </a:pathLst>
            </a:custGeom>
            <a:solidFill>
              <a:srgbClr val="6B6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486743" y="2659604"/>
              <a:ext cx="4062729" cy="1382395"/>
            </a:xfrm>
            <a:custGeom>
              <a:avLst/>
              <a:gdLst/>
              <a:ahLst/>
              <a:cxnLst/>
              <a:rect l="l" t="t" r="r" b="b"/>
              <a:pathLst>
                <a:path w="4062729" h="1382395">
                  <a:moveTo>
                    <a:pt x="4062703" y="0"/>
                  </a:moveTo>
                  <a:lnTo>
                    <a:pt x="0" y="0"/>
                  </a:lnTo>
                  <a:lnTo>
                    <a:pt x="0" y="1382156"/>
                  </a:lnTo>
                  <a:lnTo>
                    <a:pt x="4062703" y="1382156"/>
                  </a:lnTo>
                  <a:lnTo>
                    <a:pt x="4062703" y="0"/>
                  </a:lnTo>
                  <a:close/>
                </a:path>
              </a:pathLst>
            </a:custGeom>
            <a:solidFill>
              <a:srgbClr val="EC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071070" y="3177291"/>
              <a:ext cx="6139815" cy="335280"/>
            </a:xfrm>
            <a:custGeom>
              <a:avLst/>
              <a:gdLst/>
              <a:ahLst/>
              <a:cxnLst/>
              <a:rect l="l" t="t" r="r" b="b"/>
              <a:pathLst>
                <a:path w="6139815" h="335279">
                  <a:moveTo>
                    <a:pt x="194132" y="210718"/>
                  </a:moveTo>
                  <a:lnTo>
                    <a:pt x="180517" y="162979"/>
                  </a:lnTo>
                  <a:lnTo>
                    <a:pt x="124777" y="131927"/>
                  </a:lnTo>
                  <a:lnTo>
                    <a:pt x="98399" y="123621"/>
                  </a:lnTo>
                  <a:lnTo>
                    <a:pt x="81191" y="114592"/>
                  </a:lnTo>
                  <a:lnTo>
                    <a:pt x="71818" y="104152"/>
                  </a:lnTo>
                  <a:lnTo>
                    <a:pt x="68986" y="91605"/>
                  </a:lnTo>
                  <a:lnTo>
                    <a:pt x="71970" y="78854"/>
                  </a:lnTo>
                  <a:lnTo>
                    <a:pt x="80759" y="68834"/>
                  </a:lnTo>
                  <a:lnTo>
                    <a:pt x="95059" y="62280"/>
                  </a:lnTo>
                  <a:lnTo>
                    <a:pt x="114592" y="59931"/>
                  </a:lnTo>
                  <a:lnTo>
                    <a:pt x="130924" y="61099"/>
                  </a:lnTo>
                  <a:lnTo>
                    <a:pt x="146875" y="64414"/>
                  </a:lnTo>
                  <a:lnTo>
                    <a:pt x="162039" y="69634"/>
                  </a:lnTo>
                  <a:lnTo>
                    <a:pt x="176034" y="76517"/>
                  </a:lnTo>
                  <a:lnTo>
                    <a:pt x="182829" y="59931"/>
                  </a:lnTo>
                  <a:lnTo>
                    <a:pt x="158838" y="22148"/>
                  </a:lnTo>
                  <a:lnTo>
                    <a:pt x="108191" y="15836"/>
                  </a:lnTo>
                  <a:lnTo>
                    <a:pt x="68516" y="21234"/>
                  </a:lnTo>
                  <a:lnTo>
                    <a:pt x="38214" y="36703"/>
                  </a:lnTo>
                  <a:lnTo>
                    <a:pt x="18872" y="61150"/>
                  </a:lnTo>
                  <a:lnTo>
                    <a:pt x="12065" y="93484"/>
                  </a:lnTo>
                  <a:lnTo>
                    <a:pt x="16179" y="122948"/>
                  </a:lnTo>
                  <a:lnTo>
                    <a:pt x="28930" y="145732"/>
                  </a:lnTo>
                  <a:lnTo>
                    <a:pt x="50863" y="162661"/>
                  </a:lnTo>
                  <a:lnTo>
                    <a:pt x="82550" y="174523"/>
                  </a:lnTo>
                  <a:lnTo>
                    <a:pt x="110159" y="183108"/>
                  </a:lnTo>
                  <a:lnTo>
                    <a:pt x="126415" y="191731"/>
                  </a:lnTo>
                  <a:lnTo>
                    <a:pt x="134124" y="201828"/>
                  </a:lnTo>
                  <a:lnTo>
                    <a:pt x="136080" y="214858"/>
                  </a:lnTo>
                  <a:lnTo>
                    <a:pt x="133273" y="229323"/>
                  </a:lnTo>
                  <a:lnTo>
                    <a:pt x="124917" y="239839"/>
                  </a:lnTo>
                  <a:lnTo>
                    <a:pt x="111112" y="246240"/>
                  </a:lnTo>
                  <a:lnTo>
                    <a:pt x="91973" y="248412"/>
                  </a:lnTo>
                  <a:lnTo>
                    <a:pt x="74587" y="247434"/>
                  </a:lnTo>
                  <a:lnTo>
                    <a:pt x="56349" y="244259"/>
                  </a:lnTo>
                  <a:lnTo>
                    <a:pt x="37274" y="238556"/>
                  </a:lnTo>
                  <a:lnTo>
                    <a:pt x="17335" y="229946"/>
                  </a:lnTo>
                  <a:lnTo>
                    <a:pt x="0" y="270268"/>
                  </a:lnTo>
                  <a:lnTo>
                    <a:pt x="21234" y="280670"/>
                  </a:lnTo>
                  <a:lnTo>
                    <a:pt x="45186" y="288086"/>
                  </a:lnTo>
                  <a:lnTo>
                    <a:pt x="69913" y="292531"/>
                  </a:lnTo>
                  <a:lnTo>
                    <a:pt x="93484" y="294017"/>
                  </a:lnTo>
                  <a:lnTo>
                    <a:pt x="136245" y="288264"/>
                  </a:lnTo>
                  <a:lnTo>
                    <a:pt x="167843" y="271729"/>
                  </a:lnTo>
                  <a:lnTo>
                    <a:pt x="185254" y="248412"/>
                  </a:lnTo>
                  <a:lnTo>
                    <a:pt x="187413" y="245516"/>
                  </a:lnTo>
                  <a:lnTo>
                    <a:pt x="194132" y="210718"/>
                  </a:lnTo>
                  <a:close/>
                </a:path>
                <a:path w="6139815" h="335279">
                  <a:moveTo>
                    <a:pt x="515924" y="156438"/>
                  </a:moveTo>
                  <a:lnTo>
                    <a:pt x="512419" y="127787"/>
                  </a:lnTo>
                  <a:lnTo>
                    <a:pt x="511949" y="123913"/>
                  </a:lnTo>
                  <a:lnTo>
                    <a:pt x="504202" y="108940"/>
                  </a:lnTo>
                  <a:lnTo>
                    <a:pt x="500240" y="101257"/>
                  </a:lnTo>
                  <a:lnTo>
                    <a:pt x="481101" y="87998"/>
                  </a:lnTo>
                  <a:lnTo>
                    <a:pt x="454863" y="83680"/>
                  </a:lnTo>
                  <a:lnTo>
                    <a:pt x="438429" y="85344"/>
                  </a:lnTo>
                  <a:lnTo>
                    <a:pt x="422351" y="90233"/>
                  </a:lnTo>
                  <a:lnTo>
                    <a:pt x="407263" y="98158"/>
                  </a:lnTo>
                  <a:lnTo>
                    <a:pt x="393788" y="108940"/>
                  </a:lnTo>
                  <a:lnTo>
                    <a:pt x="385038" y="97840"/>
                  </a:lnTo>
                  <a:lnTo>
                    <a:pt x="373532" y="89954"/>
                  </a:lnTo>
                  <a:lnTo>
                    <a:pt x="359333" y="85242"/>
                  </a:lnTo>
                  <a:lnTo>
                    <a:pt x="342531" y="83680"/>
                  </a:lnTo>
                  <a:lnTo>
                    <a:pt x="325767" y="85407"/>
                  </a:lnTo>
                  <a:lnTo>
                    <a:pt x="309359" y="90373"/>
                  </a:lnTo>
                  <a:lnTo>
                    <a:pt x="294081" y="98310"/>
                  </a:lnTo>
                  <a:lnTo>
                    <a:pt x="280708" y="108940"/>
                  </a:lnTo>
                  <a:lnTo>
                    <a:pt x="273545" y="89712"/>
                  </a:lnTo>
                  <a:lnTo>
                    <a:pt x="237731" y="89712"/>
                  </a:lnTo>
                  <a:lnTo>
                    <a:pt x="237731" y="288366"/>
                  </a:lnTo>
                  <a:lnTo>
                    <a:pt x="288251" y="288366"/>
                  </a:lnTo>
                  <a:lnTo>
                    <a:pt x="288251" y="133438"/>
                  </a:lnTo>
                  <a:lnTo>
                    <a:pt x="295529" y="131127"/>
                  </a:lnTo>
                  <a:lnTo>
                    <a:pt x="304126" y="129336"/>
                  </a:lnTo>
                  <a:lnTo>
                    <a:pt x="312788" y="128193"/>
                  </a:lnTo>
                  <a:lnTo>
                    <a:pt x="320294" y="127787"/>
                  </a:lnTo>
                  <a:lnTo>
                    <a:pt x="335038" y="129603"/>
                  </a:lnTo>
                  <a:lnTo>
                    <a:pt x="344690" y="135280"/>
                  </a:lnTo>
                  <a:lnTo>
                    <a:pt x="349973" y="145122"/>
                  </a:lnTo>
                  <a:lnTo>
                    <a:pt x="351574" y="159448"/>
                  </a:lnTo>
                  <a:lnTo>
                    <a:pt x="351574" y="288366"/>
                  </a:lnTo>
                  <a:lnTo>
                    <a:pt x="402082" y="288366"/>
                  </a:lnTo>
                  <a:lnTo>
                    <a:pt x="402082" y="133438"/>
                  </a:lnTo>
                  <a:lnTo>
                    <a:pt x="409054" y="131127"/>
                  </a:lnTo>
                  <a:lnTo>
                    <a:pt x="417068" y="129336"/>
                  </a:lnTo>
                  <a:lnTo>
                    <a:pt x="425513" y="128193"/>
                  </a:lnTo>
                  <a:lnTo>
                    <a:pt x="433755" y="127787"/>
                  </a:lnTo>
                  <a:lnTo>
                    <a:pt x="448564" y="129603"/>
                  </a:lnTo>
                  <a:lnTo>
                    <a:pt x="458343" y="135280"/>
                  </a:lnTo>
                  <a:lnTo>
                    <a:pt x="463753" y="145122"/>
                  </a:lnTo>
                  <a:lnTo>
                    <a:pt x="465416" y="159448"/>
                  </a:lnTo>
                  <a:lnTo>
                    <a:pt x="465416" y="288366"/>
                  </a:lnTo>
                  <a:lnTo>
                    <a:pt x="515924" y="288366"/>
                  </a:lnTo>
                  <a:lnTo>
                    <a:pt x="515924" y="156438"/>
                  </a:lnTo>
                  <a:close/>
                </a:path>
                <a:path w="6139815" h="335279">
                  <a:moveTo>
                    <a:pt x="718705" y="160197"/>
                  </a:moveTo>
                  <a:lnTo>
                    <a:pt x="698957" y="102577"/>
                  </a:lnTo>
                  <a:lnTo>
                    <a:pt x="641045" y="83680"/>
                  </a:lnTo>
                  <a:lnTo>
                    <a:pt x="621296" y="85128"/>
                  </a:lnTo>
                  <a:lnTo>
                    <a:pt x="601751" y="89293"/>
                  </a:lnTo>
                  <a:lnTo>
                    <a:pt x="583476" y="95923"/>
                  </a:lnTo>
                  <a:lnTo>
                    <a:pt x="567537" y="104787"/>
                  </a:lnTo>
                  <a:lnTo>
                    <a:pt x="581494" y="139471"/>
                  </a:lnTo>
                  <a:lnTo>
                    <a:pt x="594893" y="133438"/>
                  </a:lnTo>
                  <a:lnTo>
                    <a:pt x="608114" y="129336"/>
                  </a:lnTo>
                  <a:lnTo>
                    <a:pt x="621411" y="127012"/>
                  </a:lnTo>
                  <a:lnTo>
                    <a:pt x="635012" y="126276"/>
                  </a:lnTo>
                  <a:lnTo>
                    <a:pt x="653288" y="128562"/>
                  </a:lnTo>
                  <a:lnTo>
                    <a:pt x="664464" y="135229"/>
                  </a:lnTo>
                  <a:lnTo>
                    <a:pt x="670052" y="145999"/>
                  </a:lnTo>
                  <a:lnTo>
                    <a:pt x="671537" y="160197"/>
                  </a:lnTo>
                  <a:lnTo>
                    <a:pt x="671576" y="167360"/>
                  </a:lnTo>
                  <a:lnTo>
                    <a:pt x="671576" y="199783"/>
                  </a:lnTo>
                  <a:lnTo>
                    <a:pt x="671576" y="238607"/>
                  </a:lnTo>
                  <a:lnTo>
                    <a:pt x="663371" y="244424"/>
                  </a:lnTo>
                  <a:lnTo>
                    <a:pt x="652830" y="249491"/>
                  </a:lnTo>
                  <a:lnTo>
                    <a:pt x="640727" y="253085"/>
                  </a:lnTo>
                  <a:lnTo>
                    <a:pt x="627849" y="254444"/>
                  </a:lnTo>
                  <a:lnTo>
                    <a:pt x="616966" y="252742"/>
                  </a:lnTo>
                  <a:lnTo>
                    <a:pt x="609193" y="247942"/>
                  </a:lnTo>
                  <a:lnTo>
                    <a:pt x="604532" y="240449"/>
                  </a:lnTo>
                  <a:lnTo>
                    <a:pt x="602970" y="230695"/>
                  </a:lnTo>
                  <a:lnTo>
                    <a:pt x="605637" y="217436"/>
                  </a:lnTo>
                  <a:lnTo>
                    <a:pt x="613537" y="207746"/>
                  </a:lnTo>
                  <a:lnTo>
                    <a:pt x="626516" y="201803"/>
                  </a:lnTo>
                  <a:lnTo>
                    <a:pt x="644436" y="199783"/>
                  </a:lnTo>
                  <a:lnTo>
                    <a:pt x="671576" y="199783"/>
                  </a:lnTo>
                  <a:lnTo>
                    <a:pt x="671576" y="167360"/>
                  </a:lnTo>
                  <a:lnTo>
                    <a:pt x="639914" y="167360"/>
                  </a:lnTo>
                  <a:lnTo>
                    <a:pt x="604278" y="171437"/>
                  </a:lnTo>
                  <a:lnTo>
                    <a:pt x="578421" y="183527"/>
                  </a:lnTo>
                  <a:lnTo>
                    <a:pt x="562686" y="203466"/>
                  </a:lnTo>
                  <a:lnTo>
                    <a:pt x="557364" y="231076"/>
                  </a:lnTo>
                  <a:lnTo>
                    <a:pt x="561327" y="257543"/>
                  </a:lnTo>
                  <a:lnTo>
                    <a:pt x="572960" y="277202"/>
                  </a:lnTo>
                  <a:lnTo>
                    <a:pt x="591870" y="289433"/>
                  </a:lnTo>
                  <a:lnTo>
                    <a:pt x="617677" y="293649"/>
                  </a:lnTo>
                  <a:lnTo>
                    <a:pt x="631659" y="292392"/>
                  </a:lnTo>
                  <a:lnTo>
                    <a:pt x="646658" y="288467"/>
                  </a:lnTo>
                  <a:lnTo>
                    <a:pt x="662152" y="281559"/>
                  </a:lnTo>
                  <a:lnTo>
                    <a:pt x="677608" y="271399"/>
                  </a:lnTo>
                  <a:lnTo>
                    <a:pt x="683272" y="288366"/>
                  </a:lnTo>
                  <a:lnTo>
                    <a:pt x="718705" y="288366"/>
                  </a:lnTo>
                  <a:lnTo>
                    <a:pt x="718705" y="271399"/>
                  </a:lnTo>
                  <a:lnTo>
                    <a:pt x="718705" y="254444"/>
                  </a:lnTo>
                  <a:lnTo>
                    <a:pt x="718705" y="199783"/>
                  </a:lnTo>
                  <a:lnTo>
                    <a:pt x="718705" y="160197"/>
                  </a:lnTo>
                  <a:close/>
                </a:path>
                <a:path w="6139815" h="335279">
                  <a:moveTo>
                    <a:pt x="894765" y="85572"/>
                  </a:moveTo>
                  <a:lnTo>
                    <a:pt x="889863" y="84061"/>
                  </a:lnTo>
                  <a:lnTo>
                    <a:pt x="884212" y="83680"/>
                  </a:lnTo>
                  <a:lnTo>
                    <a:pt x="877811" y="83680"/>
                  </a:lnTo>
                  <a:lnTo>
                    <a:pt x="861352" y="85572"/>
                  </a:lnTo>
                  <a:lnTo>
                    <a:pt x="845007" y="90982"/>
                  </a:lnTo>
                  <a:lnTo>
                    <a:pt x="829462" y="99745"/>
                  </a:lnTo>
                  <a:lnTo>
                    <a:pt x="815606" y="111582"/>
                  </a:lnTo>
                  <a:lnTo>
                    <a:pt x="807694" y="89712"/>
                  </a:lnTo>
                  <a:lnTo>
                    <a:pt x="771512" y="89712"/>
                  </a:lnTo>
                  <a:lnTo>
                    <a:pt x="771512" y="288366"/>
                  </a:lnTo>
                  <a:lnTo>
                    <a:pt x="822020" y="288366"/>
                  </a:lnTo>
                  <a:lnTo>
                    <a:pt x="822020" y="138341"/>
                  </a:lnTo>
                  <a:lnTo>
                    <a:pt x="830884" y="135470"/>
                  </a:lnTo>
                  <a:lnTo>
                    <a:pt x="840397" y="133210"/>
                  </a:lnTo>
                  <a:lnTo>
                    <a:pt x="850328" y="131711"/>
                  </a:lnTo>
                  <a:lnTo>
                    <a:pt x="860463" y="131178"/>
                  </a:lnTo>
                  <a:lnTo>
                    <a:pt x="869289" y="131445"/>
                  </a:lnTo>
                  <a:lnTo>
                    <a:pt x="876820" y="132168"/>
                  </a:lnTo>
                  <a:lnTo>
                    <a:pt x="883424" y="133248"/>
                  </a:lnTo>
                  <a:lnTo>
                    <a:pt x="889495" y="134569"/>
                  </a:lnTo>
                  <a:lnTo>
                    <a:pt x="889863" y="131178"/>
                  </a:lnTo>
                  <a:lnTo>
                    <a:pt x="891971" y="111582"/>
                  </a:lnTo>
                  <a:lnTo>
                    <a:pt x="894765" y="85572"/>
                  </a:lnTo>
                  <a:close/>
                </a:path>
                <a:path w="6139815" h="335279">
                  <a:moveTo>
                    <a:pt x="1051687" y="279323"/>
                  </a:moveTo>
                  <a:lnTo>
                    <a:pt x="1042238" y="250672"/>
                  </a:lnTo>
                  <a:lnTo>
                    <a:pt x="1040003" y="243890"/>
                  </a:lnTo>
                  <a:lnTo>
                    <a:pt x="1031532" y="246697"/>
                  </a:lnTo>
                  <a:lnTo>
                    <a:pt x="1023175" y="248831"/>
                  </a:lnTo>
                  <a:lnTo>
                    <a:pt x="1015034" y="250190"/>
                  </a:lnTo>
                  <a:lnTo>
                    <a:pt x="1007198" y="250672"/>
                  </a:lnTo>
                  <a:lnTo>
                    <a:pt x="997470" y="249301"/>
                  </a:lnTo>
                  <a:lnTo>
                    <a:pt x="990384" y="243979"/>
                  </a:lnTo>
                  <a:lnTo>
                    <a:pt x="986053" y="232867"/>
                  </a:lnTo>
                  <a:lnTo>
                    <a:pt x="984592" y="214109"/>
                  </a:lnTo>
                  <a:lnTo>
                    <a:pt x="984592" y="127787"/>
                  </a:lnTo>
                  <a:lnTo>
                    <a:pt x="1044143" y="127787"/>
                  </a:lnTo>
                  <a:lnTo>
                    <a:pt x="1044143" y="89712"/>
                  </a:lnTo>
                  <a:lnTo>
                    <a:pt x="984592" y="89712"/>
                  </a:lnTo>
                  <a:lnTo>
                    <a:pt x="984592" y="38823"/>
                  </a:lnTo>
                  <a:lnTo>
                    <a:pt x="933323" y="49758"/>
                  </a:lnTo>
                  <a:lnTo>
                    <a:pt x="933323" y="89712"/>
                  </a:lnTo>
                  <a:lnTo>
                    <a:pt x="901661" y="93484"/>
                  </a:lnTo>
                  <a:lnTo>
                    <a:pt x="901661" y="127787"/>
                  </a:lnTo>
                  <a:lnTo>
                    <a:pt x="933323" y="127787"/>
                  </a:lnTo>
                  <a:lnTo>
                    <a:pt x="933323" y="217500"/>
                  </a:lnTo>
                  <a:lnTo>
                    <a:pt x="936866" y="250926"/>
                  </a:lnTo>
                  <a:lnTo>
                    <a:pt x="947788" y="274840"/>
                  </a:lnTo>
                  <a:lnTo>
                    <a:pt x="966558" y="289217"/>
                  </a:lnTo>
                  <a:lnTo>
                    <a:pt x="993635" y="294017"/>
                  </a:lnTo>
                  <a:lnTo>
                    <a:pt x="1011237" y="292684"/>
                  </a:lnTo>
                  <a:lnTo>
                    <a:pt x="1027607" y="289217"/>
                  </a:lnTo>
                  <a:lnTo>
                    <a:pt x="1041501" y="284480"/>
                  </a:lnTo>
                  <a:lnTo>
                    <a:pt x="1051687" y="279323"/>
                  </a:lnTo>
                  <a:close/>
                </a:path>
                <a:path w="6139815" h="335279">
                  <a:moveTo>
                    <a:pt x="1273987" y="113461"/>
                  </a:moveTo>
                  <a:lnTo>
                    <a:pt x="1267777" y="76034"/>
                  </a:lnTo>
                  <a:lnTo>
                    <a:pt x="1260271" y="64833"/>
                  </a:lnTo>
                  <a:lnTo>
                    <a:pt x="1248308" y="46977"/>
                  </a:lnTo>
                  <a:lnTo>
                    <a:pt x="1217066" y="29679"/>
                  </a:lnTo>
                  <a:lnTo>
                    <a:pt x="1217066" y="113461"/>
                  </a:lnTo>
                  <a:lnTo>
                    <a:pt x="1213002" y="137896"/>
                  </a:lnTo>
                  <a:lnTo>
                    <a:pt x="1201521" y="153416"/>
                  </a:lnTo>
                  <a:lnTo>
                    <a:pt x="1183665" y="161594"/>
                  </a:lnTo>
                  <a:lnTo>
                    <a:pt x="1160526" y="163969"/>
                  </a:lnTo>
                  <a:lnTo>
                    <a:pt x="1143177" y="163969"/>
                  </a:lnTo>
                  <a:lnTo>
                    <a:pt x="1143177" y="64833"/>
                  </a:lnTo>
                  <a:lnTo>
                    <a:pt x="1168438" y="64833"/>
                  </a:lnTo>
                  <a:lnTo>
                    <a:pt x="1189710" y="68084"/>
                  </a:lnTo>
                  <a:lnTo>
                    <a:pt x="1204912" y="77558"/>
                  </a:lnTo>
                  <a:lnTo>
                    <a:pt x="1214031" y="92824"/>
                  </a:lnTo>
                  <a:lnTo>
                    <a:pt x="1217066" y="113461"/>
                  </a:lnTo>
                  <a:lnTo>
                    <a:pt x="1217066" y="29679"/>
                  </a:lnTo>
                  <a:lnTo>
                    <a:pt x="1214348" y="28168"/>
                  </a:lnTo>
                  <a:lnTo>
                    <a:pt x="1164666" y="21488"/>
                  </a:lnTo>
                  <a:lnTo>
                    <a:pt x="1087767" y="21488"/>
                  </a:lnTo>
                  <a:lnTo>
                    <a:pt x="1087767" y="288366"/>
                  </a:lnTo>
                  <a:lnTo>
                    <a:pt x="1143177" y="288366"/>
                  </a:lnTo>
                  <a:lnTo>
                    <a:pt x="1143177" y="207327"/>
                  </a:lnTo>
                  <a:lnTo>
                    <a:pt x="1160894" y="207327"/>
                  </a:lnTo>
                  <a:lnTo>
                    <a:pt x="1204645" y="202882"/>
                  </a:lnTo>
                  <a:lnTo>
                    <a:pt x="1240624" y="187680"/>
                  </a:lnTo>
                  <a:lnTo>
                    <a:pt x="1260652" y="163969"/>
                  </a:lnTo>
                  <a:lnTo>
                    <a:pt x="1265008" y="158826"/>
                  </a:lnTo>
                  <a:lnTo>
                    <a:pt x="1273987" y="113461"/>
                  </a:lnTo>
                  <a:close/>
                </a:path>
                <a:path w="6139815" h="335279">
                  <a:moveTo>
                    <a:pt x="1450886" y="160197"/>
                  </a:moveTo>
                  <a:lnTo>
                    <a:pt x="1431137" y="102577"/>
                  </a:lnTo>
                  <a:lnTo>
                    <a:pt x="1373238" y="83680"/>
                  </a:lnTo>
                  <a:lnTo>
                    <a:pt x="1353477" y="85128"/>
                  </a:lnTo>
                  <a:lnTo>
                    <a:pt x="1333931" y="89293"/>
                  </a:lnTo>
                  <a:lnTo>
                    <a:pt x="1315669" y="95923"/>
                  </a:lnTo>
                  <a:lnTo>
                    <a:pt x="1299730" y="104787"/>
                  </a:lnTo>
                  <a:lnTo>
                    <a:pt x="1313675" y="139471"/>
                  </a:lnTo>
                  <a:lnTo>
                    <a:pt x="1327073" y="133438"/>
                  </a:lnTo>
                  <a:lnTo>
                    <a:pt x="1340294" y="129336"/>
                  </a:lnTo>
                  <a:lnTo>
                    <a:pt x="1353591" y="127012"/>
                  </a:lnTo>
                  <a:lnTo>
                    <a:pt x="1367205" y="126276"/>
                  </a:lnTo>
                  <a:lnTo>
                    <a:pt x="1385481" y="128562"/>
                  </a:lnTo>
                  <a:lnTo>
                    <a:pt x="1396657" y="135229"/>
                  </a:lnTo>
                  <a:lnTo>
                    <a:pt x="1402245" y="145999"/>
                  </a:lnTo>
                  <a:lnTo>
                    <a:pt x="1403731" y="160197"/>
                  </a:lnTo>
                  <a:lnTo>
                    <a:pt x="1403769" y="167360"/>
                  </a:lnTo>
                  <a:lnTo>
                    <a:pt x="1403769" y="199783"/>
                  </a:lnTo>
                  <a:lnTo>
                    <a:pt x="1403769" y="238607"/>
                  </a:lnTo>
                  <a:lnTo>
                    <a:pt x="1395552" y="244424"/>
                  </a:lnTo>
                  <a:lnTo>
                    <a:pt x="1385011" y="249491"/>
                  </a:lnTo>
                  <a:lnTo>
                    <a:pt x="1372920" y="253085"/>
                  </a:lnTo>
                  <a:lnTo>
                    <a:pt x="1360043" y="254444"/>
                  </a:lnTo>
                  <a:lnTo>
                    <a:pt x="1349159" y="252742"/>
                  </a:lnTo>
                  <a:lnTo>
                    <a:pt x="1341386" y="247942"/>
                  </a:lnTo>
                  <a:lnTo>
                    <a:pt x="1336713" y="240449"/>
                  </a:lnTo>
                  <a:lnTo>
                    <a:pt x="1335163" y="230695"/>
                  </a:lnTo>
                  <a:lnTo>
                    <a:pt x="1337818" y="217436"/>
                  </a:lnTo>
                  <a:lnTo>
                    <a:pt x="1345717" y="207746"/>
                  </a:lnTo>
                  <a:lnTo>
                    <a:pt x="1358696" y="201803"/>
                  </a:lnTo>
                  <a:lnTo>
                    <a:pt x="1376629" y="199783"/>
                  </a:lnTo>
                  <a:lnTo>
                    <a:pt x="1403769" y="199783"/>
                  </a:lnTo>
                  <a:lnTo>
                    <a:pt x="1403769" y="167360"/>
                  </a:lnTo>
                  <a:lnTo>
                    <a:pt x="1372108" y="167360"/>
                  </a:lnTo>
                  <a:lnTo>
                    <a:pt x="1336459" y="171437"/>
                  </a:lnTo>
                  <a:lnTo>
                    <a:pt x="1310614" y="183527"/>
                  </a:lnTo>
                  <a:lnTo>
                    <a:pt x="1294866" y="203466"/>
                  </a:lnTo>
                  <a:lnTo>
                    <a:pt x="1289545" y="231076"/>
                  </a:lnTo>
                  <a:lnTo>
                    <a:pt x="1293520" y="257543"/>
                  </a:lnTo>
                  <a:lnTo>
                    <a:pt x="1305140" y="277202"/>
                  </a:lnTo>
                  <a:lnTo>
                    <a:pt x="1324063" y="289433"/>
                  </a:lnTo>
                  <a:lnTo>
                    <a:pt x="1349857" y="293649"/>
                  </a:lnTo>
                  <a:lnTo>
                    <a:pt x="1363840" y="292392"/>
                  </a:lnTo>
                  <a:lnTo>
                    <a:pt x="1378839" y="288467"/>
                  </a:lnTo>
                  <a:lnTo>
                    <a:pt x="1394333" y="281559"/>
                  </a:lnTo>
                  <a:lnTo>
                    <a:pt x="1409801" y="271399"/>
                  </a:lnTo>
                  <a:lnTo>
                    <a:pt x="1415453" y="288366"/>
                  </a:lnTo>
                  <a:lnTo>
                    <a:pt x="1450886" y="288366"/>
                  </a:lnTo>
                  <a:lnTo>
                    <a:pt x="1450886" y="271399"/>
                  </a:lnTo>
                  <a:lnTo>
                    <a:pt x="1450886" y="254444"/>
                  </a:lnTo>
                  <a:lnTo>
                    <a:pt x="1450886" y="199783"/>
                  </a:lnTo>
                  <a:lnTo>
                    <a:pt x="1450886" y="160197"/>
                  </a:lnTo>
                  <a:close/>
                </a:path>
                <a:path w="6139815" h="335279">
                  <a:moveTo>
                    <a:pt x="1643164" y="231076"/>
                  </a:moveTo>
                  <a:lnTo>
                    <a:pt x="1613738" y="182778"/>
                  </a:lnTo>
                  <a:lnTo>
                    <a:pt x="1569478" y="164617"/>
                  </a:lnTo>
                  <a:lnTo>
                    <a:pt x="1557223" y="158178"/>
                  </a:lnTo>
                  <a:lnTo>
                    <a:pt x="1550327" y="151523"/>
                  </a:lnTo>
                  <a:lnTo>
                    <a:pt x="1548168" y="143992"/>
                  </a:lnTo>
                  <a:lnTo>
                    <a:pt x="1550111" y="135509"/>
                  </a:lnTo>
                  <a:lnTo>
                    <a:pt x="1555800" y="128968"/>
                  </a:lnTo>
                  <a:lnTo>
                    <a:pt x="1565033" y="124752"/>
                  </a:lnTo>
                  <a:lnTo>
                    <a:pt x="1577568" y="123266"/>
                  </a:lnTo>
                  <a:lnTo>
                    <a:pt x="1590116" y="124142"/>
                  </a:lnTo>
                  <a:lnTo>
                    <a:pt x="1603248" y="126606"/>
                  </a:lnTo>
                  <a:lnTo>
                    <a:pt x="1615897" y="130416"/>
                  </a:lnTo>
                  <a:lnTo>
                    <a:pt x="1626958" y="135331"/>
                  </a:lnTo>
                  <a:lnTo>
                    <a:pt x="1631556" y="123266"/>
                  </a:lnTo>
                  <a:lnTo>
                    <a:pt x="1607959" y="87401"/>
                  </a:lnTo>
                  <a:lnTo>
                    <a:pt x="1573047" y="83680"/>
                  </a:lnTo>
                  <a:lnTo>
                    <a:pt x="1543177" y="88125"/>
                  </a:lnTo>
                  <a:lnTo>
                    <a:pt x="1520088" y="100596"/>
                  </a:lnTo>
                  <a:lnTo>
                    <a:pt x="1505204" y="119786"/>
                  </a:lnTo>
                  <a:lnTo>
                    <a:pt x="1499920" y="144373"/>
                  </a:lnTo>
                  <a:lnTo>
                    <a:pt x="1502854" y="166001"/>
                  </a:lnTo>
                  <a:lnTo>
                    <a:pt x="1512366" y="182308"/>
                  </a:lnTo>
                  <a:lnTo>
                    <a:pt x="1529499" y="194995"/>
                  </a:lnTo>
                  <a:lnTo>
                    <a:pt x="1555330" y="205816"/>
                  </a:lnTo>
                  <a:lnTo>
                    <a:pt x="1575765" y="213639"/>
                  </a:lnTo>
                  <a:lnTo>
                    <a:pt x="1587652" y="220332"/>
                  </a:lnTo>
                  <a:lnTo>
                    <a:pt x="1593176" y="227012"/>
                  </a:lnTo>
                  <a:lnTo>
                    <a:pt x="1594535" y="234835"/>
                  </a:lnTo>
                  <a:lnTo>
                    <a:pt x="1593024" y="242709"/>
                  </a:lnTo>
                  <a:lnTo>
                    <a:pt x="1588122" y="248640"/>
                  </a:lnTo>
                  <a:lnTo>
                    <a:pt x="1579270" y="252387"/>
                  </a:lnTo>
                  <a:lnTo>
                    <a:pt x="1565884" y="253682"/>
                  </a:lnTo>
                  <a:lnTo>
                    <a:pt x="1550174" y="252691"/>
                  </a:lnTo>
                  <a:lnTo>
                    <a:pt x="1534312" y="249923"/>
                  </a:lnTo>
                  <a:lnTo>
                    <a:pt x="1518602" y="245732"/>
                  </a:lnTo>
                  <a:lnTo>
                    <a:pt x="1503311" y="240499"/>
                  </a:lnTo>
                  <a:lnTo>
                    <a:pt x="1493139" y="279692"/>
                  </a:lnTo>
                  <a:lnTo>
                    <a:pt x="1510715" y="285750"/>
                  </a:lnTo>
                  <a:lnTo>
                    <a:pt x="1529422" y="290258"/>
                  </a:lnTo>
                  <a:lnTo>
                    <a:pt x="1548269" y="293052"/>
                  </a:lnTo>
                  <a:lnTo>
                    <a:pt x="1566265" y="294017"/>
                  </a:lnTo>
                  <a:lnTo>
                    <a:pt x="1599755" y="289852"/>
                  </a:lnTo>
                  <a:lnTo>
                    <a:pt x="1623796" y="277672"/>
                  </a:lnTo>
                  <a:lnTo>
                    <a:pt x="1638300" y="257924"/>
                  </a:lnTo>
                  <a:lnTo>
                    <a:pt x="1639074" y="253682"/>
                  </a:lnTo>
                  <a:lnTo>
                    <a:pt x="1643164" y="231076"/>
                  </a:lnTo>
                  <a:close/>
                </a:path>
                <a:path w="6139815" h="335279">
                  <a:moveTo>
                    <a:pt x="1826488" y="231076"/>
                  </a:moveTo>
                  <a:lnTo>
                    <a:pt x="1797062" y="182778"/>
                  </a:lnTo>
                  <a:lnTo>
                    <a:pt x="1752803" y="164617"/>
                  </a:lnTo>
                  <a:lnTo>
                    <a:pt x="1740535" y="158178"/>
                  </a:lnTo>
                  <a:lnTo>
                    <a:pt x="1733651" y="151523"/>
                  </a:lnTo>
                  <a:lnTo>
                    <a:pt x="1731492" y="143992"/>
                  </a:lnTo>
                  <a:lnTo>
                    <a:pt x="1733435" y="135509"/>
                  </a:lnTo>
                  <a:lnTo>
                    <a:pt x="1739125" y="128968"/>
                  </a:lnTo>
                  <a:lnTo>
                    <a:pt x="1748345" y="124752"/>
                  </a:lnTo>
                  <a:lnTo>
                    <a:pt x="1760893" y="123266"/>
                  </a:lnTo>
                  <a:lnTo>
                    <a:pt x="1773440" y="124142"/>
                  </a:lnTo>
                  <a:lnTo>
                    <a:pt x="1786572" y="126606"/>
                  </a:lnTo>
                  <a:lnTo>
                    <a:pt x="1799221" y="130416"/>
                  </a:lnTo>
                  <a:lnTo>
                    <a:pt x="1810270" y="135331"/>
                  </a:lnTo>
                  <a:lnTo>
                    <a:pt x="1814880" y="123266"/>
                  </a:lnTo>
                  <a:lnTo>
                    <a:pt x="1791284" y="87401"/>
                  </a:lnTo>
                  <a:lnTo>
                    <a:pt x="1756371" y="83680"/>
                  </a:lnTo>
                  <a:lnTo>
                    <a:pt x="1726501" y="88125"/>
                  </a:lnTo>
                  <a:lnTo>
                    <a:pt x="1703412" y="100596"/>
                  </a:lnTo>
                  <a:lnTo>
                    <a:pt x="1688515" y="119786"/>
                  </a:lnTo>
                  <a:lnTo>
                    <a:pt x="1683245" y="144373"/>
                  </a:lnTo>
                  <a:lnTo>
                    <a:pt x="1686179" y="166001"/>
                  </a:lnTo>
                  <a:lnTo>
                    <a:pt x="1695678" y="182308"/>
                  </a:lnTo>
                  <a:lnTo>
                    <a:pt x="1712823" y="194995"/>
                  </a:lnTo>
                  <a:lnTo>
                    <a:pt x="1738655" y="205816"/>
                  </a:lnTo>
                  <a:lnTo>
                    <a:pt x="1759089" y="213639"/>
                  </a:lnTo>
                  <a:lnTo>
                    <a:pt x="1770976" y="220332"/>
                  </a:lnTo>
                  <a:lnTo>
                    <a:pt x="1776501" y="227012"/>
                  </a:lnTo>
                  <a:lnTo>
                    <a:pt x="1777860" y="234835"/>
                  </a:lnTo>
                  <a:lnTo>
                    <a:pt x="1776349" y="242709"/>
                  </a:lnTo>
                  <a:lnTo>
                    <a:pt x="1771446" y="248640"/>
                  </a:lnTo>
                  <a:lnTo>
                    <a:pt x="1762594" y="252387"/>
                  </a:lnTo>
                  <a:lnTo>
                    <a:pt x="1749209" y="253682"/>
                  </a:lnTo>
                  <a:lnTo>
                    <a:pt x="1733499" y="252691"/>
                  </a:lnTo>
                  <a:lnTo>
                    <a:pt x="1717636" y="249923"/>
                  </a:lnTo>
                  <a:lnTo>
                    <a:pt x="1701927" y="245732"/>
                  </a:lnTo>
                  <a:lnTo>
                    <a:pt x="1686636" y="240499"/>
                  </a:lnTo>
                  <a:lnTo>
                    <a:pt x="1676463" y="279692"/>
                  </a:lnTo>
                  <a:lnTo>
                    <a:pt x="1694040" y="285750"/>
                  </a:lnTo>
                  <a:lnTo>
                    <a:pt x="1712734" y="290258"/>
                  </a:lnTo>
                  <a:lnTo>
                    <a:pt x="1731594" y="293052"/>
                  </a:lnTo>
                  <a:lnTo>
                    <a:pt x="1749590" y="294017"/>
                  </a:lnTo>
                  <a:lnTo>
                    <a:pt x="1783067" y="289852"/>
                  </a:lnTo>
                  <a:lnTo>
                    <a:pt x="1807121" y="277672"/>
                  </a:lnTo>
                  <a:lnTo>
                    <a:pt x="1821624" y="257924"/>
                  </a:lnTo>
                  <a:lnTo>
                    <a:pt x="1822399" y="253682"/>
                  </a:lnTo>
                  <a:lnTo>
                    <a:pt x="1826488" y="231076"/>
                  </a:lnTo>
                  <a:close/>
                </a:path>
                <a:path w="6139815" h="335279">
                  <a:moveTo>
                    <a:pt x="2037016" y="26390"/>
                  </a:moveTo>
                  <a:lnTo>
                    <a:pt x="1975243" y="37947"/>
                  </a:lnTo>
                  <a:lnTo>
                    <a:pt x="1951685" y="79159"/>
                  </a:lnTo>
                  <a:lnTo>
                    <a:pt x="1938096" y="123774"/>
                  </a:lnTo>
                  <a:lnTo>
                    <a:pt x="1933740" y="168871"/>
                  </a:lnTo>
                  <a:lnTo>
                    <a:pt x="1938096" y="213982"/>
                  </a:lnTo>
                  <a:lnTo>
                    <a:pt x="1951685" y="258584"/>
                  </a:lnTo>
                  <a:lnTo>
                    <a:pt x="1975243" y="299808"/>
                  </a:lnTo>
                  <a:lnTo>
                    <a:pt x="2009508" y="334733"/>
                  </a:lnTo>
                  <a:lnTo>
                    <a:pt x="2037016" y="311365"/>
                  </a:lnTo>
                  <a:lnTo>
                    <a:pt x="2019668" y="288302"/>
                  </a:lnTo>
                  <a:lnTo>
                    <a:pt x="2002815" y="258064"/>
                  </a:lnTo>
                  <a:lnTo>
                    <a:pt x="1990051" y="218859"/>
                  </a:lnTo>
                  <a:lnTo>
                    <a:pt x="1984997" y="168871"/>
                  </a:lnTo>
                  <a:lnTo>
                    <a:pt x="1990051" y="118884"/>
                  </a:lnTo>
                  <a:lnTo>
                    <a:pt x="2002815" y="79679"/>
                  </a:lnTo>
                  <a:lnTo>
                    <a:pt x="2019668" y="49441"/>
                  </a:lnTo>
                  <a:lnTo>
                    <a:pt x="2037016" y="26390"/>
                  </a:lnTo>
                  <a:close/>
                </a:path>
                <a:path w="6139815" h="335279">
                  <a:moveTo>
                    <a:pt x="2282698" y="288366"/>
                  </a:moveTo>
                  <a:lnTo>
                    <a:pt x="2263178" y="226923"/>
                  </a:lnTo>
                  <a:lnTo>
                    <a:pt x="2250478" y="186969"/>
                  </a:lnTo>
                  <a:lnTo>
                    <a:pt x="2211425" y="64084"/>
                  </a:lnTo>
                  <a:lnTo>
                    <a:pt x="2197887" y="21488"/>
                  </a:lnTo>
                  <a:lnTo>
                    <a:pt x="2197887" y="186969"/>
                  </a:lnTo>
                  <a:lnTo>
                    <a:pt x="2134184" y="186969"/>
                  </a:lnTo>
                  <a:lnTo>
                    <a:pt x="2166226" y="64084"/>
                  </a:lnTo>
                  <a:lnTo>
                    <a:pt x="2197887" y="186969"/>
                  </a:lnTo>
                  <a:lnTo>
                    <a:pt x="2197887" y="21488"/>
                  </a:lnTo>
                  <a:lnTo>
                    <a:pt x="2136444" y="21488"/>
                  </a:lnTo>
                  <a:lnTo>
                    <a:pt x="2052002" y="288366"/>
                  </a:lnTo>
                  <a:lnTo>
                    <a:pt x="2108924" y="288366"/>
                  </a:lnTo>
                  <a:lnTo>
                    <a:pt x="2123998" y="226923"/>
                  </a:lnTo>
                  <a:lnTo>
                    <a:pt x="2208441" y="226923"/>
                  </a:lnTo>
                  <a:lnTo>
                    <a:pt x="2223897" y="288366"/>
                  </a:lnTo>
                  <a:lnTo>
                    <a:pt x="2282698" y="288366"/>
                  </a:lnTo>
                  <a:close/>
                </a:path>
                <a:path w="6139815" h="335279">
                  <a:moveTo>
                    <a:pt x="2521623" y="21488"/>
                  </a:moveTo>
                  <a:lnTo>
                    <a:pt x="2466594" y="21488"/>
                  </a:lnTo>
                  <a:lnTo>
                    <a:pt x="2466594" y="131178"/>
                  </a:lnTo>
                  <a:lnTo>
                    <a:pt x="2371217" y="131178"/>
                  </a:lnTo>
                  <a:lnTo>
                    <a:pt x="2371217" y="21488"/>
                  </a:lnTo>
                  <a:lnTo>
                    <a:pt x="2315807" y="21488"/>
                  </a:lnTo>
                  <a:lnTo>
                    <a:pt x="2315807" y="288366"/>
                  </a:lnTo>
                  <a:lnTo>
                    <a:pt x="2371217" y="288366"/>
                  </a:lnTo>
                  <a:lnTo>
                    <a:pt x="2371217" y="174904"/>
                  </a:lnTo>
                  <a:lnTo>
                    <a:pt x="2466594" y="174904"/>
                  </a:lnTo>
                  <a:lnTo>
                    <a:pt x="2466594" y="288366"/>
                  </a:lnTo>
                  <a:lnTo>
                    <a:pt x="2521623" y="288366"/>
                  </a:lnTo>
                  <a:lnTo>
                    <a:pt x="2521623" y="174904"/>
                  </a:lnTo>
                  <a:lnTo>
                    <a:pt x="2521623" y="131178"/>
                  </a:lnTo>
                  <a:lnTo>
                    <a:pt x="2521623" y="21488"/>
                  </a:lnTo>
                  <a:close/>
                </a:path>
                <a:path w="6139815" h="335279">
                  <a:moveTo>
                    <a:pt x="2785554" y="288366"/>
                  </a:moveTo>
                  <a:lnTo>
                    <a:pt x="2766022" y="226923"/>
                  </a:lnTo>
                  <a:lnTo>
                    <a:pt x="2753322" y="186969"/>
                  </a:lnTo>
                  <a:lnTo>
                    <a:pt x="2714269" y="64084"/>
                  </a:lnTo>
                  <a:lnTo>
                    <a:pt x="2700731" y="21488"/>
                  </a:lnTo>
                  <a:lnTo>
                    <a:pt x="2700731" y="186969"/>
                  </a:lnTo>
                  <a:lnTo>
                    <a:pt x="2637028" y="186969"/>
                  </a:lnTo>
                  <a:lnTo>
                    <a:pt x="2669070" y="64084"/>
                  </a:lnTo>
                  <a:lnTo>
                    <a:pt x="2700731" y="186969"/>
                  </a:lnTo>
                  <a:lnTo>
                    <a:pt x="2700731" y="21488"/>
                  </a:lnTo>
                  <a:lnTo>
                    <a:pt x="2639288" y="21488"/>
                  </a:lnTo>
                  <a:lnTo>
                    <a:pt x="2554859" y="288366"/>
                  </a:lnTo>
                  <a:lnTo>
                    <a:pt x="2611767" y="288366"/>
                  </a:lnTo>
                  <a:lnTo>
                    <a:pt x="2626855" y="226923"/>
                  </a:lnTo>
                  <a:lnTo>
                    <a:pt x="2711285" y="226923"/>
                  </a:lnTo>
                  <a:lnTo>
                    <a:pt x="2726740" y="288366"/>
                  </a:lnTo>
                  <a:lnTo>
                    <a:pt x="2785554" y="288366"/>
                  </a:lnTo>
                  <a:close/>
                </a:path>
                <a:path w="6139815" h="335279">
                  <a:moveTo>
                    <a:pt x="2903855" y="168871"/>
                  </a:moveTo>
                  <a:lnTo>
                    <a:pt x="2899486" y="123774"/>
                  </a:lnTo>
                  <a:lnTo>
                    <a:pt x="2885897" y="79159"/>
                  </a:lnTo>
                  <a:lnTo>
                    <a:pt x="2862338" y="37947"/>
                  </a:lnTo>
                  <a:lnTo>
                    <a:pt x="2828086" y="3009"/>
                  </a:lnTo>
                  <a:lnTo>
                    <a:pt x="2800566" y="26390"/>
                  </a:lnTo>
                  <a:lnTo>
                    <a:pt x="2817914" y="49441"/>
                  </a:lnTo>
                  <a:lnTo>
                    <a:pt x="2834767" y="79679"/>
                  </a:lnTo>
                  <a:lnTo>
                    <a:pt x="2847530" y="118884"/>
                  </a:lnTo>
                  <a:lnTo>
                    <a:pt x="2852585" y="168871"/>
                  </a:lnTo>
                  <a:lnTo>
                    <a:pt x="2847530" y="218859"/>
                  </a:lnTo>
                  <a:lnTo>
                    <a:pt x="2834767" y="258064"/>
                  </a:lnTo>
                  <a:lnTo>
                    <a:pt x="2817914" y="288302"/>
                  </a:lnTo>
                  <a:lnTo>
                    <a:pt x="2800566" y="311365"/>
                  </a:lnTo>
                  <a:lnTo>
                    <a:pt x="2828086" y="334733"/>
                  </a:lnTo>
                  <a:lnTo>
                    <a:pt x="2862338" y="299643"/>
                  </a:lnTo>
                  <a:lnTo>
                    <a:pt x="2885897" y="258445"/>
                  </a:lnTo>
                  <a:lnTo>
                    <a:pt x="2899486" y="213931"/>
                  </a:lnTo>
                  <a:lnTo>
                    <a:pt x="2903855" y="168871"/>
                  </a:lnTo>
                  <a:close/>
                </a:path>
                <a:path w="6139815" h="335279">
                  <a:moveTo>
                    <a:pt x="5079657" y="124764"/>
                  </a:moveTo>
                  <a:lnTo>
                    <a:pt x="5073320" y="85585"/>
                  </a:lnTo>
                  <a:lnTo>
                    <a:pt x="5062017" y="65963"/>
                  </a:lnTo>
                  <a:lnTo>
                    <a:pt x="5055209" y="54140"/>
                  </a:lnTo>
                  <a:lnTo>
                    <a:pt x="5032921" y="37782"/>
                  </a:lnTo>
                  <a:lnTo>
                    <a:pt x="5032921" y="124764"/>
                  </a:lnTo>
                  <a:lnTo>
                    <a:pt x="5029530" y="150342"/>
                  </a:lnTo>
                  <a:lnTo>
                    <a:pt x="5020246" y="168732"/>
                  </a:lnTo>
                  <a:lnTo>
                    <a:pt x="5006365" y="179844"/>
                  </a:lnTo>
                  <a:lnTo>
                    <a:pt x="4989195" y="183578"/>
                  </a:lnTo>
                  <a:lnTo>
                    <a:pt x="4972012" y="179844"/>
                  </a:lnTo>
                  <a:lnTo>
                    <a:pt x="4957711" y="168732"/>
                  </a:lnTo>
                  <a:lnTo>
                    <a:pt x="4947958" y="150342"/>
                  </a:lnTo>
                  <a:lnTo>
                    <a:pt x="4944338" y="124764"/>
                  </a:lnTo>
                  <a:lnTo>
                    <a:pt x="4947894" y="99047"/>
                  </a:lnTo>
                  <a:lnTo>
                    <a:pt x="4957572" y="80670"/>
                  </a:lnTo>
                  <a:lnTo>
                    <a:pt x="4971847" y="69646"/>
                  </a:lnTo>
                  <a:lnTo>
                    <a:pt x="4989195" y="65963"/>
                  </a:lnTo>
                  <a:lnTo>
                    <a:pt x="5006365" y="69646"/>
                  </a:lnTo>
                  <a:lnTo>
                    <a:pt x="5020246" y="80670"/>
                  </a:lnTo>
                  <a:lnTo>
                    <a:pt x="5029530" y="99047"/>
                  </a:lnTo>
                  <a:lnTo>
                    <a:pt x="5032921" y="124764"/>
                  </a:lnTo>
                  <a:lnTo>
                    <a:pt x="5032921" y="37782"/>
                  </a:lnTo>
                  <a:lnTo>
                    <a:pt x="5026711" y="33223"/>
                  </a:lnTo>
                  <a:lnTo>
                    <a:pt x="4989195" y="25628"/>
                  </a:lnTo>
                  <a:lnTo>
                    <a:pt x="4951285" y="33223"/>
                  </a:lnTo>
                  <a:lnTo>
                    <a:pt x="4922278" y="54140"/>
                  </a:lnTo>
                  <a:lnTo>
                    <a:pt x="4903736" y="85585"/>
                  </a:lnTo>
                  <a:lnTo>
                    <a:pt x="4897221" y="124764"/>
                  </a:lnTo>
                  <a:lnTo>
                    <a:pt x="4903736" y="163957"/>
                  </a:lnTo>
                  <a:lnTo>
                    <a:pt x="4922278" y="195402"/>
                  </a:lnTo>
                  <a:lnTo>
                    <a:pt x="4951285" y="216319"/>
                  </a:lnTo>
                  <a:lnTo>
                    <a:pt x="4989195" y="223913"/>
                  </a:lnTo>
                  <a:lnTo>
                    <a:pt x="5026711" y="216319"/>
                  </a:lnTo>
                  <a:lnTo>
                    <a:pt x="5055209" y="195402"/>
                  </a:lnTo>
                  <a:lnTo>
                    <a:pt x="5062017" y="183578"/>
                  </a:lnTo>
                  <a:lnTo>
                    <a:pt x="5073320" y="163957"/>
                  </a:lnTo>
                  <a:lnTo>
                    <a:pt x="5079657" y="124764"/>
                  </a:lnTo>
                  <a:close/>
                </a:path>
                <a:path w="6139815" h="335279">
                  <a:moveTo>
                    <a:pt x="5164480" y="6032"/>
                  </a:moveTo>
                  <a:lnTo>
                    <a:pt x="5116220" y="6032"/>
                  </a:lnTo>
                  <a:lnTo>
                    <a:pt x="5116220" y="321157"/>
                  </a:lnTo>
                  <a:lnTo>
                    <a:pt x="5164480" y="321157"/>
                  </a:lnTo>
                  <a:lnTo>
                    <a:pt x="5164480" y="6032"/>
                  </a:lnTo>
                  <a:close/>
                </a:path>
                <a:path w="6139815" h="335279">
                  <a:moveTo>
                    <a:pt x="5472785" y="30911"/>
                  </a:moveTo>
                  <a:lnTo>
                    <a:pt x="5395506" y="30911"/>
                  </a:lnTo>
                  <a:lnTo>
                    <a:pt x="5395506" y="108178"/>
                  </a:lnTo>
                  <a:lnTo>
                    <a:pt x="5393106" y="120916"/>
                  </a:lnTo>
                  <a:lnTo>
                    <a:pt x="5385892" y="132029"/>
                  </a:lnTo>
                  <a:lnTo>
                    <a:pt x="5373878" y="139877"/>
                  </a:lnTo>
                  <a:lnTo>
                    <a:pt x="5357063" y="142862"/>
                  </a:lnTo>
                  <a:lnTo>
                    <a:pt x="5340515" y="139877"/>
                  </a:lnTo>
                  <a:lnTo>
                    <a:pt x="5328742" y="132029"/>
                  </a:lnTo>
                  <a:lnTo>
                    <a:pt x="5321693" y="120916"/>
                  </a:lnTo>
                  <a:lnTo>
                    <a:pt x="5319357" y="108178"/>
                  </a:lnTo>
                  <a:lnTo>
                    <a:pt x="5321693" y="95453"/>
                  </a:lnTo>
                  <a:lnTo>
                    <a:pt x="5328742" y="84340"/>
                  </a:lnTo>
                  <a:lnTo>
                    <a:pt x="5340515" y="76479"/>
                  </a:lnTo>
                  <a:lnTo>
                    <a:pt x="5357063" y="73507"/>
                  </a:lnTo>
                  <a:lnTo>
                    <a:pt x="5373878" y="76479"/>
                  </a:lnTo>
                  <a:lnTo>
                    <a:pt x="5385892" y="84340"/>
                  </a:lnTo>
                  <a:lnTo>
                    <a:pt x="5393106" y="95453"/>
                  </a:lnTo>
                  <a:lnTo>
                    <a:pt x="5395506" y="108178"/>
                  </a:lnTo>
                  <a:lnTo>
                    <a:pt x="5395506" y="30911"/>
                  </a:lnTo>
                  <a:lnTo>
                    <a:pt x="5381930" y="30911"/>
                  </a:lnTo>
                  <a:lnTo>
                    <a:pt x="5381930" y="0"/>
                  </a:lnTo>
                  <a:lnTo>
                    <a:pt x="5332552" y="0"/>
                  </a:lnTo>
                  <a:lnTo>
                    <a:pt x="5332552" y="30911"/>
                  </a:lnTo>
                  <a:lnTo>
                    <a:pt x="5242090" y="30911"/>
                  </a:lnTo>
                  <a:lnTo>
                    <a:pt x="5242090" y="68224"/>
                  </a:lnTo>
                  <a:lnTo>
                    <a:pt x="5284686" y="68224"/>
                  </a:lnTo>
                  <a:lnTo>
                    <a:pt x="5278526" y="77177"/>
                  </a:lnTo>
                  <a:lnTo>
                    <a:pt x="5274170" y="86931"/>
                  </a:lnTo>
                  <a:lnTo>
                    <a:pt x="5271592" y="97332"/>
                  </a:lnTo>
                  <a:lnTo>
                    <a:pt x="5270728" y="108178"/>
                  </a:lnTo>
                  <a:lnTo>
                    <a:pt x="5276266" y="135216"/>
                  </a:lnTo>
                  <a:lnTo>
                    <a:pt x="5292687" y="157937"/>
                  </a:lnTo>
                  <a:lnTo>
                    <a:pt x="5319712" y="173596"/>
                  </a:lnTo>
                  <a:lnTo>
                    <a:pt x="5357063" y="179425"/>
                  </a:lnTo>
                  <a:lnTo>
                    <a:pt x="5394515" y="173596"/>
                  </a:lnTo>
                  <a:lnTo>
                    <a:pt x="5421795" y="157937"/>
                  </a:lnTo>
                  <a:lnTo>
                    <a:pt x="5432869" y="142862"/>
                  </a:lnTo>
                  <a:lnTo>
                    <a:pt x="5438483" y="135216"/>
                  </a:lnTo>
                  <a:lnTo>
                    <a:pt x="5444134" y="108178"/>
                  </a:lnTo>
                  <a:lnTo>
                    <a:pt x="5443220" y="97332"/>
                  </a:lnTo>
                  <a:lnTo>
                    <a:pt x="5440451" y="86931"/>
                  </a:lnTo>
                  <a:lnTo>
                    <a:pt x="5435866" y="77177"/>
                  </a:lnTo>
                  <a:lnTo>
                    <a:pt x="5433225" y="73507"/>
                  </a:lnTo>
                  <a:lnTo>
                    <a:pt x="5429428" y="68224"/>
                  </a:lnTo>
                  <a:lnTo>
                    <a:pt x="5472785" y="68224"/>
                  </a:lnTo>
                  <a:lnTo>
                    <a:pt x="5472785" y="30911"/>
                  </a:lnTo>
                  <a:close/>
                </a:path>
                <a:path w="6139815" h="335279">
                  <a:moveTo>
                    <a:pt x="5507837" y="195262"/>
                  </a:moveTo>
                  <a:lnTo>
                    <a:pt x="5206276" y="195262"/>
                  </a:lnTo>
                  <a:lnTo>
                    <a:pt x="5206276" y="234467"/>
                  </a:lnTo>
                  <a:lnTo>
                    <a:pt x="5332552" y="234467"/>
                  </a:lnTo>
                  <a:lnTo>
                    <a:pt x="5332552" y="324561"/>
                  </a:lnTo>
                  <a:lnTo>
                    <a:pt x="5381930" y="324561"/>
                  </a:lnTo>
                  <a:lnTo>
                    <a:pt x="5381930" y="234467"/>
                  </a:lnTo>
                  <a:lnTo>
                    <a:pt x="5507837" y="234467"/>
                  </a:lnTo>
                  <a:lnTo>
                    <a:pt x="5507837" y="195262"/>
                  </a:lnTo>
                  <a:close/>
                </a:path>
                <a:path w="6139815" h="335279">
                  <a:moveTo>
                    <a:pt x="5724918" y="195262"/>
                  </a:moveTo>
                  <a:lnTo>
                    <a:pt x="5689270" y="164731"/>
                  </a:lnTo>
                  <a:lnTo>
                    <a:pt x="5640857" y="123266"/>
                  </a:lnTo>
                  <a:lnTo>
                    <a:pt x="5644159" y="108686"/>
                  </a:lnTo>
                  <a:lnTo>
                    <a:pt x="5646661" y="93154"/>
                  </a:lnTo>
                  <a:lnTo>
                    <a:pt x="5648223" y="76555"/>
                  </a:lnTo>
                  <a:lnTo>
                    <a:pt x="5648782" y="58801"/>
                  </a:lnTo>
                  <a:lnTo>
                    <a:pt x="5648782" y="22237"/>
                  </a:lnTo>
                  <a:lnTo>
                    <a:pt x="5600522" y="22237"/>
                  </a:lnTo>
                  <a:lnTo>
                    <a:pt x="5600522" y="57302"/>
                  </a:lnTo>
                  <a:lnTo>
                    <a:pt x="5596382" y="101231"/>
                  </a:lnTo>
                  <a:lnTo>
                    <a:pt x="5583186" y="138480"/>
                  </a:lnTo>
                  <a:lnTo>
                    <a:pt x="5559818" y="171424"/>
                  </a:lnTo>
                  <a:lnTo>
                    <a:pt x="5525135" y="202425"/>
                  </a:lnTo>
                  <a:lnTo>
                    <a:pt x="5556796" y="237477"/>
                  </a:lnTo>
                  <a:lnTo>
                    <a:pt x="5576773" y="221081"/>
                  </a:lnTo>
                  <a:lnTo>
                    <a:pt x="5594731" y="203784"/>
                  </a:lnTo>
                  <a:lnTo>
                    <a:pt x="5610504" y="185153"/>
                  </a:lnTo>
                  <a:lnTo>
                    <a:pt x="5623903" y="164731"/>
                  </a:lnTo>
                  <a:lnTo>
                    <a:pt x="5690616" y="230695"/>
                  </a:lnTo>
                  <a:lnTo>
                    <a:pt x="5724918" y="195262"/>
                  </a:lnTo>
                  <a:close/>
                </a:path>
                <a:path w="6139815" h="335279">
                  <a:moveTo>
                    <a:pt x="5796165" y="6032"/>
                  </a:moveTo>
                  <a:lnTo>
                    <a:pt x="5747918" y="6032"/>
                  </a:lnTo>
                  <a:lnTo>
                    <a:pt x="5747918" y="321157"/>
                  </a:lnTo>
                  <a:lnTo>
                    <a:pt x="5796165" y="321157"/>
                  </a:lnTo>
                  <a:lnTo>
                    <a:pt x="5796165" y="6032"/>
                  </a:lnTo>
                  <a:close/>
                </a:path>
                <a:path w="6139815" h="335279">
                  <a:moveTo>
                    <a:pt x="6113145" y="140982"/>
                  </a:moveTo>
                  <a:lnTo>
                    <a:pt x="6074219" y="122135"/>
                  </a:lnTo>
                  <a:lnTo>
                    <a:pt x="6004953" y="88582"/>
                  </a:lnTo>
                  <a:lnTo>
                    <a:pt x="6008535" y="77914"/>
                  </a:lnTo>
                  <a:lnTo>
                    <a:pt x="6011265" y="66865"/>
                  </a:lnTo>
                  <a:lnTo>
                    <a:pt x="6013018" y="55448"/>
                  </a:lnTo>
                  <a:lnTo>
                    <a:pt x="6013628" y="43726"/>
                  </a:lnTo>
                  <a:lnTo>
                    <a:pt x="6013628" y="17335"/>
                  </a:lnTo>
                  <a:lnTo>
                    <a:pt x="5964618" y="16586"/>
                  </a:lnTo>
                  <a:lnTo>
                    <a:pt x="5964618" y="42214"/>
                  </a:lnTo>
                  <a:lnTo>
                    <a:pt x="5957240" y="76161"/>
                  </a:lnTo>
                  <a:lnTo>
                    <a:pt x="5936627" y="105740"/>
                  </a:lnTo>
                  <a:lnTo>
                    <a:pt x="5905144" y="129362"/>
                  </a:lnTo>
                  <a:lnTo>
                    <a:pt x="5865101" y="145503"/>
                  </a:lnTo>
                  <a:lnTo>
                    <a:pt x="5884710" y="186588"/>
                  </a:lnTo>
                  <a:lnTo>
                    <a:pt x="5914987" y="176415"/>
                  </a:lnTo>
                  <a:lnTo>
                    <a:pt x="5942571" y="161988"/>
                  </a:lnTo>
                  <a:lnTo>
                    <a:pt x="5966765" y="143764"/>
                  </a:lnTo>
                  <a:lnTo>
                    <a:pt x="5986856" y="122135"/>
                  </a:lnTo>
                  <a:lnTo>
                    <a:pt x="6090526" y="186207"/>
                  </a:lnTo>
                  <a:lnTo>
                    <a:pt x="6113145" y="140982"/>
                  </a:lnTo>
                  <a:close/>
                </a:path>
                <a:path w="6139815" h="335279">
                  <a:moveTo>
                    <a:pt x="6139523" y="232206"/>
                  </a:moveTo>
                  <a:lnTo>
                    <a:pt x="5837961" y="232206"/>
                  </a:lnTo>
                  <a:lnTo>
                    <a:pt x="5837961" y="271399"/>
                  </a:lnTo>
                  <a:lnTo>
                    <a:pt x="6139523" y="271399"/>
                  </a:lnTo>
                  <a:lnTo>
                    <a:pt x="6139523" y="232206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4850541" y="3183316"/>
              <a:ext cx="1570355" cy="315595"/>
            </a:xfrm>
            <a:custGeom>
              <a:avLst/>
              <a:gdLst/>
              <a:ahLst/>
              <a:cxnLst/>
              <a:rect l="l" t="t" r="r" b="b"/>
              <a:pathLst>
                <a:path w="1570355" h="315595">
                  <a:moveTo>
                    <a:pt x="218255" y="3392"/>
                  </a:moveTo>
                  <a:lnTo>
                    <a:pt x="172643" y="3392"/>
                  </a:lnTo>
                  <a:lnTo>
                    <a:pt x="172643" y="81421"/>
                  </a:lnTo>
                  <a:lnTo>
                    <a:pt x="130802" y="81421"/>
                  </a:lnTo>
                  <a:lnTo>
                    <a:pt x="130802" y="121001"/>
                  </a:lnTo>
                  <a:lnTo>
                    <a:pt x="172643" y="121001"/>
                  </a:lnTo>
                  <a:lnTo>
                    <a:pt x="172643" y="301184"/>
                  </a:lnTo>
                  <a:lnTo>
                    <a:pt x="218255" y="301184"/>
                  </a:lnTo>
                  <a:lnTo>
                    <a:pt x="218255" y="3392"/>
                  </a:lnTo>
                  <a:close/>
                </a:path>
                <a:path w="1570355" h="315595">
                  <a:moveTo>
                    <a:pt x="105546" y="17716"/>
                  </a:moveTo>
                  <a:lnTo>
                    <a:pt x="59935" y="17716"/>
                  </a:lnTo>
                  <a:lnTo>
                    <a:pt x="59935" y="52773"/>
                  </a:lnTo>
                  <a:lnTo>
                    <a:pt x="57620" y="93242"/>
                  </a:lnTo>
                  <a:lnTo>
                    <a:pt x="48768" y="129153"/>
                  </a:lnTo>
                  <a:lnTo>
                    <a:pt x="30515" y="162024"/>
                  </a:lnTo>
                  <a:lnTo>
                    <a:pt x="0" y="193376"/>
                  </a:lnTo>
                  <a:lnTo>
                    <a:pt x="29779" y="228055"/>
                  </a:lnTo>
                  <a:lnTo>
                    <a:pt x="46747" y="212889"/>
                  </a:lnTo>
                  <a:lnTo>
                    <a:pt x="61490" y="197192"/>
                  </a:lnTo>
                  <a:lnTo>
                    <a:pt x="74041" y="180718"/>
                  </a:lnTo>
                  <a:lnTo>
                    <a:pt x="84437" y="163220"/>
                  </a:lnTo>
                  <a:lnTo>
                    <a:pt x="141872" y="163220"/>
                  </a:lnTo>
                  <a:lnTo>
                    <a:pt x="99138" y="120247"/>
                  </a:lnTo>
                  <a:lnTo>
                    <a:pt x="101888" y="105676"/>
                  </a:lnTo>
                  <a:lnTo>
                    <a:pt x="103897" y="90185"/>
                  </a:lnTo>
                  <a:lnTo>
                    <a:pt x="105128" y="73705"/>
                  </a:lnTo>
                  <a:lnTo>
                    <a:pt x="105546" y="56165"/>
                  </a:lnTo>
                  <a:lnTo>
                    <a:pt x="105546" y="17716"/>
                  </a:lnTo>
                  <a:close/>
                </a:path>
                <a:path w="1570355" h="315595">
                  <a:moveTo>
                    <a:pt x="141872" y="163220"/>
                  </a:moveTo>
                  <a:lnTo>
                    <a:pt x="84437" y="163220"/>
                  </a:lnTo>
                  <a:lnTo>
                    <a:pt x="133064" y="220516"/>
                  </a:lnTo>
                  <a:lnTo>
                    <a:pt x="166612" y="188098"/>
                  </a:lnTo>
                  <a:lnTo>
                    <a:pt x="141872" y="163220"/>
                  </a:lnTo>
                  <a:close/>
                </a:path>
                <a:path w="1570355" h="315595">
                  <a:moveTo>
                    <a:pt x="286860" y="0"/>
                  </a:moveTo>
                  <a:lnTo>
                    <a:pt x="240872" y="0"/>
                  </a:lnTo>
                  <a:lnTo>
                    <a:pt x="240872" y="315131"/>
                  </a:lnTo>
                  <a:lnTo>
                    <a:pt x="286860" y="315131"/>
                  </a:lnTo>
                  <a:lnTo>
                    <a:pt x="286860" y="0"/>
                  </a:lnTo>
                  <a:close/>
                </a:path>
                <a:path w="1570355" h="315595">
                  <a:moveTo>
                    <a:pt x="419883" y="19601"/>
                  </a:moveTo>
                  <a:lnTo>
                    <a:pt x="381975" y="27193"/>
                  </a:lnTo>
                  <a:lnTo>
                    <a:pt x="352974" y="48108"/>
                  </a:lnTo>
                  <a:lnTo>
                    <a:pt x="334432" y="79554"/>
                  </a:lnTo>
                  <a:lnTo>
                    <a:pt x="327906" y="118739"/>
                  </a:lnTo>
                  <a:lnTo>
                    <a:pt x="334432" y="157925"/>
                  </a:lnTo>
                  <a:lnTo>
                    <a:pt x="352974" y="189371"/>
                  </a:lnTo>
                  <a:lnTo>
                    <a:pt x="381975" y="210286"/>
                  </a:lnTo>
                  <a:lnTo>
                    <a:pt x="419883" y="217878"/>
                  </a:lnTo>
                  <a:lnTo>
                    <a:pt x="457395" y="210286"/>
                  </a:lnTo>
                  <a:lnTo>
                    <a:pt x="485896" y="189371"/>
                  </a:lnTo>
                  <a:lnTo>
                    <a:pt x="492708" y="177544"/>
                  </a:lnTo>
                  <a:lnTo>
                    <a:pt x="419883" y="177544"/>
                  </a:lnTo>
                  <a:lnTo>
                    <a:pt x="402696" y="173816"/>
                  </a:lnTo>
                  <a:lnTo>
                    <a:pt x="388407" y="162701"/>
                  </a:lnTo>
                  <a:lnTo>
                    <a:pt x="378642" y="144307"/>
                  </a:lnTo>
                  <a:lnTo>
                    <a:pt x="375025" y="118739"/>
                  </a:lnTo>
                  <a:lnTo>
                    <a:pt x="378589" y="93012"/>
                  </a:lnTo>
                  <a:lnTo>
                    <a:pt x="388266" y="74636"/>
                  </a:lnTo>
                  <a:lnTo>
                    <a:pt x="402537" y="63610"/>
                  </a:lnTo>
                  <a:lnTo>
                    <a:pt x="419883" y="59935"/>
                  </a:lnTo>
                  <a:lnTo>
                    <a:pt x="492708" y="59935"/>
                  </a:lnTo>
                  <a:lnTo>
                    <a:pt x="485896" y="48108"/>
                  </a:lnTo>
                  <a:lnTo>
                    <a:pt x="457395" y="27193"/>
                  </a:lnTo>
                  <a:lnTo>
                    <a:pt x="419883" y="19601"/>
                  </a:lnTo>
                  <a:close/>
                </a:path>
                <a:path w="1570355" h="315595">
                  <a:moveTo>
                    <a:pt x="492708" y="59935"/>
                  </a:moveTo>
                  <a:lnTo>
                    <a:pt x="419883" y="59935"/>
                  </a:lnTo>
                  <a:lnTo>
                    <a:pt x="437052" y="63610"/>
                  </a:lnTo>
                  <a:lnTo>
                    <a:pt x="450934" y="74636"/>
                  </a:lnTo>
                  <a:lnTo>
                    <a:pt x="460222" y="93012"/>
                  </a:lnTo>
                  <a:lnTo>
                    <a:pt x="463609" y="118739"/>
                  </a:lnTo>
                  <a:lnTo>
                    <a:pt x="460222" y="144307"/>
                  </a:lnTo>
                  <a:lnTo>
                    <a:pt x="450934" y="162701"/>
                  </a:lnTo>
                  <a:lnTo>
                    <a:pt x="437052" y="173816"/>
                  </a:lnTo>
                  <a:lnTo>
                    <a:pt x="419883" y="177544"/>
                  </a:lnTo>
                  <a:lnTo>
                    <a:pt x="492708" y="177544"/>
                  </a:lnTo>
                  <a:lnTo>
                    <a:pt x="504008" y="157925"/>
                  </a:lnTo>
                  <a:lnTo>
                    <a:pt x="510351" y="118739"/>
                  </a:lnTo>
                  <a:lnTo>
                    <a:pt x="504008" y="79554"/>
                  </a:lnTo>
                  <a:lnTo>
                    <a:pt x="492708" y="59935"/>
                  </a:lnTo>
                  <a:close/>
                </a:path>
                <a:path w="1570355" h="315595">
                  <a:moveTo>
                    <a:pt x="595165" y="0"/>
                  </a:moveTo>
                  <a:lnTo>
                    <a:pt x="546915" y="0"/>
                  </a:lnTo>
                  <a:lnTo>
                    <a:pt x="546915" y="315131"/>
                  </a:lnTo>
                  <a:lnTo>
                    <a:pt x="595165" y="315131"/>
                  </a:lnTo>
                  <a:lnTo>
                    <a:pt x="595165" y="0"/>
                  </a:lnTo>
                  <a:close/>
                </a:path>
                <a:path w="1570355" h="315595">
                  <a:moveTo>
                    <a:pt x="895178" y="140226"/>
                  </a:moveTo>
                  <a:lnTo>
                    <a:pt x="680315" y="140226"/>
                  </a:lnTo>
                  <a:lnTo>
                    <a:pt x="680315" y="178675"/>
                  </a:lnTo>
                  <a:lnTo>
                    <a:pt x="895178" y="178675"/>
                  </a:lnTo>
                  <a:lnTo>
                    <a:pt x="895178" y="140226"/>
                  </a:lnTo>
                  <a:close/>
                </a:path>
                <a:path w="1570355" h="315595">
                  <a:moveTo>
                    <a:pt x="763622" y="56542"/>
                  </a:moveTo>
                  <a:lnTo>
                    <a:pt x="714618" y="56542"/>
                  </a:lnTo>
                  <a:lnTo>
                    <a:pt x="714618" y="140226"/>
                  </a:lnTo>
                  <a:lnTo>
                    <a:pt x="763622" y="140226"/>
                  </a:lnTo>
                  <a:lnTo>
                    <a:pt x="763622" y="56542"/>
                  </a:lnTo>
                  <a:close/>
                </a:path>
                <a:path w="1570355" h="315595">
                  <a:moveTo>
                    <a:pt x="860121" y="56542"/>
                  </a:moveTo>
                  <a:lnTo>
                    <a:pt x="811117" y="56542"/>
                  </a:lnTo>
                  <a:lnTo>
                    <a:pt x="811117" y="140226"/>
                  </a:lnTo>
                  <a:lnTo>
                    <a:pt x="860121" y="140226"/>
                  </a:lnTo>
                  <a:lnTo>
                    <a:pt x="860121" y="56542"/>
                  </a:lnTo>
                  <a:close/>
                </a:path>
                <a:path w="1570355" h="315595">
                  <a:moveTo>
                    <a:pt x="895932" y="18093"/>
                  </a:moveTo>
                  <a:lnTo>
                    <a:pt x="679561" y="18093"/>
                  </a:lnTo>
                  <a:lnTo>
                    <a:pt x="679561" y="56542"/>
                  </a:lnTo>
                  <a:lnTo>
                    <a:pt x="895932" y="56542"/>
                  </a:lnTo>
                  <a:lnTo>
                    <a:pt x="895932" y="18093"/>
                  </a:lnTo>
                  <a:close/>
                </a:path>
                <a:path w="1570355" h="315595">
                  <a:moveTo>
                    <a:pt x="938527" y="226171"/>
                  </a:moveTo>
                  <a:lnTo>
                    <a:pt x="636966" y="226171"/>
                  </a:lnTo>
                  <a:lnTo>
                    <a:pt x="636966" y="265374"/>
                  </a:lnTo>
                  <a:lnTo>
                    <a:pt x="938527" y="265374"/>
                  </a:lnTo>
                  <a:lnTo>
                    <a:pt x="938527" y="226171"/>
                  </a:lnTo>
                  <a:close/>
                </a:path>
                <a:path w="1570355" h="315595">
                  <a:moveTo>
                    <a:pt x="1234393" y="146634"/>
                  </a:moveTo>
                  <a:lnTo>
                    <a:pt x="1188405" y="146634"/>
                  </a:lnTo>
                  <a:lnTo>
                    <a:pt x="1188405" y="315131"/>
                  </a:lnTo>
                  <a:lnTo>
                    <a:pt x="1234393" y="315131"/>
                  </a:lnTo>
                  <a:lnTo>
                    <a:pt x="1234393" y="146634"/>
                  </a:lnTo>
                  <a:close/>
                </a:path>
                <a:path w="1570355" h="315595">
                  <a:moveTo>
                    <a:pt x="1164657" y="3392"/>
                  </a:moveTo>
                  <a:lnTo>
                    <a:pt x="1119423" y="3392"/>
                  </a:lnTo>
                  <a:lnTo>
                    <a:pt x="1119423" y="301184"/>
                  </a:lnTo>
                  <a:lnTo>
                    <a:pt x="1164657" y="301184"/>
                  </a:lnTo>
                  <a:lnTo>
                    <a:pt x="1164657" y="146634"/>
                  </a:lnTo>
                  <a:lnTo>
                    <a:pt x="1234393" y="146634"/>
                  </a:lnTo>
                  <a:lnTo>
                    <a:pt x="1234393" y="107054"/>
                  </a:lnTo>
                  <a:lnTo>
                    <a:pt x="1164657" y="107054"/>
                  </a:lnTo>
                  <a:lnTo>
                    <a:pt x="1164657" y="3392"/>
                  </a:lnTo>
                  <a:close/>
                </a:path>
                <a:path w="1570355" h="315595">
                  <a:moveTo>
                    <a:pt x="1234393" y="0"/>
                  </a:moveTo>
                  <a:lnTo>
                    <a:pt x="1188405" y="0"/>
                  </a:lnTo>
                  <a:lnTo>
                    <a:pt x="1188405" y="107054"/>
                  </a:lnTo>
                  <a:lnTo>
                    <a:pt x="1234393" y="107054"/>
                  </a:lnTo>
                  <a:lnTo>
                    <a:pt x="1234393" y="0"/>
                  </a:lnTo>
                  <a:close/>
                </a:path>
                <a:path w="1570355" h="315595">
                  <a:moveTo>
                    <a:pt x="1016892" y="61820"/>
                  </a:moveTo>
                  <a:lnTo>
                    <a:pt x="974673" y="61820"/>
                  </a:lnTo>
                  <a:lnTo>
                    <a:pt x="974673" y="183952"/>
                  </a:lnTo>
                  <a:lnTo>
                    <a:pt x="953564" y="183952"/>
                  </a:lnTo>
                  <a:lnTo>
                    <a:pt x="953564" y="221270"/>
                  </a:lnTo>
                  <a:lnTo>
                    <a:pt x="992961" y="221070"/>
                  </a:lnTo>
                  <a:lnTo>
                    <a:pt x="1034373" y="219951"/>
                  </a:lnTo>
                  <a:lnTo>
                    <a:pt x="1074583" y="217136"/>
                  </a:lnTo>
                  <a:lnTo>
                    <a:pt x="1110376" y="211846"/>
                  </a:lnTo>
                  <a:lnTo>
                    <a:pt x="1106210" y="183575"/>
                  </a:lnTo>
                  <a:lnTo>
                    <a:pt x="1016892" y="183575"/>
                  </a:lnTo>
                  <a:lnTo>
                    <a:pt x="1016892" y="61820"/>
                  </a:lnTo>
                  <a:close/>
                </a:path>
                <a:path w="1570355" h="315595">
                  <a:moveTo>
                    <a:pt x="1083612" y="61820"/>
                  </a:moveTo>
                  <a:lnTo>
                    <a:pt x="1041394" y="61820"/>
                  </a:lnTo>
                  <a:lnTo>
                    <a:pt x="1041394" y="182444"/>
                  </a:lnTo>
                  <a:lnTo>
                    <a:pt x="1016892" y="183575"/>
                  </a:lnTo>
                  <a:lnTo>
                    <a:pt x="1106210" y="183575"/>
                  </a:lnTo>
                  <a:lnTo>
                    <a:pt x="1105543" y="179052"/>
                  </a:lnTo>
                  <a:lnTo>
                    <a:pt x="1083612" y="179052"/>
                  </a:lnTo>
                  <a:lnTo>
                    <a:pt x="1083612" y="61820"/>
                  </a:lnTo>
                  <a:close/>
                </a:path>
                <a:path w="1570355" h="315595">
                  <a:moveTo>
                    <a:pt x="1105099" y="176036"/>
                  </a:moveTo>
                  <a:lnTo>
                    <a:pt x="1091151" y="178298"/>
                  </a:lnTo>
                  <a:lnTo>
                    <a:pt x="1083612" y="179052"/>
                  </a:lnTo>
                  <a:lnTo>
                    <a:pt x="1105543" y="179052"/>
                  </a:lnTo>
                  <a:lnTo>
                    <a:pt x="1105099" y="176036"/>
                  </a:lnTo>
                  <a:close/>
                </a:path>
                <a:path w="1570355" h="315595">
                  <a:moveTo>
                    <a:pt x="1101329" y="24878"/>
                  </a:moveTo>
                  <a:lnTo>
                    <a:pt x="956957" y="24878"/>
                  </a:lnTo>
                  <a:lnTo>
                    <a:pt x="956957" y="61820"/>
                  </a:lnTo>
                  <a:lnTo>
                    <a:pt x="1101329" y="61820"/>
                  </a:lnTo>
                  <a:lnTo>
                    <a:pt x="1101329" y="24878"/>
                  </a:lnTo>
                  <a:close/>
                </a:path>
                <a:path w="1570355" h="315595">
                  <a:moveTo>
                    <a:pt x="1395310" y="10554"/>
                  </a:moveTo>
                  <a:lnTo>
                    <a:pt x="1395310" y="36187"/>
                  </a:lnTo>
                  <a:lnTo>
                    <a:pt x="1387925" y="70136"/>
                  </a:lnTo>
                  <a:lnTo>
                    <a:pt x="1367322" y="99703"/>
                  </a:lnTo>
                  <a:lnTo>
                    <a:pt x="1335835" y="123333"/>
                  </a:lnTo>
                  <a:lnTo>
                    <a:pt x="1295795" y="139472"/>
                  </a:lnTo>
                  <a:lnTo>
                    <a:pt x="1315397" y="180559"/>
                  </a:lnTo>
                  <a:lnTo>
                    <a:pt x="1345671" y="170382"/>
                  </a:lnTo>
                  <a:lnTo>
                    <a:pt x="1373259" y="155963"/>
                  </a:lnTo>
                  <a:lnTo>
                    <a:pt x="1397454" y="137728"/>
                  </a:lnTo>
                  <a:lnTo>
                    <a:pt x="1417551" y="116101"/>
                  </a:lnTo>
                  <a:lnTo>
                    <a:pt x="1504914" y="116101"/>
                  </a:lnTo>
                  <a:lnTo>
                    <a:pt x="1435644" y="82552"/>
                  </a:lnTo>
                  <a:lnTo>
                    <a:pt x="1439225" y="71885"/>
                  </a:lnTo>
                  <a:lnTo>
                    <a:pt x="1441958" y="60830"/>
                  </a:lnTo>
                  <a:lnTo>
                    <a:pt x="1443702" y="49421"/>
                  </a:lnTo>
                  <a:lnTo>
                    <a:pt x="1444314" y="37695"/>
                  </a:lnTo>
                  <a:lnTo>
                    <a:pt x="1444314" y="11308"/>
                  </a:lnTo>
                  <a:lnTo>
                    <a:pt x="1395310" y="10554"/>
                  </a:lnTo>
                  <a:close/>
                </a:path>
                <a:path w="1570355" h="315595">
                  <a:moveTo>
                    <a:pt x="1504914" y="116101"/>
                  </a:moveTo>
                  <a:lnTo>
                    <a:pt x="1417551" y="116101"/>
                  </a:lnTo>
                  <a:lnTo>
                    <a:pt x="1521212" y="180182"/>
                  </a:lnTo>
                  <a:lnTo>
                    <a:pt x="1543829" y="134948"/>
                  </a:lnTo>
                  <a:lnTo>
                    <a:pt x="1504914" y="116101"/>
                  </a:lnTo>
                  <a:close/>
                </a:path>
                <a:path w="1570355" h="315595">
                  <a:moveTo>
                    <a:pt x="1570216" y="226171"/>
                  </a:moveTo>
                  <a:lnTo>
                    <a:pt x="1268655" y="226171"/>
                  </a:lnTo>
                  <a:lnTo>
                    <a:pt x="1268655" y="265374"/>
                  </a:lnTo>
                  <a:lnTo>
                    <a:pt x="1570216" y="265374"/>
                  </a:lnTo>
                  <a:lnTo>
                    <a:pt x="1570216" y="2261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49447" y="6596658"/>
              <a:ext cx="4062729" cy="1382395"/>
            </a:xfrm>
            <a:custGeom>
              <a:avLst/>
              <a:gdLst/>
              <a:ahLst/>
              <a:cxnLst/>
              <a:rect l="l" t="t" r="r" b="b"/>
              <a:pathLst>
                <a:path w="4062730" h="1382395">
                  <a:moveTo>
                    <a:pt x="4062703" y="0"/>
                  </a:moveTo>
                  <a:lnTo>
                    <a:pt x="0" y="0"/>
                  </a:lnTo>
                  <a:lnTo>
                    <a:pt x="0" y="1382156"/>
                  </a:lnTo>
                  <a:lnTo>
                    <a:pt x="4062703" y="1382156"/>
                  </a:lnTo>
                  <a:lnTo>
                    <a:pt x="4062703" y="0"/>
                  </a:lnTo>
                  <a:close/>
                </a:path>
              </a:pathLst>
            </a:custGeom>
            <a:solidFill>
              <a:srgbClr val="D9D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540469" y="7140725"/>
              <a:ext cx="2043430" cy="349250"/>
            </a:xfrm>
            <a:custGeom>
              <a:avLst/>
              <a:gdLst/>
              <a:ahLst/>
              <a:cxnLst/>
              <a:rect l="l" t="t" r="r" b="b"/>
              <a:pathLst>
                <a:path w="2043429" h="349250">
                  <a:moveTo>
                    <a:pt x="63704" y="132687"/>
                  </a:moveTo>
                  <a:lnTo>
                    <a:pt x="32040" y="132687"/>
                  </a:lnTo>
                  <a:lnTo>
                    <a:pt x="65589" y="259342"/>
                  </a:lnTo>
                  <a:lnTo>
                    <a:pt x="103661" y="259342"/>
                  </a:lnTo>
                  <a:lnTo>
                    <a:pt x="113309" y="221647"/>
                  </a:lnTo>
                  <a:lnTo>
                    <a:pt x="84060" y="221647"/>
                  </a:lnTo>
                  <a:lnTo>
                    <a:pt x="63704" y="132687"/>
                  </a:lnTo>
                  <a:close/>
                </a:path>
                <a:path w="2043429" h="349250">
                  <a:moveTo>
                    <a:pt x="208077" y="132687"/>
                  </a:moveTo>
                  <a:lnTo>
                    <a:pt x="179052" y="132687"/>
                  </a:lnTo>
                  <a:lnTo>
                    <a:pt x="208831" y="259342"/>
                  </a:lnTo>
                  <a:lnTo>
                    <a:pt x="246903" y="259342"/>
                  </a:lnTo>
                  <a:lnTo>
                    <a:pt x="257224" y="221647"/>
                  </a:lnTo>
                  <a:lnTo>
                    <a:pt x="228809" y="221647"/>
                  </a:lnTo>
                  <a:lnTo>
                    <a:pt x="208077" y="132687"/>
                  </a:lnTo>
                  <a:close/>
                </a:path>
                <a:path w="2043429" h="349250">
                  <a:moveTo>
                    <a:pt x="136079" y="132687"/>
                  </a:moveTo>
                  <a:lnTo>
                    <a:pt x="107054" y="132687"/>
                  </a:lnTo>
                  <a:lnTo>
                    <a:pt x="84060" y="221647"/>
                  </a:lnTo>
                  <a:lnTo>
                    <a:pt x="113309" y="221647"/>
                  </a:lnTo>
                  <a:lnTo>
                    <a:pt x="136079" y="132687"/>
                  </a:lnTo>
                  <a:close/>
                </a:path>
                <a:path w="2043429" h="349250">
                  <a:moveTo>
                    <a:pt x="281583" y="132687"/>
                  </a:moveTo>
                  <a:lnTo>
                    <a:pt x="250296" y="132687"/>
                  </a:lnTo>
                  <a:lnTo>
                    <a:pt x="228809" y="221647"/>
                  </a:lnTo>
                  <a:lnTo>
                    <a:pt x="257224" y="221647"/>
                  </a:lnTo>
                  <a:lnTo>
                    <a:pt x="281583" y="132687"/>
                  </a:lnTo>
                  <a:close/>
                </a:path>
                <a:path w="2043429" h="349250">
                  <a:moveTo>
                    <a:pt x="315508" y="112708"/>
                  </a:moveTo>
                  <a:lnTo>
                    <a:pt x="753" y="112708"/>
                  </a:lnTo>
                  <a:lnTo>
                    <a:pt x="753" y="132687"/>
                  </a:lnTo>
                  <a:lnTo>
                    <a:pt x="315508" y="132687"/>
                  </a:lnTo>
                  <a:lnTo>
                    <a:pt x="315508" y="112708"/>
                  </a:lnTo>
                  <a:close/>
                </a:path>
                <a:path w="2043429" h="349250">
                  <a:moveTo>
                    <a:pt x="33925" y="753"/>
                  </a:moveTo>
                  <a:lnTo>
                    <a:pt x="0" y="9046"/>
                  </a:lnTo>
                  <a:lnTo>
                    <a:pt x="26763" y="112708"/>
                  </a:lnTo>
                  <a:lnTo>
                    <a:pt x="59181" y="112708"/>
                  </a:lnTo>
                  <a:lnTo>
                    <a:pt x="33925" y="753"/>
                  </a:lnTo>
                  <a:close/>
                </a:path>
                <a:path w="2043429" h="349250">
                  <a:moveTo>
                    <a:pt x="178298" y="5277"/>
                  </a:moveTo>
                  <a:lnTo>
                    <a:pt x="140226" y="5277"/>
                  </a:lnTo>
                  <a:lnTo>
                    <a:pt x="112331" y="112708"/>
                  </a:lnTo>
                  <a:lnTo>
                    <a:pt x="141356" y="112708"/>
                  </a:lnTo>
                  <a:lnTo>
                    <a:pt x="159073" y="45234"/>
                  </a:lnTo>
                  <a:lnTo>
                    <a:pt x="187551" y="45234"/>
                  </a:lnTo>
                  <a:lnTo>
                    <a:pt x="178298" y="5277"/>
                  </a:lnTo>
                  <a:close/>
                </a:path>
                <a:path w="2043429" h="349250">
                  <a:moveTo>
                    <a:pt x="187551" y="45234"/>
                  </a:moveTo>
                  <a:lnTo>
                    <a:pt x="159073" y="45234"/>
                  </a:lnTo>
                  <a:lnTo>
                    <a:pt x="174528" y="112708"/>
                  </a:lnTo>
                  <a:lnTo>
                    <a:pt x="203177" y="112708"/>
                  </a:lnTo>
                  <a:lnTo>
                    <a:pt x="187551" y="45234"/>
                  </a:lnTo>
                  <a:close/>
                </a:path>
                <a:path w="2043429" h="349250">
                  <a:moveTo>
                    <a:pt x="282713" y="753"/>
                  </a:moveTo>
                  <a:lnTo>
                    <a:pt x="255196" y="112708"/>
                  </a:lnTo>
                  <a:lnTo>
                    <a:pt x="286860" y="112708"/>
                  </a:lnTo>
                  <a:lnTo>
                    <a:pt x="315508" y="9046"/>
                  </a:lnTo>
                  <a:lnTo>
                    <a:pt x="282713" y="753"/>
                  </a:lnTo>
                  <a:close/>
                </a:path>
                <a:path w="2043429" h="349250">
                  <a:moveTo>
                    <a:pt x="494304" y="29025"/>
                  </a:moveTo>
                  <a:lnTo>
                    <a:pt x="428243" y="29025"/>
                  </a:lnTo>
                  <a:lnTo>
                    <a:pt x="450631" y="32406"/>
                  </a:lnTo>
                  <a:lnTo>
                    <a:pt x="465703" y="41653"/>
                  </a:lnTo>
                  <a:lnTo>
                    <a:pt x="474202" y="55423"/>
                  </a:lnTo>
                  <a:lnTo>
                    <a:pt x="476870" y="72374"/>
                  </a:lnTo>
                  <a:lnTo>
                    <a:pt x="473165" y="93495"/>
                  </a:lnTo>
                  <a:lnTo>
                    <a:pt x="463347" y="112425"/>
                  </a:lnTo>
                  <a:lnTo>
                    <a:pt x="449359" y="130366"/>
                  </a:lnTo>
                  <a:lnTo>
                    <a:pt x="433144" y="148519"/>
                  </a:lnTo>
                  <a:lnTo>
                    <a:pt x="346822" y="244264"/>
                  </a:lnTo>
                  <a:lnTo>
                    <a:pt x="352099" y="266881"/>
                  </a:lnTo>
                  <a:lnTo>
                    <a:pt x="516827" y="266881"/>
                  </a:lnTo>
                  <a:lnTo>
                    <a:pt x="516827" y="238610"/>
                  </a:lnTo>
                  <a:lnTo>
                    <a:pt x="390925" y="238610"/>
                  </a:lnTo>
                  <a:lnTo>
                    <a:pt x="457269" y="165104"/>
                  </a:lnTo>
                  <a:lnTo>
                    <a:pt x="477742" y="141798"/>
                  </a:lnTo>
                  <a:lnTo>
                    <a:pt x="494116" y="119729"/>
                  </a:lnTo>
                  <a:lnTo>
                    <a:pt x="504977" y="96882"/>
                  </a:lnTo>
                  <a:lnTo>
                    <a:pt x="508911" y="71243"/>
                  </a:lnTo>
                  <a:lnTo>
                    <a:pt x="503975" y="43891"/>
                  </a:lnTo>
                  <a:lnTo>
                    <a:pt x="494304" y="29025"/>
                  </a:lnTo>
                  <a:close/>
                </a:path>
                <a:path w="2043429" h="349250">
                  <a:moveTo>
                    <a:pt x="430505" y="0"/>
                  </a:moveTo>
                  <a:lnTo>
                    <a:pt x="401945" y="3669"/>
                  </a:lnTo>
                  <a:lnTo>
                    <a:pt x="378439" y="12957"/>
                  </a:lnTo>
                  <a:lnTo>
                    <a:pt x="359950" y="25285"/>
                  </a:lnTo>
                  <a:lnTo>
                    <a:pt x="346445" y="38072"/>
                  </a:lnTo>
                  <a:lnTo>
                    <a:pt x="363785" y="58804"/>
                  </a:lnTo>
                  <a:lnTo>
                    <a:pt x="378627" y="46041"/>
                  </a:lnTo>
                  <a:lnTo>
                    <a:pt x="394318" y="36705"/>
                  </a:lnTo>
                  <a:lnTo>
                    <a:pt x="410856" y="30974"/>
                  </a:lnTo>
                  <a:lnTo>
                    <a:pt x="428243" y="29025"/>
                  </a:lnTo>
                  <a:lnTo>
                    <a:pt x="494304" y="29025"/>
                  </a:lnTo>
                  <a:lnTo>
                    <a:pt x="489215" y="21203"/>
                  </a:lnTo>
                  <a:lnTo>
                    <a:pt x="464702" y="5724"/>
                  </a:lnTo>
                  <a:lnTo>
                    <a:pt x="430505" y="0"/>
                  </a:lnTo>
                  <a:close/>
                </a:path>
                <a:path w="2043429" h="349250">
                  <a:moveTo>
                    <a:pt x="597524" y="223532"/>
                  </a:moveTo>
                  <a:lnTo>
                    <a:pt x="568499" y="249542"/>
                  </a:lnTo>
                  <a:lnTo>
                    <a:pt x="576892" y="257375"/>
                  </a:lnTo>
                  <a:lnTo>
                    <a:pt x="582493" y="265279"/>
                  </a:lnTo>
                  <a:lnTo>
                    <a:pt x="585621" y="273608"/>
                  </a:lnTo>
                  <a:lnTo>
                    <a:pt x="586593" y="282713"/>
                  </a:lnTo>
                  <a:lnTo>
                    <a:pt x="584478" y="295477"/>
                  </a:lnTo>
                  <a:lnTo>
                    <a:pt x="578724" y="308205"/>
                  </a:lnTo>
                  <a:lnTo>
                    <a:pt x="570213" y="320721"/>
                  </a:lnTo>
                  <a:lnTo>
                    <a:pt x="559829" y="332848"/>
                  </a:lnTo>
                  <a:lnTo>
                    <a:pt x="577923" y="348680"/>
                  </a:lnTo>
                  <a:lnTo>
                    <a:pt x="594797" y="330162"/>
                  </a:lnTo>
                  <a:lnTo>
                    <a:pt x="608032" y="311362"/>
                  </a:lnTo>
                  <a:lnTo>
                    <a:pt x="616672" y="292279"/>
                  </a:lnTo>
                  <a:lnTo>
                    <a:pt x="619764" y="272913"/>
                  </a:lnTo>
                  <a:lnTo>
                    <a:pt x="618622" y="259949"/>
                  </a:lnTo>
                  <a:lnTo>
                    <a:pt x="614864" y="247516"/>
                  </a:lnTo>
                  <a:lnTo>
                    <a:pt x="607996" y="235435"/>
                  </a:lnTo>
                  <a:lnTo>
                    <a:pt x="597524" y="223532"/>
                  </a:lnTo>
                  <a:close/>
                </a:path>
                <a:path w="2043429" h="349250">
                  <a:moveTo>
                    <a:pt x="812178" y="4900"/>
                  </a:moveTo>
                  <a:lnTo>
                    <a:pt x="648957" y="4900"/>
                  </a:lnTo>
                  <a:lnTo>
                    <a:pt x="648957" y="31663"/>
                  </a:lnTo>
                  <a:lnTo>
                    <a:pt x="782398" y="31663"/>
                  </a:lnTo>
                  <a:lnTo>
                    <a:pt x="677606" y="266881"/>
                  </a:lnTo>
                  <a:lnTo>
                    <a:pt x="712662" y="266881"/>
                  </a:lnTo>
                  <a:lnTo>
                    <a:pt x="818209" y="28648"/>
                  </a:lnTo>
                  <a:lnTo>
                    <a:pt x="812178" y="4900"/>
                  </a:lnTo>
                  <a:close/>
                </a:path>
                <a:path w="2043429" h="349250">
                  <a:moveTo>
                    <a:pt x="863484" y="234087"/>
                  </a:moveTo>
                  <a:lnTo>
                    <a:pt x="890955" y="268059"/>
                  </a:lnTo>
                  <a:lnTo>
                    <a:pt x="927943" y="270651"/>
                  </a:lnTo>
                  <a:lnTo>
                    <a:pt x="970515" y="264502"/>
                  </a:lnTo>
                  <a:lnTo>
                    <a:pt x="1000224" y="247468"/>
                  </a:lnTo>
                  <a:lnTo>
                    <a:pt x="1002895" y="243510"/>
                  </a:lnTo>
                  <a:lnTo>
                    <a:pt x="927566" y="243510"/>
                  </a:lnTo>
                  <a:lnTo>
                    <a:pt x="911139" y="242886"/>
                  </a:lnTo>
                  <a:lnTo>
                    <a:pt x="894818" y="241060"/>
                  </a:lnTo>
                  <a:lnTo>
                    <a:pt x="878851" y="238104"/>
                  </a:lnTo>
                  <a:lnTo>
                    <a:pt x="863484" y="234087"/>
                  </a:lnTo>
                  <a:close/>
                </a:path>
                <a:path w="2043429" h="349250">
                  <a:moveTo>
                    <a:pt x="1004279" y="138718"/>
                  </a:moveTo>
                  <a:lnTo>
                    <a:pt x="927943" y="138718"/>
                  </a:lnTo>
                  <a:lnTo>
                    <a:pt x="956762" y="142128"/>
                  </a:lnTo>
                  <a:lnTo>
                    <a:pt x="976429" y="152147"/>
                  </a:lnTo>
                  <a:lnTo>
                    <a:pt x="987684" y="168456"/>
                  </a:lnTo>
                  <a:lnTo>
                    <a:pt x="991271" y="190737"/>
                  </a:lnTo>
                  <a:lnTo>
                    <a:pt x="987572" y="212977"/>
                  </a:lnTo>
                  <a:lnTo>
                    <a:pt x="976099" y="229563"/>
                  </a:lnTo>
                  <a:lnTo>
                    <a:pt x="956285" y="239929"/>
                  </a:lnTo>
                  <a:lnTo>
                    <a:pt x="927566" y="243510"/>
                  </a:lnTo>
                  <a:lnTo>
                    <a:pt x="1002895" y="243510"/>
                  </a:lnTo>
                  <a:lnTo>
                    <a:pt x="1017634" y="221671"/>
                  </a:lnTo>
                  <a:lnTo>
                    <a:pt x="1023312" y="189229"/>
                  </a:lnTo>
                  <a:lnTo>
                    <a:pt x="1016857" y="155745"/>
                  </a:lnTo>
                  <a:lnTo>
                    <a:pt x="1004279" y="138718"/>
                  </a:lnTo>
                  <a:close/>
                </a:path>
                <a:path w="2043429" h="349250">
                  <a:moveTo>
                    <a:pt x="1009365" y="4900"/>
                  </a:moveTo>
                  <a:lnTo>
                    <a:pt x="869139" y="4900"/>
                  </a:lnTo>
                  <a:lnTo>
                    <a:pt x="869139" y="132687"/>
                  </a:lnTo>
                  <a:lnTo>
                    <a:pt x="881955" y="146634"/>
                  </a:lnTo>
                  <a:lnTo>
                    <a:pt x="892056" y="143489"/>
                  </a:lnTo>
                  <a:lnTo>
                    <a:pt x="903394" y="140980"/>
                  </a:lnTo>
                  <a:lnTo>
                    <a:pt x="915510" y="139319"/>
                  </a:lnTo>
                  <a:lnTo>
                    <a:pt x="927943" y="138718"/>
                  </a:lnTo>
                  <a:lnTo>
                    <a:pt x="1004279" y="138718"/>
                  </a:lnTo>
                  <a:lnTo>
                    <a:pt x="999093" y="131697"/>
                  </a:lnTo>
                  <a:lnTo>
                    <a:pt x="972499" y="117232"/>
                  </a:lnTo>
                  <a:lnTo>
                    <a:pt x="899295" y="117232"/>
                  </a:lnTo>
                  <a:lnTo>
                    <a:pt x="899295" y="31663"/>
                  </a:lnTo>
                  <a:lnTo>
                    <a:pt x="1009365" y="31663"/>
                  </a:lnTo>
                  <a:lnTo>
                    <a:pt x="1009365" y="4900"/>
                  </a:lnTo>
                  <a:close/>
                </a:path>
                <a:path w="2043429" h="349250">
                  <a:moveTo>
                    <a:pt x="939252" y="112331"/>
                  </a:moveTo>
                  <a:lnTo>
                    <a:pt x="928291" y="112726"/>
                  </a:lnTo>
                  <a:lnTo>
                    <a:pt x="917718" y="113792"/>
                  </a:lnTo>
                  <a:lnTo>
                    <a:pt x="907923" y="115353"/>
                  </a:lnTo>
                  <a:lnTo>
                    <a:pt x="899295" y="117232"/>
                  </a:lnTo>
                  <a:lnTo>
                    <a:pt x="972499" y="117232"/>
                  </a:lnTo>
                  <a:lnTo>
                    <a:pt x="939252" y="112331"/>
                  </a:lnTo>
                  <a:close/>
                </a:path>
                <a:path w="2043429" h="349250">
                  <a:moveTo>
                    <a:pt x="1163612" y="0"/>
                  </a:moveTo>
                  <a:lnTo>
                    <a:pt x="1123720" y="8805"/>
                  </a:lnTo>
                  <a:lnTo>
                    <a:pt x="1094394" y="34820"/>
                  </a:lnTo>
                  <a:lnTo>
                    <a:pt x="1076306" y="77445"/>
                  </a:lnTo>
                  <a:lnTo>
                    <a:pt x="1070128" y="136079"/>
                  </a:lnTo>
                  <a:lnTo>
                    <a:pt x="1076306" y="194477"/>
                  </a:lnTo>
                  <a:lnTo>
                    <a:pt x="1094394" y="236584"/>
                  </a:lnTo>
                  <a:lnTo>
                    <a:pt x="1123720" y="262081"/>
                  </a:lnTo>
                  <a:lnTo>
                    <a:pt x="1163612" y="270651"/>
                  </a:lnTo>
                  <a:lnTo>
                    <a:pt x="1202868" y="262293"/>
                  </a:lnTo>
                  <a:lnTo>
                    <a:pt x="1225268" y="243133"/>
                  </a:lnTo>
                  <a:lnTo>
                    <a:pt x="1163612" y="243133"/>
                  </a:lnTo>
                  <a:lnTo>
                    <a:pt x="1137490" y="236372"/>
                  </a:lnTo>
                  <a:lnTo>
                    <a:pt x="1118613" y="216181"/>
                  </a:lnTo>
                  <a:lnTo>
                    <a:pt x="1107157" y="182703"/>
                  </a:lnTo>
                  <a:lnTo>
                    <a:pt x="1103299" y="136079"/>
                  </a:lnTo>
                  <a:lnTo>
                    <a:pt x="1107263" y="88424"/>
                  </a:lnTo>
                  <a:lnTo>
                    <a:pt x="1118896" y="54516"/>
                  </a:lnTo>
                  <a:lnTo>
                    <a:pt x="1137808" y="34249"/>
                  </a:lnTo>
                  <a:lnTo>
                    <a:pt x="1163612" y="27517"/>
                  </a:lnTo>
                  <a:lnTo>
                    <a:pt x="1224715" y="27517"/>
                  </a:lnTo>
                  <a:lnTo>
                    <a:pt x="1203345" y="8699"/>
                  </a:lnTo>
                  <a:lnTo>
                    <a:pt x="1163612" y="0"/>
                  </a:lnTo>
                  <a:close/>
                </a:path>
                <a:path w="2043429" h="349250">
                  <a:moveTo>
                    <a:pt x="1224715" y="27517"/>
                  </a:moveTo>
                  <a:lnTo>
                    <a:pt x="1163612" y="27517"/>
                  </a:lnTo>
                  <a:lnTo>
                    <a:pt x="1189574" y="34249"/>
                  </a:lnTo>
                  <a:lnTo>
                    <a:pt x="1208469" y="54516"/>
                  </a:lnTo>
                  <a:lnTo>
                    <a:pt x="1220013" y="88424"/>
                  </a:lnTo>
                  <a:lnTo>
                    <a:pt x="1223924" y="136079"/>
                  </a:lnTo>
                  <a:lnTo>
                    <a:pt x="1220172" y="181908"/>
                  </a:lnTo>
                  <a:lnTo>
                    <a:pt x="1208893" y="215475"/>
                  </a:lnTo>
                  <a:lnTo>
                    <a:pt x="1190051" y="236107"/>
                  </a:lnTo>
                  <a:lnTo>
                    <a:pt x="1163612" y="243133"/>
                  </a:lnTo>
                  <a:lnTo>
                    <a:pt x="1225268" y="243133"/>
                  </a:lnTo>
                  <a:lnTo>
                    <a:pt x="1232264" y="237149"/>
                  </a:lnTo>
                  <a:lnTo>
                    <a:pt x="1250705" y="195113"/>
                  </a:lnTo>
                  <a:lnTo>
                    <a:pt x="1257096" y="136079"/>
                  </a:lnTo>
                  <a:lnTo>
                    <a:pt x="1250864" y="77127"/>
                  </a:lnTo>
                  <a:lnTo>
                    <a:pt x="1232688" y="34538"/>
                  </a:lnTo>
                  <a:lnTo>
                    <a:pt x="1224715" y="27517"/>
                  </a:lnTo>
                  <a:close/>
                </a:path>
                <a:path w="2043429" h="349250">
                  <a:moveTo>
                    <a:pt x="1334863" y="223532"/>
                  </a:moveTo>
                  <a:lnTo>
                    <a:pt x="1305837" y="249542"/>
                  </a:lnTo>
                  <a:lnTo>
                    <a:pt x="1314230" y="257375"/>
                  </a:lnTo>
                  <a:lnTo>
                    <a:pt x="1319832" y="265279"/>
                  </a:lnTo>
                  <a:lnTo>
                    <a:pt x="1322959" y="273608"/>
                  </a:lnTo>
                  <a:lnTo>
                    <a:pt x="1323931" y="282713"/>
                  </a:lnTo>
                  <a:lnTo>
                    <a:pt x="1321817" y="295477"/>
                  </a:lnTo>
                  <a:lnTo>
                    <a:pt x="1316062" y="308205"/>
                  </a:lnTo>
                  <a:lnTo>
                    <a:pt x="1307551" y="320721"/>
                  </a:lnTo>
                  <a:lnTo>
                    <a:pt x="1297167" y="332848"/>
                  </a:lnTo>
                  <a:lnTo>
                    <a:pt x="1315261" y="348680"/>
                  </a:lnTo>
                  <a:lnTo>
                    <a:pt x="1332136" y="330162"/>
                  </a:lnTo>
                  <a:lnTo>
                    <a:pt x="1345370" y="311362"/>
                  </a:lnTo>
                  <a:lnTo>
                    <a:pt x="1354011" y="292279"/>
                  </a:lnTo>
                  <a:lnTo>
                    <a:pt x="1357103" y="272913"/>
                  </a:lnTo>
                  <a:lnTo>
                    <a:pt x="1355960" y="259949"/>
                  </a:lnTo>
                  <a:lnTo>
                    <a:pt x="1352202" y="247516"/>
                  </a:lnTo>
                  <a:lnTo>
                    <a:pt x="1345335" y="235435"/>
                  </a:lnTo>
                  <a:lnTo>
                    <a:pt x="1334863" y="223532"/>
                  </a:lnTo>
                  <a:close/>
                </a:path>
                <a:path w="2043429" h="349250">
                  <a:moveTo>
                    <a:pt x="1488291" y="0"/>
                  </a:moveTo>
                  <a:lnTo>
                    <a:pt x="1448399" y="8805"/>
                  </a:lnTo>
                  <a:lnTo>
                    <a:pt x="1419073" y="34820"/>
                  </a:lnTo>
                  <a:lnTo>
                    <a:pt x="1400985" y="77445"/>
                  </a:lnTo>
                  <a:lnTo>
                    <a:pt x="1394807" y="136079"/>
                  </a:lnTo>
                  <a:lnTo>
                    <a:pt x="1400985" y="194477"/>
                  </a:lnTo>
                  <a:lnTo>
                    <a:pt x="1419073" y="236584"/>
                  </a:lnTo>
                  <a:lnTo>
                    <a:pt x="1448399" y="262081"/>
                  </a:lnTo>
                  <a:lnTo>
                    <a:pt x="1488291" y="270651"/>
                  </a:lnTo>
                  <a:lnTo>
                    <a:pt x="1527547" y="262293"/>
                  </a:lnTo>
                  <a:lnTo>
                    <a:pt x="1549947" y="243133"/>
                  </a:lnTo>
                  <a:lnTo>
                    <a:pt x="1488291" y="243133"/>
                  </a:lnTo>
                  <a:lnTo>
                    <a:pt x="1462169" y="236372"/>
                  </a:lnTo>
                  <a:lnTo>
                    <a:pt x="1443292" y="216181"/>
                  </a:lnTo>
                  <a:lnTo>
                    <a:pt x="1431836" y="182703"/>
                  </a:lnTo>
                  <a:lnTo>
                    <a:pt x="1427979" y="136079"/>
                  </a:lnTo>
                  <a:lnTo>
                    <a:pt x="1431942" y="88424"/>
                  </a:lnTo>
                  <a:lnTo>
                    <a:pt x="1443575" y="54516"/>
                  </a:lnTo>
                  <a:lnTo>
                    <a:pt x="1462487" y="34249"/>
                  </a:lnTo>
                  <a:lnTo>
                    <a:pt x="1488291" y="27517"/>
                  </a:lnTo>
                  <a:lnTo>
                    <a:pt x="1549394" y="27517"/>
                  </a:lnTo>
                  <a:lnTo>
                    <a:pt x="1528024" y="8699"/>
                  </a:lnTo>
                  <a:lnTo>
                    <a:pt x="1488291" y="0"/>
                  </a:lnTo>
                  <a:close/>
                </a:path>
                <a:path w="2043429" h="349250">
                  <a:moveTo>
                    <a:pt x="1549394" y="27517"/>
                  </a:moveTo>
                  <a:lnTo>
                    <a:pt x="1488291" y="27517"/>
                  </a:lnTo>
                  <a:lnTo>
                    <a:pt x="1514253" y="34249"/>
                  </a:lnTo>
                  <a:lnTo>
                    <a:pt x="1533148" y="54516"/>
                  </a:lnTo>
                  <a:lnTo>
                    <a:pt x="1544692" y="88424"/>
                  </a:lnTo>
                  <a:lnTo>
                    <a:pt x="1548603" y="136079"/>
                  </a:lnTo>
                  <a:lnTo>
                    <a:pt x="1544851" y="181908"/>
                  </a:lnTo>
                  <a:lnTo>
                    <a:pt x="1533572" y="215475"/>
                  </a:lnTo>
                  <a:lnTo>
                    <a:pt x="1514731" y="236107"/>
                  </a:lnTo>
                  <a:lnTo>
                    <a:pt x="1488291" y="243133"/>
                  </a:lnTo>
                  <a:lnTo>
                    <a:pt x="1549947" y="243133"/>
                  </a:lnTo>
                  <a:lnTo>
                    <a:pt x="1556943" y="237149"/>
                  </a:lnTo>
                  <a:lnTo>
                    <a:pt x="1575384" y="195113"/>
                  </a:lnTo>
                  <a:lnTo>
                    <a:pt x="1581775" y="136079"/>
                  </a:lnTo>
                  <a:lnTo>
                    <a:pt x="1575543" y="77127"/>
                  </a:lnTo>
                  <a:lnTo>
                    <a:pt x="1557367" y="34538"/>
                  </a:lnTo>
                  <a:lnTo>
                    <a:pt x="1549394" y="27517"/>
                  </a:lnTo>
                  <a:close/>
                </a:path>
                <a:path w="2043429" h="349250">
                  <a:moveTo>
                    <a:pt x="1719100" y="0"/>
                  </a:moveTo>
                  <a:lnTo>
                    <a:pt x="1679208" y="8805"/>
                  </a:lnTo>
                  <a:lnTo>
                    <a:pt x="1649882" y="34820"/>
                  </a:lnTo>
                  <a:lnTo>
                    <a:pt x="1631795" y="77445"/>
                  </a:lnTo>
                  <a:lnTo>
                    <a:pt x="1625616" y="136079"/>
                  </a:lnTo>
                  <a:lnTo>
                    <a:pt x="1631795" y="194477"/>
                  </a:lnTo>
                  <a:lnTo>
                    <a:pt x="1649882" y="236584"/>
                  </a:lnTo>
                  <a:lnTo>
                    <a:pt x="1679208" y="262081"/>
                  </a:lnTo>
                  <a:lnTo>
                    <a:pt x="1719100" y="270651"/>
                  </a:lnTo>
                  <a:lnTo>
                    <a:pt x="1758356" y="262293"/>
                  </a:lnTo>
                  <a:lnTo>
                    <a:pt x="1780757" y="243133"/>
                  </a:lnTo>
                  <a:lnTo>
                    <a:pt x="1719100" y="243133"/>
                  </a:lnTo>
                  <a:lnTo>
                    <a:pt x="1692979" y="236372"/>
                  </a:lnTo>
                  <a:lnTo>
                    <a:pt x="1674102" y="216181"/>
                  </a:lnTo>
                  <a:lnTo>
                    <a:pt x="1662646" y="182703"/>
                  </a:lnTo>
                  <a:lnTo>
                    <a:pt x="1658788" y="136079"/>
                  </a:lnTo>
                  <a:lnTo>
                    <a:pt x="1662752" y="88424"/>
                  </a:lnTo>
                  <a:lnTo>
                    <a:pt x="1674384" y="54516"/>
                  </a:lnTo>
                  <a:lnTo>
                    <a:pt x="1693297" y="34249"/>
                  </a:lnTo>
                  <a:lnTo>
                    <a:pt x="1719100" y="27517"/>
                  </a:lnTo>
                  <a:lnTo>
                    <a:pt x="1780204" y="27517"/>
                  </a:lnTo>
                  <a:lnTo>
                    <a:pt x="1758833" y="8699"/>
                  </a:lnTo>
                  <a:lnTo>
                    <a:pt x="1719100" y="0"/>
                  </a:lnTo>
                  <a:close/>
                </a:path>
                <a:path w="2043429" h="349250">
                  <a:moveTo>
                    <a:pt x="1780204" y="27517"/>
                  </a:moveTo>
                  <a:lnTo>
                    <a:pt x="1719100" y="27517"/>
                  </a:lnTo>
                  <a:lnTo>
                    <a:pt x="1745063" y="34249"/>
                  </a:lnTo>
                  <a:lnTo>
                    <a:pt x="1763958" y="54516"/>
                  </a:lnTo>
                  <a:lnTo>
                    <a:pt x="1775502" y="88424"/>
                  </a:lnTo>
                  <a:lnTo>
                    <a:pt x="1779413" y="136079"/>
                  </a:lnTo>
                  <a:lnTo>
                    <a:pt x="1775661" y="181908"/>
                  </a:lnTo>
                  <a:lnTo>
                    <a:pt x="1764382" y="215475"/>
                  </a:lnTo>
                  <a:lnTo>
                    <a:pt x="1745540" y="236107"/>
                  </a:lnTo>
                  <a:lnTo>
                    <a:pt x="1719100" y="243133"/>
                  </a:lnTo>
                  <a:lnTo>
                    <a:pt x="1780757" y="243133"/>
                  </a:lnTo>
                  <a:lnTo>
                    <a:pt x="1787753" y="237149"/>
                  </a:lnTo>
                  <a:lnTo>
                    <a:pt x="1806194" y="195113"/>
                  </a:lnTo>
                  <a:lnTo>
                    <a:pt x="1812584" y="136079"/>
                  </a:lnTo>
                  <a:lnTo>
                    <a:pt x="1806353" y="77127"/>
                  </a:lnTo>
                  <a:lnTo>
                    <a:pt x="1788177" y="34538"/>
                  </a:lnTo>
                  <a:lnTo>
                    <a:pt x="1780204" y="27517"/>
                  </a:lnTo>
                  <a:close/>
                </a:path>
                <a:path w="2043429" h="349250">
                  <a:moveTo>
                    <a:pt x="1949910" y="0"/>
                  </a:moveTo>
                  <a:lnTo>
                    <a:pt x="1910018" y="8805"/>
                  </a:lnTo>
                  <a:lnTo>
                    <a:pt x="1880692" y="34820"/>
                  </a:lnTo>
                  <a:lnTo>
                    <a:pt x="1862604" y="77445"/>
                  </a:lnTo>
                  <a:lnTo>
                    <a:pt x="1856426" y="136079"/>
                  </a:lnTo>
                  <a:lnTo>
                    <a:pt x="1862604" y="194477"/>
                  </a:lnTo>
                  <a:lnTo>
                    <a:pt x="1880692" y="236584"/>
                  </a:lnTo>
                  <a:lnTo>
                    <a:pt x="1910018" y="262081"/>
                  </a:lnTo>
                  <a:lnTo>
                    <a:pt x="1949910" y="270651"/>
                  </a:lnTo>
                  <a:lnTo>
                    <a:pt x="1989166" y="262293"/>
                  </a:lnTo>
                  <a:lnTo>
                    <a:pt x="2011566" y="243133"/>
                  </a:lnTo>
                  <a:lnTo>
                    <a:pt x="1949910" y="243133"/>
                  </a:lnTo>
                  <a:lnTo>
                    <a:pt x="1923788" y="236372"/>
                  </a:lnTo>
                  <a:lnTo>
                    <a:pt x="1904911" y="216181"/>
                  </a:lnTo>
                  <a:lnTo>
                    <a:pt x="1893455" y="182703"/>
                  </a:lnTo>
                  <a:lnTo>
                    <a:pt x="1889597" y="136079"/>
                  </a:lnTo>
                  <a:lnTo>
                    <a:pt x="1893561" y="88424"/>
                  </a:lnTo>
                  <a:lnTo>
                    <a:pt x="1905194" y="54516"/>
                  </a:lnTo>
                  <a:lnTo>
                    <a:pt x="1924106" y="34249"/>
                  </a:lnTo>
                  <a:lnTo>
                    <a:pt x="1949910" y="27517"/>
                  </a:lnTo>
                  <a:lnTo>
                    <a:pt x="2011013" y="27517"/>
                  </a:lnTo>
                  <a:lnTo>
                    <a:pt x="1989643" y="8699"/>
                  </a:lnTo>
                  <a:lnTo>
                    <a:pt x="1949910" y="0"/>
                  </a:lnTo>
                  <a:close/>
                </a:path>
                <a:path w="2043429" h="349250">
                  <a:moveTo>
                    <a:pt x="2011013" y="27517"/>
                  </a:moveTo>
                  <a:lnTo>
                    <a:pt x="1949910" y="27517"/>
                  </a:lnTo>
                  <a:lnTo>
                    <a:pt x="1975872" y="34249"/>
                  </a:lnTo>
                  <a:lnTo>
                    <a:pt x="1994767" y="54516"/>
                  </a:lnTo>
                  <a:lnTo>
                    <a:pt x="2006311" y="88424"/>
                  </a:lnTo>
                  <a:lnTo>
                    <a:pt x="2010222" y="136079"/>
                  </a:lnTo>
                  <a:lnTo>
                    <a:pt x="2006470" y="181908"/>
                  </a:lnTo>
                  <a:lnTo>
                    <a:pt x="1995191" y="215475"/>
                  </a:lnTo>
                  <a:lnTo>
                    <a:pt x="1976349" y="236107"/>
                  </a:lnTo>
                  <a:lnTo>
                    <a:pt x="1949910" y="243133"/>
                  </a:lnTo>
                  <a:lnTo>
                    <a:pt x="2011566" y="243133"/>
                  </a:lnTo>
                  <a:lnTo>
                    <a:pt x="2018562" y="237149"/>
                  </a:lnTo>
                  <a:lnTo>
                    <a:pt x="2037003" y="195113"/>
                  </a:lnTo>
                  <a:lnTo>
                    <a:pt x="2043394" y="136079"/>
                  </a:lnTo>
                  <a:lnTo>
                    <a:pt x="2037162" y="77127"/>
                  </a:lnTo>
                  <a:lnTo>
                    <a:pt x="2018986" y="34538"/>
                  </a:lnTo>
                  <a:lnTo>
                    <a:pt x="2011013" y="2751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612150" y="6596658"/>
              <a:ext cx="4062729" cy="1382395"/>
            </a:xfrm>
            <a:custGeom>
              <a:avLst/>
              <a:gdLst/>
              <a:ahLst/>
              <a:cxnLst/>
              <a:rect l="l" t="t" r="r" b="b"/>
              <a:pathLst>
                <a:path w="4062730" h="1382395">
                  <a:moveTo>
                    <a:pt x="4062703" y="0"/>
                  </a:moveTo>
                  <a:lnTo>
                    <a:pt x="0" y="0"/>
                  </a:lnTo>
                  <a:lnTo>
                    <a:pt x="0" y="1382156"/>
                  </a:lnTo>
                  <a:lnTo>
                    <a:pt x="4062703" y="1382156"/>
                  </a:lnTo>
                  <a:lnTo>
                    <a:pt x="4062703" y="0"/>
                  </a:lnTo>
                  <a:close/>
                </a:path>
              </a:pathLst>
            </a:custGeom>
            <a:solidFill>
              <a:srgbClr val="6B6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4728443" y="7116223"/>
              <a:ext cx="1809114" cy="375285"/>
            </a:xfrm>
            <a:custGeom>
              <a:avLst/>
              <a:gdLst/>
              <a:ahLst/>
              <a:cxnLst/>
              <a:rect l="l" t="t" r="r" b="b"/>
              <a:pathLst>
                <a:path w="1809115" h="375284">
                  <a:moveTo>
                    <a:pt x="80290" y="160581"/>
                  </a:moveTo>
                  <a:lnTo>
                    <a:pt x="31663" y="160581"/>
                  </a:lnTo>
                  <a:lnTo>
                    <a:pt x="62574" y="283844"/>
                  </a:lnTo>
                  <a:lnTo>
                    <a:pt x="124394" y="283844"/>
                  </a:lnTo>
                  <a:lnTo>
                    <a:pt x="135847" y="229563"/>
                  </a:lnTo>
                  <a:lnTo>
                    <a:pt x="92730" y="229563"/>
                  </a:lnTo>
                  <a:lnTo>
                    <a:pt x="80290" y="160581"/>
                  </a:lnTo>
                  <a:close/>
                </a:path>
                <a:path w="1809115" h="375284">
                  <a:moveTo>
                    <a:pt x="220893" y="160581"/>
                  </a:moveTo>
                  <a:lnTo>
                    <a:pt x="179052" y="160581"/>
                  </a:lnTo>
                  <a:lnTo>
                    <a:pt x="202423" y="283844"/>
                  </a:lnTo>
                  <a:lnTo>
                    <a:pt x="264620" y="283844"/>
                  </a:lnTo>
                  <a:lnTo>
                    <a:pt x="278660" y="229186"/>
                  </a:lnTo>
                  <a:lnTo>
                    <a:pt x="234841" y="229186"/>
                  </a:lnTo>
                  <a:lnTo>
                    <a:pt x="220893" y="160581"/>
                  </a:lnTo>
                  <a:close/>
                </a:path>
                <a:path w="1809115" h="375284">
                  <a:moveTo>
                    <a:pt x="150403" y="160581"/>
                  </a:moveTo>
                  <a:lnTo>
                    <a:pt x="107054" y="160581"/>
                  </a:lnTo>
                  <a:lnTo>
                    <a:pt x="92730" y="229563"/>
                  </a:lnTo>
                  <a:lnTo>
                    <a:pt x="135847" y="229563"/>
                  </a:lnTo>
                  <a:lnTo>
                    <a:pt x="150403" y="160581"/>
                  </a:lnTo>
                  <a:close/>
                </a:path>
                <a:path w="1809115" h="375284">
                  <a:moveTo>
                    <a:pt x="296284" y="160581"/>
                  </a:moveTo>
                  <a:lnTo>
                    <a:pt x="248034" y="160581"/>
                  </a:lnTo>
                  <a:lnTo>
                    <a:pt x="234841" y="229186"/>
                  </a:lnTo>
                  <a:lnTo>
                    <a:pt x="278660" y="229186"/>
                  </a:lnTo>
                  <a:lnTo>
                    <a:pt x="296284" y="160581"/>
                  </a:lnTo>
                  <a:close/>
                </a:path>
                <a:path w="1809115" h="375284">
                  <a:moveTo>
                    <a:pt x="328702" y="132687"/>
                  </a:moveTo>
                  <a:lnTo>
                    <a:pt x="0" y="132687"/>
                  </a:lnTo>
                  <a:lnTo>
                    <a:pt x="0" y="160581"/>
                  </a:lnTo>
                  <a:lnTo>
                    <a:pt x="328702" y="160581"/>
                  </a:lnTo>
                  <a:lnTo>
                    <a:pt x="328702" y="132687"/>
                  </a:lnTo>
                  <a:close/>
                </a:path>
                <a:path w="1809115" h="375284">
                  <a:moveTo>
                    <a:pt x="55788" y="24501"/>
                  </a:moveTo>
                  <a:lnTo>
                    <a:pt x="376" y="36941"/>
                  </a:lnTo>
                  <a:lnTo>
                    <a:pt x="24501" y="132687"/>
                  </a:lnTo>
                  <a:lnTo>
                    <a:pt x="75390" y="132687"/>
                  </a:lnTo>
                  <a:lnTo>
                    <a:pt x="55788" y="24501"/>
                  </a:lnTo>
                  <a:close/>
                </a:path>
                <a:path w="1809115" h="375284">
                  <a:moveTo>
                    <a:pt x="195261" y="29779"/>
                  </a:moveTo>
                  <a:lnTo>
                    <a:pt x="134194" y="29779"/>
                  </a:lnTo>
                  <a:lnTo>
                    <a:pt x="112708" y="132687"/>
                  </a:lnTo>
                  <a:lnTo>
                    <a:pt x="156435" y="132687"/>
                  </a:lnTo>
                  <a:lnTo>
                    <a:pt x="165481" y="90091"/>
                  </a:lnTo>
                  <a:lnTo>
                    <a:pt x="207190" y="90091"/>
                  </a:lnTo>
                  <a:lnTo>
                    <a:pt x="195261" y="29779"/>
                  </a:lnTo>
                  <a:close/>
                </a:path>
                <a:path w="1809115" h="375284">
                  <a:moveTo>
                    <a:pt x="207190" y="90091"/>
                  </a:moveTo>
                  <a:lnTo>
                    <a:pt x="165481" y="90091"/>
                  </a:lnTo>
                  <a:lnTo>
                    <a:pt x="173397" y="132687"/>
                  </a:lnTo>
                  <a:lnTo>
                    <a:pt x="215616" y="132687"/>
                  </a:lnTo>
                  <a:lnTo>
                    <a:pt x="207190" y="90091"/>
                  </a:lnTo>
                  <a:close/>
                </a:path>
                <a:path w="1809115" h="375284">
                  <a:moveTo>
                    <a:pt x="274797" y="24501"/>
                  </a:moveTo>
                  <a:lnTo>
                    <a:pt x="253688" y="132687"/>
                  </a:lnTo>
                  <a:lnTo>
                    <a:pt x="303446" y="132687"/>
                  </a:lnTo>
                  <a:lnTo>
                    <a:pt x="328325" y="36941"/>
                  </a:lnTo>
                  <a:lnTo>
                    <a:pt x="274797" y="24501"/>
                  </a:lnTo>
                  <a:close/>
                </a:path>
                <a:path w="1809115" h="375284">
                  <a:moveTo>
                    <a:pt x="362486" y="243887"/>
                  </a:moveTo>
                  <a:lnTo>
                    <a:pt x="349669" y="281960"/>
                  </a:lnTo>
                  <a:lnTo>
                    <a:pt x="405117" y="294364"/>
                  </a:lnTo>
                  <a:lnTo>
                    <a:pt x="424683" y="295153"/>
                  </a:lnTo>
                  <a:lnTo>
                    <a:pt x="466778" y="289952"/>
                  </a:lnTo>
                  <a:lnTo>
                    <a:pt x="500215" y="274468"/>
                  </a:lnTo>
                  <a:lnTo>
                    <a:pt x="519099" y="252557"/>
                  </a:lnTo>
                  <a:lnTo>
                    <a:pt x="418652" y="252557"/>
                  </a:lnTo>
                  <a:lnTo>
                    <a:pt x="405741" y="252157"/>
                  </a:lnTo>
                  <a:lnTo>
                    <a:pt x="392265" y="250767"/>
                  </a:lnTo>
                  <a:lnTo>
                    <a:pt x="377941" y="248105"/>
                  </a:lnTo>
                  <a:lnTo>
                    <a:pt x="362486" y="243887"/>
                  </a:lnTo>
                  <a:close/>
                </a:path>
                <a:path w="1809115" h="375284">
                  <a:moveTo>
                    <a:pt x="515719" y="64081"/>
                  </a:moveTo>
                  <a:lnTo>
                    <a:pt x="427699" y="64081"/>
                  </a:lnTo>
                  <a:lnTo>
                    <a:pt x="448584" y="67115"/>
                  </a:lnTo>
                  <a:lnTo>
                    <a:pt x="462190" y="75060"/>
                  </a:lnTo>
                  <a:lnTo>
                    <a:pt x="469576" y="86186"/>
                  </a:lnTo>
                  <a:lnTo>
                    <a:pt x="471802" y="98761"/>
                  </a:lnTo>
                  <a:lnTo>
                    <a:pt x="468433" y="116855"/>
                  </a:lnTo>
                  <a:lnTo>
                    <a:pt x="458137" y="128729"/>
                  </a:lnTo>
                  <a:lnTo>
                    <a:pt x="440633" y="135231"/>
                  </a:lnTo>
                  <a:lnTo>
                    <a:pt x="415636" y="137210"/>
                  </a:lnTo>
                  <a:lnTo>
                    <a:pt x="392265" y="137210"/>
                  </a:lnTo>
                  <a:lnTo>
                    <a:pt x="392265" y="177167"/>
                  </a:lnTo>
                  <a:lnTo>
                    <a:pt x="413374" y="177167"/>
                  </a:lnTo>
                  <a:lnTo>
                    <a:pt x="440939" y="178810"/>
                  </a:lnTo>
                  <a:lnTo>
                    <a:pt x="461153" y="184376"/>
                  </a:lnTo>
                  <a:lnTo>
                    <a:pt x="473592" y="194819"/>
                  </a:lnTo>
                  <a:lnTo>
                    <a:pt x="477833" y="211093"/>
                  </a:lnTo>
                  <a:lnTo>
                    <a:pt x="473887" y="229657"/>
                  </a:lnTo>
                  <a:lnTo>
                    <a:pt x="462378" y="242568"/>
                  </a:lnTo>
                  <a:lnTo>
                    <a:pt x="443801" y="250107"/>
                  </a:lnTo>
                  <a:lnTo>
                    <a:pt x="418652" y="252557"/>
                  </a:lnTo>
                  <a:lnTo>
                    <a:pt x="519099" y="252557"/>
                  </a:lnTo>
                  <a:lnTo>
                    <a:pt x="522272" y="248876"/>
                  </a:lnTo>
                  <a:lnTo>
                    <a:pt x="530229" y="213354"/>
                  </a:lnTo>
                  <a:lnTo>
                    <a:pt x="525977" y="189271"/>
                  </a:lnTo>
                  <a:lnTo>
                    <a:pt x="514586" y="171937"/>
                  </a:lnTo>
                  <a:lnTo>
                    <a:pt x="498106" y="160610"/>
                  </a:lnTo>
                  <a:lnTo>
                    <a:pt x="478587" y="154550"/>
                  </a:lnTo>
                  <a:lnTo>
                    <a:pt x="497647" y="143277"/>
                  </a:lnTo>
                  <a:lnTo>
                    <a:pt x="510911" y="127975"/>
                  </a:lnTo>
                  <a:lnTo>
                    <a:pt x="518662" y="109280"/>
                  </a:lnTo>
                  <a:lnTo>
                    <a:pt x="521183" y="87829"/>
                  </a:lnTo>
                  <a:lnTo>
                    <a:pt x="515719" y="64081"/>
                  </a:lnTo>
                  <a:close/>
                </a:path>
                <a:path w="1809115" h="375284">
                  <a:moveTo>
                    <a:pt x="434484" y="22617"/>
                  </a:moveTo>
                  <a:lnTo>
                    <a:pt x="407331" y="25084"/>
                  </a:lnTo>
                  <a:lnTo>
                    <a:pt x="384632" y="31616"/>
                  </a:lnTo>
                  <a:lnTo>
                    <a:pt x="366314" y="40905"/>
                  </a:lnTo>
                  <a:lnTo>
                    <a:pt x="352308" y="51642"/>
                  </a:lnTo>
                  <a:lnTo>
                    <a:pt x="374171" y="82552"/>
                  </a:lnTo>
                  <a:lnTo>
                    <a:pt x="385928" y="74895"/>
                  </a:lnTo>
                  <a:lnTo>
                    <a:pt x="398956" y="69076"/>
                  </a:lnTo>
                  <a:lnTo>
                    <a:pt x="412974" y="65377"/>
                  </a:lnTo>
                  <a:lnTo>
                    <a:pt x="427699" y="64081"/>
                  </a:lnTo>
                  <a:lnTo>
                    <a:pt x="515719" y="64081"/>
                  </a:lnTo>
                  <a:lnTo>
                    <a:pt x="515216" y="61896"/>
                  </a:lnTo>
                  <a:lnTo>
                    <a:pt x="498047" y="41229"/>
                  </a:lnTo>
                  <a:lnTo>
                    <a:pt x="470771" y="27558"/>
                  </a:lnTo>
                  <a:lnTo>
                    <a:pt x="434484" y="22617"/>
                  </a:lnTo>
                  <a:close/>
                </a:path>
                <a:path w="1809115" h="375284">
                  <a:moveTo>
                    <a:pt x="611592" y="226925"/>
                  </a:moveTo>
                  <a:lnTo>
                    <a:pt x="571258" y="261604"/>
                  </a:lnTo>
                  <a:lnTo>
                    <a:pt x="580541" y="270510"/>
                  </a:lnTo>
                  <a:lnTo>
                    <a:pt x="586996" y="279415"/>
                  </a:lnTo>
                  <a:lnTo>
                    <a:pt x="590766" y="288745"/>
                  </a:lnTo>
                  <a:lnTo>
                    <a:pt x="591991" y="298922"/>
                  </a:lnTo>
                  <a:lnTo>
                    <a:pt x="590713" y="313588"/>
                  </a:lnTo>
                  <a:lnTo>
                    <a:pt x="586572" y="327476"/>
                  </a:lnTo>
                  <a:lnTo>
                    <a:pt x="579109" y="341223"/>
                  </a:lnTo>
                  <a:lnTo>
                    <a:pt x="567866" y="355465"/>
                  </a:lnTo>
                  <a:lnTo>
                    <a:pt x="591614" y="375067"/>
                  </a:lnTo>
                  <a:lnTo>
                    <a:pt x="609590" y="357356"/>
                  </a:lnTo>
                  <a:lnTo>
                    <a:pt x="624880" y="336288"/>
                  </a:lnTo>
                  <a:lnTo>
                    <a:pt x="635505" y="312463"/>
                  </a:lnTo>
                  <a:lnTo>
                    <a:pt x="639487" y="286483"/>
                  </a:lnTo>
                  <a:lnTo>
                    <a:pt x="637885" y="270763"/>
                  </a:lnTo>
                  <a:lnTo>
                    <a:pt x="632890" y="255997"/>
                  </a:lnTo>
                  <a:lnTo>
                    <a:pt x="624220" y="241584"/>
                  </a:lnTo>
                  <a:lnTo>
                    <a:pt x="611592" y="226925"/>
                  </a:lnTo>
                  <a:close/>
                </a:path>
                <a:path w="1809115" h="375284">
                  <a:moveTo>
                    <a:pt x="767229" y="22617"/>
                  </a:moveTo>
                  <a:lnTo>
                    <a:pt x="725122" y="31369"/>
                  </a:lnTo>
                  <a:lnTo>
                    <a:pt x="693865" y="57296"/>
                  </a:lnTo>
                  <a:lnTo>
                    <a:pt x="674411" y="99904"/>
                  </a:lnTo>
                  <a:lnTo>
                    <a:pt x="667714" y="158696"/>
                  </a:lnTo>
                  <a:lnTo>
                    <a:pt x="674464" y="218343"/>
                  </a:lnTo>
                  <a:lnTo>
                    <a:pt x="694006" y="260992"/>
                  </a:lnTo>
                  <a:lnTo>
                    <a:pt x="725281" y="286607"/>
                  </a:lnTo>
                  <a:lnTo>
                    <a:pt x="767229" y="295153"/>
                  </a:lnTo>
                  <a:lnTo>
                    <a:pt x="808759" y="286819"/>
                  </a:lnTo>
                  <a:lnTo>
                    <a:pt x="840216" y="261557"/>
                  </a:lnTo>
                  <a:lnTo>
                    <a:pt x="844784" y="251803"/>
                  </a:lnTo>
                  <a:lnTo>
                    <a:pt x="767229" y="251803"/>
                  </a:lnTo>
                  <a:lnTo>
                    <a:pt x="745973" y="246055"/>
                  </a:lnTo>
                  <a:lnTo>
                    <a:pt x="731183" y="228715"/>
                  </a:lnTo>
                  <a:lnTo>
                    <a:pt x="722543" y="199643"/>
                  </a:lnTo>
                  <a:lnTo>
                    <a:pt x="719733" y="158696"/>
                  </a:lnTo>
                  <a:lnTo>
                    <a:pt x="722702" y="117650"/>
                  </a:lnTo>
                  <a:lnTo>
                    <a:pt x="731607" y="88725"/>
                  </a:lnTo>
                  <a:lnTo>
                    <a:pt x="746450" y="71603"/>
                  </a:lnTo>
                  <a:lnTo>
                    <a:pt x="767229" y="65966"/>
                  </a:lnTo>
                  <a:lnTo>
                    <a:pt x="844643" y="65966"/>
                  </a:lnTo>
                  <a:lnTo>
                    <a:pt x="840640" y="57296"/>
                  </a:lnTo>
                  <a:lnTo>
                    <a:pt x="809236" y="31369"/>
                  </a:lnTo>
                  <a:lnTo>
                    <a:pt x="767229" y="22617"/>
                  </a:lnTo>
                  <a:close/>
                </a:path>
                <a:path w="1809115" h="375284">
                  <a:moveTo>
                    <a:pt x="844643" y="65966"/>
                  </a:moveTo>
                  <a:lnTo>
                    <a:pt x="767229" y="65966"/>
                  </a:lnTo>
                  <a:lnTo>
                    <a:pt x="787850" y="71656"/>
                  </a:lnTo>
                  <a:lnTo>
                    <a:pt x="802710" y="88866"/>
                  </a:lnTo>
                  <a:lnTo>
                    <a:pt x="811704" y="117809"/>
                  </a:lnTo>
                  <a:lnTo>
                    <a:pt x="814725" y="158696"/>
                  </a:lnTo>
                  <a:lnTo>
                    <a:pt x="811492" y="200915"/>
                  </a:lnTo>
                  <a:lnTo>
                    <a:pt x="802144" y="229846"/>
                  </a:lnTo>
                  <a:lnTo>
                    <a:pt x="787213" y="246479"/>
                  </a:lnTo>
                  <a:lnTo>
                    <a:pt x="767229" y="251803"/>
                  </a:lnTo>
                  <a:lnTo>
                    <a:pt x="844784" y="251803"/>
                  </a:lnTo>
                  <a:lnTo>
                    <a:pt x="860154" y="218979"/>
                  </a:lnTo>
                  <a:lnTo>
                    <a:pt x="867121" y="158696"/>
                  </a:lnTo>
                  <a:lnTo>
                    <a:pt x="860313" y="99904"/>
                  </a:lnTo>
                  <a:lnTo>
                    <a:pt x="844643" y="65966"/>
                  </a:lnTo>
                  <a:close/>
                </a:path>
                <a:path w="1809115" h="375284">
                  <a:moveTo>
                    <a:pt x="1000615" y="22617"/>
                  </a:moveTo>
                  <a:lnTo>
                    <a:pt x="958509" y="31369"/>
                  </a:lnTo>
                  <a:lnTo>
                    <a:pt x="927251" y="57296"/>
                  </a:lnTo>
                  <a:lnTo>
                    <a:pt x="907797" y="99904"/>
                  </a:lnTo>
                  <a:lnTo>
                    <a:pt x="901100" y="158696"/>
                  </a:lnTo>
                  <a:lnTo>
                    <a:pt x="907850" y="218343"/>
                  </a:lnTo>
                  <a:lnTo>
                    <a:pt x="927392" y="260992"/>
                  </a:lnTo>
                  <a:lnTo>
                    <a:pt x="958668" y="286607"/>
                  </a:lnTo>
                  <a:lnTo>
                    <a:pt x="1000615" y="295153"/>
                  </a:lnTo>
                  <a:lnTo>
                    <a:pt x="1042145" y="286819"/>
                  </a:lnTo>
                  <a:lnTo>
                    <a:pt x="1073603" y="261557"/>
                  </a:lnTo>
                  <a:lnTo>
                    <a:pt x="1078170" y="251803"/>
                  </a:lnTo>
                  <a:lnTo>
                    <a:pt x="1000615" y="251803"/>
                  </a:lnTo>
                  <a:lnTo>
                    <a:pt x="979359" y="246055"/>
                  </a:lnTo>
                  <a:lnTo>
                    <a:pt x="964569" y="228715"/>
                  </a:lnTo>
                  <a:lnTo>
                    <a:pt x="955929" y="199643"/>
                  </a:lnTo>
                  <a:lnTo>
                    <a:pt x="953119" y="158696"/>
                  </a:lnTo>
                  <a:lnTo>
                    <a:pt x="956088" y="117650"/>
                  </a:lnTo>
                  <a:lnTo>
                    <a:pt x="964993" y="88725"/>
                  </a:lnTo>
                  <a:lnTo>
                    <a:pt x="979836" y="71603"/>
                  </a:lnTo>
                  <a:lnTo>
                    <a:pt x="1000615" y="65966"/>
                  </a:lnTo>
                  <a:lnTo>
                    <a:pt x="1078030" y="65966"/>
                  </a:lnTo>
                  <a:lnTo>
                    <a:pt x="1074027" y="57296"/>
                  </a:lnTo>
                  <a:lnTo>
                    <a:pt x="1042622" y="31369"/>
                  </a:lnTo>
                  <a:lnTo>
                    <a:pt x="1000615" y="22617"/>
                  </a:lnTo>
                  <a:close/>
                </a:path>
                <a:path w="1809115" h="375284">
                  <a:moveTo>
                    <a:pt x="1078030" y="65966"/>
                  </a:moveTo>
                  <a:lnTo>
                    <a:pt x="1000615" y="65966"/>
                  </a:lnTo>
                  <a:lnTo>
                    <a:pt x="1021236" y="71656"/>
                  </a:lnTo>
                  <a:lnTo>
                    <a:pt x="1036096" y="88866"/>
                  </a:lnTo>
                  <a:lnTo>
                    <a:pt x="1045090" y="117809"/>
                  </a:lnTo>
                  <a:lnTo>
                    <a:pt x="1048111" y="158696"/>
                  </a:lnTo>
                  <a:lnTo>
                    <a:pt x="1044878" y="200915"/>
                  </a:lnTo>
                  <a:lnTo>
                    <a:pt x="1035531" y="229846"/>
                  </a:lnTo>
                  <a:lnTo>
                    <a:pt x="1020600" y="246479"/>
                  </a:lnTo>
                  <a:lnTo>
                    <a:pt x="1000615" y="251803"/>
                  </a:lnTo>
                  <a:lnTo>
                    <a:pt x="1078170" y="251803"/>
                  </a:lnTo>
                  <a:lnTo>
                    <a:pt x="1093540" y="218979"/>
                  </a:lnTo>
                  <a:lnTo>
                    <a:pt x="1100508" y="158696"/>
                  </a:lnTo>
                  <a:lnTo>
                    <a:pt x="1093699" y="99904"/>
                  </a:lnTo>
                  <a:lnTo>
                    <a:pt x="1078030" y="65966"/>
                  </a:lnTo>
                  <a:close/>
                </a:path>
                <a:path w="1809115" h="375284">
                  <a:moveTo>
                    <a:pt x="1234002" y="22617"/>
                  </a:moveTo>
                  <a:lnTo>
                    <a:pt x="1191895" y="31369"/>
                  </a:lnTo>
                  <a:lnTo>
                    <a:pt x="1160637" y="57296"/>
                  </a:lnTo>
                  <a:lnTo>
                    <a:pt x="1141183" y="99904"/>
                  </a:lnTo>
                  <a:lnTo>
                    <a:pt x="1134486" y="158696"/>
                  </a:lnTo>
                  <a:lnTo>
                    <a:pt x="1141236" y="218343"/>
                  </a:lnTo>
                  <a:lnTo>
                    <a:pt x="1160779" y="260992"/>
                  </a:lnTo>
                  <a:lnTo>
                    <a:pt x="1192054" y="286607"/>
                  </a:lnTo>
                  <a:lnTo>
                    <a:pt x="1234002" y="295153"/>
                  </a:lnTo>
                  <a:lnTo>
                    <a:pt x="1275531" y="286819"/>
                  </a:lnTo>
                  <a:lnTo>
                    <a:pt x="1306989" y="261557"/>
                  </a:lnTo>
                  <a:lnTo>
                    <a:pt x="1311556" y="251803"/>
                  </a:lnTo>
                  <a:lnTo>
                    <a:pt x="1234002" y="251803"/>
                  </a:lnTo>
                  <a:lnTo>
                    <a:pt x="1212745" y="246055"/>
                  </a:lnTo>
                  <a:lnTo>
                    <a:pt x="1197956" y="228715"/>
                  </a:lnTo>
                  <a:lnTo>
                    <a:pt x="1189315" y="199643"/>
                  </a:lnTo>
                  <a:lnTo>
                    <a:pt x="1186506" y="158696"/>
                  </a:lnTo>
                  <a:lnTo>
                    <a:pt x="1189474" y="117650"/>
                  </a:lnTo>
                  <a:lnTo>
                    <a:pt x="1198380" y="88725"/>
                  </a:lnTo>
                  <a:lnTo>
                    <a:pt x="1213222" y="71603"/>
                  </a:lnTo>
                  <a:lnTo>
                    <a:pt x="1234002" y="65966"/>
                  </a:lnTo>
                  <a:lnTo>
                    <a:pt x="1311416" y="65966"/>
                  </a:lnTo>
                  <a:lnTo>
                    <a:pt x="1307413" y="57296"/>
                  </a:lnTo>
                  <a:lnTo>
                    <a:pt x="1276008" y="31369"/>
                  </a:lnTo>
                  <a:lnTo>
                    <a:pt x="1234002" y="22617"/>
                  </a:lnTo>
                  <a:close/>
                </a:path>
                <a:path w="1809115" h="375284">
                  <a:moveTo>
                    <a:pt x="1311416" y="65966"/>
                  </a:moveTo>
                  <a:lnTo>
                    <a:pt x="1234002" y="65966"/>
                  </a:lnTo>
                  <a:lnTo>
                    <a:pt x="1254622" y="71656"/>
                  </a:lnTo>
                  <a:lnTo>
                    <a:pt x="1269482" y="88866"/>
                  </a:lnTo>
                  <a:lnTo>
                    <a:pt x="1278476" y="117809"/>
                  </a:lnTo>
                  <a:lnTo>
                    <a:pt x="1281497" y="158696"/>
                  </a:lnTo>
                  <a:lnTo>
                    <a:pt x="1278264" y="200915"/>
                  </a:lnTo>
                  <a:lnTo>
                    <a:pt x="1268917" y="229846"/>
                  </a:lnTo>
                  <a:lnTo>
                    <a:pt x="1253986" y="246479"/>
                  </a:lnTo>
                  <a:lnTo>
                    <a:pt x="1234002" y="251803"/>
                  </a:lnTo>
                  <a:lnTo>
                    <a:pt x="1311556" y="251803"/>
                  </a:lnTo>
                  <a:lnTo>
                    <a:pt x="1326926" y="218979"/>
                  </a:lnTo>
                  <a:lnTo>
                    <a:pt x="1333894" y="158696"/>
                  </a:lnTo>
                  <a:lnTo>
                    <a:pt x="1327085" y="99904"/>
                  </a:lnTo>
                  <a:lnTo>
                    <a:pt x="1311416" y="65966"/>
                  </a:lnTo>
                  <a:close/>
                </a:path>
                <a:path w="1809115" h="375284">
                  <a:moveTo>
                    <a:pt x="1468142" y="0"/>
                  </a:moveTo>
                  <a:lnTo>
                    <a:pt x="1358449" y="304577"/>
                  </a:lnTo>
                  <a:lnTo>
                    <a:pt x="1400290" y="319655"/>
                  </a:lnTo>
                  <a:lnTo>
                    <a:pt x="1509606" y="15831"/>
                  </a:lnTo>
                  <a:lnTo>
                    <a:pt x="1468142" y="0"/>
                  </a:lnTo>
                  <a:close/>
                </a:path>
                <a:path w="1809115" h="375284">
                  <a:moveTo>
                    <a:pt x="1803773" y="210339"/>
                  </a:moveTo>
                  <a:lnTo>
                    <a:pt x="1600973" y="210339"/>
                  </a:lnTo>
                  <a:lnTo>
                    <a:pt x="1600973" y="243887"/>
                  </a:lnTo>
                  <a:lnTo>
                    <a:pt x="1755900" y="243887"/>
                  </a:lnTo>
                  <a:lnTo>
                    <a:pt x="1755900" y="256327"/>
                  </a:lnTo>
                  <a:lnTo>
                    <a:pt x="1600973" y="256327"/>
                  </a:lnTo>
                  <a:lnTo>
                    <a:pt x="1600973" y="334356"/>
                  </a:lnTo>
                  <a:lnTo>
                    <a:pt x="1808673" y="334356"/>
                  </a:lnTo>
                  <a:lnTo>
                    <a:pt x="1808673" y="299676"/>
                  </a:lnTo>
                  <a:lnTo>
                    <a:pt x="1649223" y="299676"/>
                  </a:lnTo>
                  <a:lnTo>
                    <a:pt x="1649223" y="286483"/>
                  </a:lnTo>
                  <a:lnTo>
                    <a:pt x="1803773" y="286483"/>
                  </a:lnTo>
                  <a:lnTo>
                    <a:pt x="1803773" y="210339"/>
                  </a:lnTo>
                  <a:close/>
                </a:path>
                <a:path w="1809115" h="375284">
                  <a:moveTo>
                    <a:pt x="1659024" y="157188"/>
                  </a:moveTo>
                  <a:lnTo>
                    <a:pt x="1611528" y="157188"/>
                  </a:lnTo>
                  <a:lnTo>
                    <a:pt x="1611528" y="198276"/>
                  </a:lnTo>
                  <a:lnTo>
                    <a:pt x="1659024" y="198276"/>
                  </a:lnTo>
                  <a:lnTo>
                    <a:pt x="1659024" y="157188"/>
                  </a:lnTo>
                  <a:close/>
                </a:path>
                <a:path w="1809115" h="375284">
                  <a:moveTo>
                    <a:pt x="1803773" y="4146"/>
                  </a:moveTo>
                  <a:lnTo>
                    <a:pt x="1755523" y="4146"/>
                  </a:lnTo>
                  <a:lnTo>
                    <a:pt x="1755523" y="159827"/>
                  </a:lnTo>
                  <a:lnTo>
                    <a:pt x="1697096" y="159827"/>
                  </a:lnTo>
                  <a:lnTo>
                    <a:pt x="1697096" y="190360"/>
                  </a:lnTo>
                  <a:lnTo>
                    <a:pt x="1755523" y="190360"/>
                  </a:lnTo>
                  <a:lnTo>
                    <a:pt x="1755523" y="198276"/>
                  </a:lnTo>
                  <a:lnTo>
                    <a:pt x="1803773" y="198276"/>
                  </a:lnTo>
                  <a:lnTo>
                    <a:pt x="1803773" y="4146"/>
                  </a:lnTo>
                  <a:close/>
                </a:path>
                <a:path w="1809115" h="375284">
                  <a:moveTo>
                    <a:pt x="1530483" y="121001"/>
                  </a:moveTo>
                  <a:lnTo>
                    <a:pt x="1530483" y="157565"/>
                  </a:lnTo>
                  <a:lnTo>
                    <a:pt x="1569733" y="157801"/>
                  </a:lnTo>
                  <a:lnTo>
                    <a:pt x="1590436" y="157618"/>
                  </a:lnTo>
                  <a:lnTo>
                    <a:pt x="1611528" y="157188"/>
                  </a:lnTo>
                  <a:lnTo>
                    <a:pt x="1659024" y="157188"/>
                  </a:lnTo>
                  <a:lnTo>
                    <a:pt x="1659024" y="155304"/>
                  </a:lnTo>
                  <a:lnTo>
                    <a:pt x="1680103" y="154179"/>
                  </a:lnTo>
                  <a:lnTo>
                    <a:pt x="1700724" y="152524"/>
                  </a:lnTo>
                  <a:lnTo>
                    <a:pt x="1720567" y="150374"/>
                  </a:lnTo>
                  <a:lnTo>
                    <a:pt x="1739314" y="147765"/>
                  </a:lnTo>
                  <a:lnTo>
                    <a:pt x="1736462" y="121243"/>
                  </a:lnTo>
                  <a:lnTo>
                    <a:pt x="1581819" y="121243"/>
                  </a:lnTo>
                  <a:lnTo>
                    <a:pt x="1530483" y="121001"/>
                  </a:lnTo>
                  <a:close/>
                </a:path>
                <a:path w="1809115" h="375284">
                  <a:moveTo>
                    <a:pt x="1735545" y="112708"/>
                  </a:moveTo>
                  <a:lnTo>
                    <a:pt x="1686753" y="117768"/>
                  </a:lnTo>
                  <a:lnTo>
                    <a:pt x="1634710" y="120389"/>
                  </a:lnTo>
                  <a:lnTo>
                    <a:pt x="1581819" y="121243"/>
                  </a:lnTo>
                  <a:lnTo>
                    <a:pt x="1736462" y="121243"/>
                  </a:lnTo>
                  <a:lnTo>
                    <a:pt x="1735545" y="112708"/>
                  </a:lnTo>
                  <a:close/>
                </a:path>
                <a:path w="1809115" h="375284">
                  <a:moveTo>
                    <a:pt x="1633391" y="5277"/>
                  </a:moveTo>
                  <a:lnTo>
                    <a:pt x="1597869" y="9400"/>
                  </a:lnTo>
                  <a:lnTo>
                    <a:pt x="1572278" y="20732"/>
                  </a:lnTo>
                  <a:lnTo>
                    <a:pt x="1556793" y="37718"/>
                  </a:lnTo>
                  <a:lnTo>
                    <a:pt x="1551592" y="58804"/>
                  </a:lnTo>
                  <a:lnTo>
                    <a:pt x="1556793" y="79831"/>
                  </a:lnTo>
                  <a:lnTo>
                    <a:pt x="1572278" y="96688"/>
                  </a:lnTo>
                  <a:lnTo>
                    <a:pt x="1597869" y="107890"/>
                  </a:lnTo>
                  <a:lnTo>
                    <a:pt x="1633391" y="111954"/>
                  </a:lnTo>
                  <a:lnTo>
                    <a:pt x="1669072" y="107890"/>
                  </a:lnTo>
                  <a:lnTo>
                    <a:pt x="1694646" y="96688"/>
                  </a:lnTo>
                  <a:lnTo>
                    <a:pt x="1710042" y="79831"/>
                  </a:lnTo>
                  <a:lnTo>
                    <a:pt x="1710944" y="76144"/>
                  </a:lnTo>
                  <a:lnTo>
                    <a:pt x="1633391" y="76144"/>
                  </a:lnTo>
                  <a:lnTo>
                    <a:pt x="1619126" y="75025"/>
                  </a:lnTo>
                  <a:lnTo>
                    <a:pt x="1608324" y="71715"/>
                  </a:lnTo>
                  <a:lnTo>
                    <a:pt x="1601480" y="66284"/>
                  </a:lnTo>
                  <a:lnTo>
                    <a:pt x="1599088" y="58804"/>
                  </a:lnTo>
                  <a:lnTo>
                    <a:pt x="1601480" y="51165"/>
                  </a:lnTo>
                  <a:lnTo>
                    <a:pt x="1608324" y="45752"/>
                  </a:lnTo>
                  <a:lnTo>
                    <a:pt x="1619126" y="42530"/>
                  </a:lnTo>
                  <a:lnTo>
                    <a:pt x="1633391" y="41464"/>
                  </a:lnTo>
                  <a:lnTo>
                    <a:pt x="1710956" y="41464"/>
                  </a:lnTo>
                  <a:lnTo>
                    <a:pt x="1710042" y="37718"/>
                  </a:lnTo>
                  <a:lnTo>
                    <a:pt x="1694646" y="20732"/>
                  </a:lnTo>
                  <a:lnTo>
                    <a:pt x="1669072" y="9400"/>
                  </a:lnTo>
                  <a:lnTo>
                    <a:pt x="1633391" y="5277"/>
                  </a:lnTo>
                  <a:close/>
                </a:path>
                <a:path w="1809115" h="375284">
                  <a:moveTo>
                    <a:pt x="1710956" y="41464"/>
                  </a:moveTo>
                  <a:lnTo>
                    <a:pt x="1633391" y="41464"/>
                  </a:lnTo>
                  <a:lnTo>
                    <a:pt x="1647815" y="42530"/>
                  </a:lnTo>
                  <a:lnTo>
                    <a:pt x="1658600" y="45752"/>
                  </a:lnTo>
                  <a:lnTo>
                    <a:pt x="1665355" y="51165"/>
                  </a:lnTo>
                  <a:lnTo>
                    <a:pt x="1667694" y="58804"/>
                  </a:lnTo>
                  <a:lnTo>
                    <a:pt x="1665355" y="66284"/>
                  </a:lnTo>
                  <a:lnTo>
                    <a:pt x="1658600" y="71715"/>
                  </a:lnTo>
                  <a:lnTo>
                    <a:pt x="1647815" y="75025"/>
                  </a:lnTo>
                  <a:lnTo>
                    <a:pt x="1633391" y="76144"/>
                  </a:lnTo>
                  <a:lnTo>
                    <a:pt x="1710944" y="76144"/>
                  </a:lnTo>
                  <a:lnTo>
                    <a:pt x="1715189" y="58804"/>
                  </a:lnTo>
                  <a:lnTo>
                    <a:pt x="1710956" y="414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486743" y="6596658"/>
              <a:ext cx="4062729" cy="1382395"/>
            </a:xfrm>
            <a:custGeom>
              <a:avLst/>
              <a:gdLst/>
              <a:ahLst/>
              <a:cxnLst/>
              <a:rect l="l" t="t" r="r" b="b"/>
              <a:pathLst>
                <a:path w="4062729" h="1382395">
                  <a:moveTo>
                    <a:pt x="4062703" y="0"/>
                  </a:moveTo>
                  <a:lnTo>
                    <a:pt x="0" y="0"/>
                  </a:lnTo>
                  <a:lnTo>
                    <a:pt x="0" y="1382156"/>
                  </a:lnTo>
                  <a:lnTo>
                    <a:pt x="4062703" y="1382156"/>
                  </a:lnTo>
                  <a:lnTo>
                    <a:pt x="4062703" y="0"/>
                  </a:lnTo>
                  <a:close/>
                </a:path>
              </a:pathLst>
            </a:custGeom>
            <a:solidFill>
              <a:srgbClr val="EC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458991" y="7140725"/>
              <a:ext cx="2081530" cy="349250"/>
            </a:xfrm>
            <a:custGeom>
              <a:avLst/>
              <a:gdLst/>
              <a:ahLst/>
              <a:cxnLst/>
              <a:rect l="l" t="t" r="r" b="b"/>
              <a:pathLst>
                <a:path w="2081529" h="349250">
                  <a:moveTo>
                    <a:pt x="63704" y="132687"/>
                  </a:moveTo>
                  <a:lnTo>
                    <a:pt x="32040" y="132687"/>
                  </a:lnTo>
                  <a:lnTo>
                    <a:pt x="65589" y="259342"/>
                  </a:lnTo>
                  <a:lnTo>
                    <a:pt x="103661" y="259342"/>
                  </a:lnTo>
                  <a:lnTo>
                    <a:pt x="113309" y="221647"/>
                  </a:lnTo>
                  <a:lnTo>
                    <a:pt x="84060" y="221647"/>
                  </a:lnTo>
                  <a:lnTo>
                    <a:pt x="63704" y="132687"/>
                  </a:lnTo>
                  <a:close/>
                </a:path>
                <a:path w="2081529" h="349250">
                  <a:moveTo>
                    <a:pt x="208077" y="132687"/>
                  </a:moveTo>
                  <a:lnTo>
                    <a:pt x="179052" y="132687"/>
                  </a:lnTo>
                  <a:lnTo>
                    <a:pt x="208831" y="259342"/>
                  </a:lnTo>
                  <a:lnTo>
                    <a:pt x="246903" y="259342"/>
                  </a:lnTo>
                  <a:lnTo>
                    <a:pt x="257224" y="221647"/>
                  </a:lnTo>
                  <a:lnTo>
                    <a:pt x="228809" y="221647"/>
                  </a:lnTo>
                  <a:lnTo>
                    <a:pt x="208077" y="132687"/>
                  </a:lnTo>
                  <a:close/>
                </a:path>
                <a:path w="2081529" h="349250">
                  <a:moveTo>
                    <a:pt x="136079" y="132687"/>
                  </a:moveTo>
                  <a:lnTo>
                    <a:pt x="107054" y="132687"/>
                  </a:lnTo>
                  <a:lnTo>
                    <a:pt x="84060" y="221647"/>
                  </a:lnTo>
                  <a:lnTo>
                    <a:pt x="113309" y="221647"/>
                  </a:lnTo>
                  <a:lnTo>
                    <a:pt x="136079" y="132687"/>
                  </a:lnTo>
                  <a:close/>
                </a:path>
                <a:path w="2081529" h="349250">
                  <a:moveTo>
                    <a:pt x="281583" y="132687"/>
                  </a:moveTo>
                  <a:lnTo>
                    <a:pt x="250296" y="132687"/>
                  </a:lnTo>
                  <a:lnTo>
                    <a:pt x="228809" y="221647"/>
                  </a:lnTo>
                  <a:lnTo>
                    <a:pt x="257224" y="221647"/>
                  </a:lnTo>
                  <a:lnTo>
                    <a:pt x="281583" y="132687"/>
                  </a:lnTo>
                  <a:close/>
                </a:path>
                <a:path w="2081529" h="349250">
                  <a:moveTo>
                    <a:pt x="315508" y="112708"/>
                  </a:moveTo>
                  <a:lnTo>
                    <a:pt x="753" y="112708"/>
                  </a:lnTo>
                  <a:lnTo>
                    <a:pt x="753" y="132687"/>
                  </a:lnTo>
                  <a:lnTo>
                    <a:pt x="315508" y="132687"/>
                  </a:lnTo>
                  <a:lnTo>
                    <a:pt x="315508" y="112708"/>
                  </a:lnTo>
                  <a:close/>
                </a:path>
                <a:path w="2081529" h="349250">
                  <a:moveTo>
                    <a:pt x="33925" y="753"/>
                  </a:moveTo>
                  <a:lnTo>
                    <a:pt x="0" y="9046"/>
                  </a:lnTo>
                  <a:lnTo>
                    <a:pt x="26763" y="112708"/>
                  </a:lnTo>
                  <a:lnTo>
                    <a:pt x="59181" y="112708"/>
                  </a:lnTo>
                  <a:lnTo>
                    <a:pt x="33925" y="753"/>
                  </a:lnTo>
                  <a:close/>
                </a:path>
                <a:path w="2081529" h="349250">
                  <a:moveTo>
                    <a:pt x="178298" y="5277"/>
                  </a:moveTo>
                  <a:lnTo>
                    <a:pt x="140226" y="5277"/>
                  </a:lnTo>
                  <a:lnTo>
                    <a:pt x="112331" y="112708"/>
                  </a:lnTo>
                  <a:lnTo>
                    <a:pt x="141356" y="112708"/>
                  </a:lnTo>
                  <a:lnTo>
                    <a:pt x="159073" y="45234"/>
                  </a:lnTo>
                  <a:lnTo>
                    <a:pt x="187551" y="45234"/>
                  </a:lnTo>
                  <a:lnTo>
                    <a:pt x="178298" y="5277"/>
                  </a:lnTo>
                  <a:close/>
                </a:path>
                <a:path w="2081529" h="349250">
                  <a:moveTo>
                    <a:pt x="187551" y="45234"/>
                  </a:moveTo>
                  <a:lnTo>
                    <a:pt x="159073" y="45234"/>
                  </a:lnTo>
                  <a:lnTo>
                    <a:pt x="174528" y="112708"/>
                  </a:lnTo>
                  <a:lnTo>
                    <a:pt x="203177" y="112708"/>
                  </a:lnTo>
                  <a:lnTo>
                    <a:pt x="187551" y="45234"/>
                  </a:lnTo>
                  <a:close/>
                </a:path>
                <a:path w="2081529" h="349250">
                  <a:moveTo>
                    <a:pt x="282713" y="753"/>
                  </a:moveTo>
                  <a:lnTo>
                    <a:pt x="255196" y="112708"/>
                  </a:lnTo>
                  <a:lnTo>
                    <a:pt x="286860" y="112708"/>
                  </a:lnTo>
                  <a:lnTo>
                    <a:pt x="315508" y="9046"/>
                  </a:lnTo>
                  <a:lnTo>
                    <a:pt x="282713" y="753"/>
                  </a:lnTo>
                  <a:close/>
                </a:path>
                <a:path w="2081529" h="349250">
                  <a:moveTo>
                    <a:pt x="354361" y="231448"/>
                  </a:moveTo>
                  <a:lnTo>
                    <a:pt x="380182" y="267871"/>
                  </a:lnTo>
                  <a:lnTo>
                    <a:pt x="417312" y="270651"/>
                  </a:lnTo>
                  <a:lnTo>
                    <a:pt x="458606" y="265650"/>
                  </a:lnTo>
                  <a:lnTo>
                    <a:pt x="489545" y="250720"/>
                  </a:lnTo>
                  <a:lnTo>
                    <a:pt x="496087" y="242380"/>
                  </a:lnTo>
                  <a:lnTo>
                    <a:pt x="415050" y="242380"/>
                  </a:lnTo>
                  <a:lnTo>
                    <a:pt x="400691" y="241785"/>
                  </a:lnTo>
                  <a:lnTo>
                    <a:pt x="386119" y="239882"/>
                  </a:lnTo>
                  <a:lnTo>
                    <a:pt x="370841" y="236496"/>
                  </a:lnTo>
                  <a:lnTo>
                    <a:pt x="354361" y="231448"/>
                  </a:lnTo>
                  <a:close/>
                </a:path>
                <a:path w="2081529" h="349250">
                  <a:moveTo>
                    <a:pt x="492227" y="28271"/>
                  </a:moveTo>
                  <a:lnTo>
                    <a:pt x="423720" y="28271"/>
                  </a:lnTo>
                  <a:lnTo>
                    <a:pt x="444835" y="31098"/>
                  </a:lnTo>
                  <a:lnTo>
                    <a:pt x="460049" y="39014"/>
                  </a:lnTo>
                  <a:lnTo>
                    <a:pt x="469255" y="51171"/>
                  </a:lnTo>
                  <a:lnTo>
                    <a:pt x="472347" y="66720"/>
                  </a:lnTo>
                  <a:lnTo>
                    <a:pt x="468035" y="88465"/>
                  </a:lnTo>
                  <a:lnTo>
                    <a:pt x="455667" y="104698"/>
                  </a:lnTo>
                  <a:lnTo>
                    <a:pt x="436089" y="114852"/>
                  </a:lnTo>
                  <a:lnTo>
                    <a:pt x="410150" y="118362"/>
                  </a:lnTo>
                  <a:lnTo>
                    <a:pt x="387156" y="118362"/>
                  </a:lnTo>
                  <a:lnTo>
                    <a:pt x="387156" y="146257"/>
                  </a:lnTo>
                  <a:lnTo>
                    <a:pt x="410527" y="146257"/>
                  </a:lnTo>
                  <a:lnTo>
                    <a:pt x="440382" y="148766"/>
                  </a:lnTo>
                  <a:lnTo>
                    <a:pt x="463064" y="156717"/>
                  </a:lnTo>
                  <a:lnTo>
                    <a:pt x="477477" y="170747"/>
                  </a:lnTo>
                  <a:lnTo>
                    <a:pt x="482524" y="191491"/>
                  </a:lnTo>
                  <a:lnTo>
                    <a:pt x="478025" y="214073"/>
                  </a:lnTo>
                  <a:lnTo>
                    <a:pt x="464902" y="229940"/>
                  </a:lnTo>
                  <a:lnTo>
                    <a:pt x="443722" y="239305"/>
                  </a:lnTo>
                  <a:lnTo>
                    <a:pt x="415050" y="242380"/>
                  </a:lnTo>
                  <a:lnTo>
                    <a:pt x="496087" y="242380"/>
                  </a:lnTo>
                  <a:lnTo>
                    <a:pt x="508964" y="225964"/>
                  </a:lnTo>
                  <a:lnTo>
                    <a:pt x="515696" y="191491"/>
                  </a:lnTo>
                  <a:lnTo>
                    <a:pt x="511055" y="166842"/>
                  </a:lnTo>
                  <a:lnTo>
                    <a:pt x="498356" y="148660"/>
                  </a:lnTo>
                  <a:lnTo>
                    <a:pt x="479438" y="136627"/>
                  </a:lnTo>
                  <a:lnTo>
                    <a:pt x="456138" y="130425"/>
                  </a:lnTo>
                  <a:lnTo>
                    <a:pt x="476399" y="120954"/>
                  </a:lnTo>
                  <a:lnTo>
                    <a:pt x="491571" y="105829"/>
                  </a:lnTo>
                  <a:lnTo>
                    <a:pt x="501089" y="86321"/>
                  </a:lnTo>
                  <a:lnTo>
                    <a:pt x="504388" y="63704"/>
                  </a:lnTo>
                  <a:lnTo>
                    <a:pt x="499081" y="37212"/>
                  </a:lnTo>
                  <a:lnTo>
                    <a:pt x="492227" y="28271"/>
                  </a:lnTo>
                  <a:close/>
                </a:path>
                <a:path w="2081529" h="349250">
                  <a:moveTo>
                    <a:pt x="425982" y="0"/>
                  </a:moveTo>
                  <a:lnTo>
                    <a:pt x="402051" y="2114"/>
                  </a:lnTo>
                  <a:lnTo>
                    <a:pt x="380418" y="8151"/>
                  </a:lnTo>
                  <a:lnTo>
                    <a:pt x="361682" y="17651"/>
                  </a:lnTo>
                  <a:lnTo>
                    <a:pt x="346445" y="30156"/>
                  </a:lnTo>
                  <a:lnTo>
                    <a:pt x="362654" y="50511"/>
                  </a:lnTo>
                  <a:lnTo>
                    <a:pt x="376171" y="40834"/>
                  </a:lnTo>
                  <a:lnTo>
                    <a:pt x="391066" y="33878"/>
                  </a:lnTo>
                  <a:lnTo>
                    <a:pt x="407022" y="29679"/>
                  </a:lnTo>
                  <a:lnTo>
                    <a:pt x="423720" y="28271"/>
                  </a:lnTo>
                  <a:lnTo>
                    <a:pt x="492227" y="28271"/>
                  </a:lnTo>
                  <a:lnTo>
                    <a:pt x="483702" y="17151"/>
                  </a:lnTo>
                  <a:lnTo>
                    <a:pt x="459065" y="4440"/>
                  </a:lnTo>
                  <a:lnTo>
                    <a:pt x="425982" y="0"/>
                  </a:lnTo>
                  <a:close/>
                </a:path>
                <a:path w="2081529" h="349250">
                  <a:moveTo>
                    <a:pt x="596788" y="223532"/>
                  </a:moveTo>
                  <a:lnTo>
                    <a:pt x="567763" y="249542"/>
                  </a:lnTo>
                  <a:lnTo>
                    <a:pt x="576156" y="257375"/>
                  </a:lnTo>
                  <a:lnTo>
                    <a:pt x="581757" y="265279"/>
                  </a:lnTo>
                  <a:lnTo>
                    <a:pt x="584885" y="273608"/>
                  </a:lnTo>
                  <a:lnTo>
                    <a:pt x="585856" y="282713"/>
                  </a:lnTo>
                  <a:lnTo>
                    <a:pt x="583742" y="295477"/>
                  </a:lnTo>
                  <a:lnTo>
                    <a:pt x="577987" y="308205"/>
                  </a:lnTo>
                  <a:lnTo>
                    <a:pt x="569477" y="320721"/>
                  </a:lnTo>
                  <a:lnTo>
                    <a:pt x="559093" y="332848"/>
                  </a:lnTo>
                  <a:lnTo>
                    <a:pt x="577186" y="348680"/>
                  </a:lnTo>
                  <a:lnTo>
                    <a:pt x="594061" y="330162"/>
                  </a:lnTo>
                  <a:lnTo>
                    <a:pt x="607295" y="311362"/>
                  </a:lnTo>
                  <a:lnTo>
                    <a:pt x="615936" y="292279"/>
                  </a:lnTo>
                  <a:lnTo>
                    <a:pt x="619028" y="272913"/>
                  </a:lnTo>
                  <a:lnTo>
                    <a:pt x="617885" y="259949"/>
                  </a:lnTo>
                  <a:lnTo>
                    <a:pt x="614128" y="247516"/>
                  </a:lnTo>
                  <a:lnTo>
                    <a:pt x="607260" y="235435"/>
                  </a:lnTo>
                  <a:lnTo>
                    <a:pt x="596788" y="223532"/>
                  </a:lnTo>
                  <a:close/>
                </a:path>
                <a:path w="2081529" h="349250">
                  <a:moveTo>
                    <a:pt x="666156" y="231448"/>
                  </a:moveTo>
                  <a:lnTo>
                    <a:pt x="691977" y="267871"/>
                  </a:lnTo>
                  <a:lnTo>
                    <a:pt x="729107" y="270651"/>
                  </a:lnTo>
                  <a:lnTo>
                    <a:pt x="770401" y="265650"/>
                  </a:lnTo>
                  <a:lnTo>
                    <a:pt x="801340" y="250720"/>
                  </a:lnTo>
                  <a:lnTo>
                    <a:pt x="807883" y="242380"/>
                  </a:lnTo>
                  <a:lnTo>
                    <a:pt x="726845" y="242380"/>
                  </a:lnTo>
                  <a:lnTo>
                    <a:pt x="712486" y="241785"/>
                  </a:lnTo>
                  <a:lnTo>
                    <a:pt x="697914" y="239882"/>
                  </a:lnTo>
                  <a:lnTo>
                    <a:pt x="682636" y="236496"/>
                  </a:lnTo>
                  <a:lnTo>
                    <a:pt x="666156" y="231448"/>
                  </a:lnTo>
                  <a:close/>
                </a:path>
                <a:path w="2081529" h="349250">
                  <a:moveTo>
                    <a:pt x="804022" y="28271"/>
                  </a:moveTo>
                  <a:lnTo>
                    <a:pt x="735515" y="28271"/>
                  </a:lnTo>
                  <a:lnTo>
                    <a:pt x="756630" y="31098"/>
                  </a:lnTo>
                  <a:lnTo>
                    <a:pt x="771844" y="39014"/>
                  </a:lnTo>
                  <a:lnTo>
                    <a:pt x="781050" y="51171"/>
                  </a:lnTo>
                  <a:lnTo>
                    <a:pt x="784142" y="66720"/>
                  </a:lnTo>
                  <a:lnTo>
                    <a:pt x="779830" y="88465"/>
                  </a:lnTo>
                  <a:lnTo>
                    <a:pt x="767462" y="104698"/>
                  </a:lnTo>
                  <a:lnTo>
                    <a:pt x="747884" y="114852"/>
                  </a:lnTo>
                  <a:lnTo>
                    <a:pt x="721945" y="118362"/>
                  </a:lnTo>
                  <a:lnTo>
                    <a:pt x="698951" y="118362"/>
                  </a:lnTo>
                  <a:lnTo>
                    <a:pt x="698951" y="146257"/>
                  </a:lnTo>
                  <a:lnTo>
                    <a:pt x="722322" y="146257"/>
                  </a:lnTo>
                  <a:lnTo>
                    <a:pt x="752178" y="148766"/>
                  </a:lnTo>
                  <a:lnTo>
                    <a:pt x="774859" y="156717"/>
                  </a:lnTo>
                  <a:lnTo>
                    <a:pt x="789272" y="170747"/>
                  </a:lnTo>
                  <a:lnTo>
                    <a:pt x="794320" y="191491"/>
                  </a:lnTo>
                  <a:lnTo>
                    <a:pt x="789820" y="214073"/>
                  </a:lnTo>
                  <a:lnTo>
                    <a:pt x="776697" y="229940"/>
                  </a:lnTo>
                  <a:lnTo>
                    <a:pt x="755517" y="239305"/>
                  </a:lnTo>
                  <a:lnTo>
                    <a:pt x="726845" y="242380"/>
                  </a:lnTo>
                  <a:lnTo>
                    <a:pt x="807883" y="242380"/>
                  </a:lnTo>
                  <a:lnTo>
                    <a:pt x="820759" y="225964"/>
                  </a:lnTo>
                  <a:lnTo>
                    <a:pt x="827491" y="191491"/>
                  </a:lnTo>
                  <a:lnTo>
                    <a:pt x="822850" y="166842"/>
                  </a:lnTo>
                  <a:lnTo>
                    <a:pt x="810152" y="148660"/>
                  </a:lnTo>
                  <a:lnTo>
                    <a:pt x="791233" y="136627"/>
                  </a:lnTo>
                  <a:lnTo>
                    <a:pt x="767933" y="130425"/>
                  </a:lnTo>
                  <a:lnTo>
                    <a:pt x="788194" y="120954"/>
                  </a:lnTo>
                  <a:lnTo>
                    <a:pt x="803366" y="105829"/>
                  </a:lnTo>
                  <a:lnTo>
                    <a:pt x="812884" y="86321"/>
                  </a:lnTo>
                  <a:lnTo>
                    <a:pt x="816183" y="63704"/>
                  </a:lnTo>
                  <a:lnTo>
                    <a:pt x="810876" y="37212"/>
                  </a:lnTo>
                  <a:lnTo>
                    <a:pt x="804022" y="28271"/>
                  </a:lnTo>
                  <a:close/>
                </a:path>
                <a:path w="2081529" h="349250">
                  <a:moveTo>
                    <a:pt x="737777" y="0"/>
                  </a:moveTo>
                  <a:lnTo>
                    <a:pt x="713846" y="2114"/>
                  </a:lnTo>
                  <a:lnTo>
                    <a:pt x="692213" y="8151"/>
                  </a:lnTo>
                  <a:lnTo>
                    <a:pt x="673477" y="17651"/>
                  </a:lnTo>
                  <a:lnTo>
                    <a:pt x="658240" y="30156"/>
                  </a:lnTo>
                  <a:lnTo>
                    <a:pt x="674449" y="50511"/>
                  </a:lnTo>
                  <a:lnTo>
                    <a:pt x="687966" y="40834"/>
                  </a:lnTo>
                  <a:lnTo>
                    <a:pt x="702862" y="33878"/>
                  </a:lnTo>
                  <a:lnTo>
                    <a:pt x="718817" y="29679"/>
                  </a:lnTo>
                  <a:lnTo>
                    <a:pt x="735515" y="28271"/>
                  </a:lnTo>
                  <a:lnTo>
                    <a:pt x="804022" y="28271"/>
                  </a:lnTo>
                  <a:lnTo>
                    <a:pt x="795498" y="17151"/>
                  </a:lnTo>
                  <a:lnTo>
                    <a:pt x="770860" y="4440"/>
                  </a:lnTo>
                  <a:lnTo>
                    <a:pt x="737777" y="0"/>
                  </a:lnTo>
                  <a:close/>
                </a:path>
                <a:path w="2081529" h="349250">
                  <a:moveTo>
                    <a:pt x="970350" y="0"/>
                  </a:moveTo>
                  <a:lnTo>
                    <a:pt x="930458" y="8805"/>
                  </a:lnTo>
                  <a:lnTo>
                    <a:pt x="901132" y="34820"/>
                  </a:lnTo>
                  <a:lnTo>
                    <a:pt x="883045" y="77445"/>
                  </a:lnTo>
                  <a:lnTo>
                    <a:pt x="876866" y="136079"/>
                  </a:lnTo>
                  <a:lnTo>
                    <a:pt x="883045" y="194477"/>
                  </a:lnTo>
                  <a:lnTo>
                    <a:pt x="901132" y="236584"/>
                  </a:lnTo>
                  <a:lnTo>
                    <a:pt x="930458" y="262081"/>
                  </a:lnTo>
                  <a:lnTo>
                    <a:pt x="970350" y="270651"/>
                  </a:lnTo>
                  <a:lnTo>
                    <a:pt x="1009606" y="262293"/>
                  </a:lnTo>
                  <a:lnTo>
                    <a:pt x="1032006" y="243133"/>
                  </a:lnTo>
                  <a:lnTo>
                    <a:pt x="970350" y="243133"/>
                  </a:lnTo>
                  <a:lnTo>
                    <a:pt x="944229" y="236372"/>
                  </a:lnTo>
                  <a:lnTo>
                    <a:pt x="925352" y="216181"/>
                  </a:lnTo>
                  <a:lnTo>
                    <a:pt x="913896" y="182703"/>
                  </a:lnTo>
                  <a:lnTo>
                    <a:pt x="910038" y="136079"/>
                  </a:lnTo>
                  <a:lnTo>
                    <a:pt x="914002" y="88424"/>
                  </a:lnTo>
                  <a:lnTo>
                    <a:pt x="925634" y="54516"/>
                  </a:lnTo>
                  <a:lnTo>
                    <a:pt x="944547" y="34249"/>
                  </a:lnTo>
                  <a:lnTo>
                    <a:pt x="970350" y="27517"/>
                  </a:lnTo>
                  <a:lnTo>
                    <a:pt x="1031454" y="27517"/>
                  </a:lnTo>
                  <a:lnTo>
                    <a:pt x="1010083" y="8699"/>
                  </a:lnTo>
                  <a:lnTo>
                    <a:pt x="970350" y="0"/>
                  </a:lnTo>
                  <a:close/>
                </a:path>
                <a:path w="2081529" h="349250">
                  <a:moveTo>
                    <a:pt x="1031454" y="27517"/>
                  </a:moveTo>
                  <a:lnTo>
                    <a:pt x="970350" y="27517"/>
                  </a:lnTo>
                  <a:lnTo>
                    <a:pt x="996313" y="34249"/>
                  </a:lnTo>
                  <a:lnTo>
                    <a:pt x="1015207" y="54516"/>
                  </a:lnTo>
                  <a:lnTo>
                    <a:pt x="1026752" y="88424"/>
                  </a:lnTo>
                  <a:lnTo>
                    <a:pt x="1030662" y="136079"/>
                  </a:lnTo>
                  <a:lnTo>
                    <a:pt x="1026911" y="181908"/>
                  </a:lnTo>
                  <a:lnTo>
                    <a:pt x="1015632" y="215475"/>
                  </a:lnTo>
                  <a:lnTo>
                    <a:pt x="996790" y="236107"/>
                  </a:lnTo>
                  <a:lnTo>
                    <a:pt x="970350" y="243133"/>
                  </a:lnTo>
                  <a:lnTo>
                    <a:pt x="1032006" y="243133"/>
                  </a:lnTo>
                  <a:lnTo>
                    <a:pt x="1039003" y="237149"/>
                  </a:lnTo>
                  <a:lnTo>
                    <a:pt x="1057444" y="195113"/>
                  </a:lnTo>
                  <a:lnTo>
                    <a:pt x="1063834" y="136079"/>
                  </a:lnTo>
                  <a:lnTo>
                    <a:pt x="1057603" y="77127"/>
                  </a:lnTo>
                  <a:lnTo>
                    <a:pt x="1039427" y="34538"/>
                  </a:lnTo>
                  <a:lnTo>
                    <a:pt x="1031454" y="27517"/>
                  </a:lnTo>
                  <a:close/>
                </a:path>
                <a:path w="2081529" h="349250">
                  <a:moveTo>
                    <a:pt x="1201160" y="0"/>
                  </a:moveTo>
                  <a:lnTo>
                    <a:pt x="1161267" y="8805"/>
                  </a:lnTo>
                  <a:lnTo>
                    <a:pt x="1131942" y="34820"/>
                  </a:lnTo>
                  <a:lnTo>
                    <a:pt x="1113854" y="77445"/>
                  </a:lnTo>
                  <a:lnTo>
                    <a:pt x="1107676" y="136079"/>
                  </a:lnTo>
                  <a:lnTo>
                    <a:pt x="1113854" y="194477"/>
                  </a:lnTo>
                  <a:lnTo>
                    <a:pt x="1131942" y="236584"/>
                  </a:lnTo>
                  <a:lnTo>
                    <a:pt x="1161267" y="262081"/>
                  </a:lnTo>
                  <a:lnTo>
                    <a:pt x="1201160" y="270651"/>
                  </a:lnTo>
                  <a:lnTo>
                    <a:pt x="1240416" y="262293"/>
                  </a:lnTo>
                  <a:lnTo>
                    <a:pt x="1262816" y="243133"/>
                  </a:lnTo>
                  <a:lnTo>
                    <a:pt x="1201160" y="243133"/>
                  </a:lnTo>
                  <a:lnTo>
                    <a:pt x="1175038" y="236372"/>
                  </a:lnTo>
                  <a:lnTo>
                    <a:pt x="1156161" y="216181"/>
                  </a:lnTo>
                  <a:lnTo>
                    <a:pt x="1144705" y="182703"/>
                  </a:lnTo>
                  <a:lnTo>
                    <a:pt x="1140847" y="136079"/>
                  </a:lnTo>
                  <a:lnTo>
                    <a:pt x="1144811" y="88424"/>
                  </a:lnTo>
                  <a:lnTo>
                    <a:pt x="1156444" y="54516"/>
                  </a:lnTo>
                  <a:lnTo>
                    <a:pt x="1175356" y="34249"/>
                  </a:lnTo>
                  <a:lnTo>
                    <a:pt x="1201160" y="27517"/>
                  </a:lnTo>
                  <a:lnTo>
                    <a:pt x="1262263" y="27517"/>
                  </a:lnTo>
                  <a:lnTo>
                    <a:pt x="1240893" y="8699"/>
                  </a:lnTo>
                  <a:lnTo>
                    <a:pt x="1201160" y="0"/>
                  </a:lnTo>
                  <a:close/>
                </a:path>
                <a:path w="2081529" h="349250">
                  <a:moveTo>
                    <a:pt x="1262263" y="27517"/>
                  </a:moveTo>
                  <a:lnTo>
                    <a:pt x="1201160" y="27517"/>
                  </a:lnTo>
                  <a:lnTo>
                    <a:pt x="1227122" y="34249"/>
                  </a:lnTo>
                  <a:lnTo>
                    <a:pt x="1246017" y="54516"/>
                  </a:lnTo>
                  <a:lnTo>
                    <a:pt x="1257561" y="88424"/>
                  </a:lnTo>
                  <a:lnTo>
                    <a:pt x="1261472" y="136079"/>
                  </a:lnTo>
                  <a:lnTo>
                    <a:pt x="1257720" y="181908"/>
                  </a:lnTo>
                  <a:lnTo>
                    <a:pt x="1246441" y="215475"/>
                  </a:lnTo>
                  <a:lnTo>
                    <a:pt x="1227599" y="236107"/>
                  </a:lnTo>
                  <a:lnTo>
                    <a:pt x="1201160" y="243133"/>
                  </a:lnTo>
                  <a:lnTo>
                    <a:pt x="1262816" y="243133"/>
                  </a:lnTo>
                  <a:lnTo>
                    <a:pt x="1269812" y="237149"/>
                  </a:lnTo>
                  <a:lnTo>
                    <a:pt x="1288253" y="195113"/>
                  </a:lnTo>
                  <a:lnTo>
                    <a:pt x="1294644" y="136079"/>
                  </a:lnTo>
                  <a:lnTo>
                    <a:pt x="1288412" y="77127"/>
                  </a:lnTo>
                  <a:lnTo>
                    <a:pt x="1270236" y="34538"/>
                  </a:lnTo>
                  <a:lnTo>
                    <a:pt x="1262263" y="27517"/>
                  </a:lnTo>
                  <a:close/>
                </a:path>
                <a:path w="2081529" h="349250">
                  <a:moveTo>
                    <a:pt x="1372411" y="223532"/>
                  </a:moveTo>
                  <a:lnTo>
                    <a:pt x="1343385" y="249542"/>
                  </a:lnTo>
                  <a:lnTo>
                    <a:pt x="1351778" y="257375"/>
                  </a:lnTo>
                  <a:lnTo>
                    <a:pt x="1357380" y="265279"/>
                  </a:lnTo>
                  <a:lnTo>
                    <a:pt x="1360507" y="273608"/>
                  </a:lnTo>
                  <a:lnTo>
                    <a:pt x="1361479" y="282713"/>
                  </a:lnTo>
                  <a:lnTo>
                    <a:pt x="1359365" y="295477"/>
                  </a:lnTo>
                  <a:lnTo>
                    <a:pt x="1353610" y="308205"/>
                  </a:lnTo>
                  <a:lnTo>
                    <a:pt x="1345099" y="320721"/>
                  </a:lnTo>
                  <a:lnTo>
                    <a:pt x="1334715" y="332848"/>
                  </a:lnTo>
                  <a:lnTo>
                    <a:pt x="1352809" y="348680"/>
                  </a:lnTo>
                  <a:lnTo>
                    <a:pt x="1369684" y="330162"/>
                  </a:lnTo>
                  <a:lnTo>
                    <a:pt x="1382918" y="311362"/>
                  </a:lnTo>
                  <a:lnTo>
                    <a:pt x="1391559" y="292279"/>
                  </a:lnTo>
                  <a:lnTo>
                    <a:pt x="1394651" y="272913"/>
                  </a:lnTo>
                  <a:lnTo>
                    <a:pt x="1393508" y="259949"/>
                  </a:lnTo>
                  <a:lnTo>
                    <a:pt x="1389750" y="247516"/>
                  </a:lnTo>
                  <a:lnTo>
                    <a:pt x="1382883" y="235435"/>
                  </a:lnTo>
                  <a:lnTo>
                    <a:pt x="1372411" y="223532"/>
                  </a:lnTo>
                  <a:close/>
                </a:path>
                <a:path w="2081529" h="349250">
                  <a:moveTo>
                    <a:pt x="1525839" y="0"/>
                  </a:moveTo>
                  <a:lnTo>
                    <a:pt x="1485947" y="8805"/>
                  </a:lnTo>
                  <a:lnTo>
                    <a:pt x="1456621" y="34820"/>
                  </a:lnTo>
                  <a:lnTo>
                    <a:pt x="1438533" y="77445"/>
                  </a:lnTo>
                  <a:lnTo>
                    <a:pt x="1432355" y="136079"/>
                  </a:lnTo>
                  <a:lnTo>
                    <a:pt x="1438533" y="194477"/>
                  </a:lnTo>
                  <a:lnTo>
                    <a:pt x="1456621" y="236584"/>
                  </a:lnTo>
                  <a:lnTo>
                    <a:pt x="1485947" y="262081"/>
                  </a:lnTo>
                  <a:lnTo>
                    <a:pt x="1525839" y="270651"/>
                  </a:lnTo>
                  <a:lnTo>
                    <a:pt x="1565095" y="262293"/>
                  </a:lnTo>
                  <a:lnTo>
                    <a:pt x="1587495" y="243133"/>
                  </a:lnTo>
                  <a:lnTo>
                    <a:pt x="1525839" y="243133"/>
                  </a:lnTo>
                  <a:lnTo>
                    <a:pt x="1499717" y="236372"/>
                  </a:lnTo>
                  <a:lnTo>
                    <a:pt x="1480840" y="216181"/>
                  </a:lnTo>
                  <a:lnTo>
                    <a:pt x="1469384" y="182703"/>
                  </a:lnTo>
                  <a:lnTo>
                    <a:pt x="1465527" y="136079"/>
                  </a:lnTo>
                  <a:lnTo>
                    <a:pt x="1469490" y="88424"/>
                  </a:lnTo>
                  <a:lnTo>
                    <a:pt x="1481123" y="54516"/>
                  </a:lnTo>
                  <a:lnTo>
                    <a:pt x="1500035" y="34249"/>
                  </a:lnTo>
                  <a:lnTo>
                    <a:pt x="1525839" y="27517"/>
                  </a:lnTo>
                  <a:lnTo>
                    <a:pt x="1586942" y="27517"/>
                  </a:lnTo>
                  <a:lnTo>
                    <a:pt x="1565572" y="8699"/>
                  </a:lnTo>
                  <a:lnTo>
                    <a:pt x="1525839" y="0"/>
                  </a:lnTo>
                  <a:close/>
                </a:path>
                <a:path w="2081529" h="349250">
                  <a:moveTo>
                    <a:pt x="1586942" y="27517"/>
                  </a:moveTo>
                  <a:lnTo>
                    <a:pt x="1525839" y="27517"/>
                  </a:lnTo>
                  <a:lnTo>
                    <a:pt x="1551801" y="34249"/>
                  </a:lnTo>
                  <a:lnTo>
                    <a:pt x="1570696" y="54516"/>
                  </a:lnTo>
                  <a:lnTo>
                    <a:pt x="1582240" y="88424"/>
                  </a:lnTo>
                  <a:lnTo>
                    <a:pt x="1586151" y="136079"/>
                  </a:lnTo>
                  <a:lnTo>
                    <a:pt x="1582399" y="181908"/>
                  </a:lnTo>
                  <a:lnTo>
                    <a:pt x="1571120" y="215475"/>
                  </a:lnTo>
                  <a:lnTo>
                    <a:pt x="1552278" y="236107"/>
                  </a:lnTo>
                  <a:lnTo>
                    <a:pt x="1525839" y="243133"/>
                  </a:lnTo>
                  <a:lnTo>
                    <a:pt x="1587495" y="243133"/>
                  </a:lnTo>
                  <a:lnTo>
                    <a:pt x="1594491" y="237149"/>
                  </a:lnTo>
                  <a:lnTo>
                    <a:pt x="1612932" y="195113"/>
                  </a:lnTo>
                  <a:lnTo>
                    <a:pt x="1619323" y="136079"/>
                  </a:lnTo>
                  <a:lnTo>
                    <a:pt x="1613091" y="77127"/>
                  </a:lnTo>
                  <a:lnTo>
                    <a:pt x="1594915" y="34538"/>
                  </a:lnTo>
                  <a:lnTo>
                    <a:pt x="1586942" y="27517"/>
                  </a:lnTo>
                  <a:close/>
                </a:path>
                <a:path w="2081529" h="349250">
                  <a:moveTo>
                    <a:pt x="1756648" y="0"/>
                  </a:moveTo>
                  <a:lnTo>
                    <a:pt x="1716756" y="8805"/>
                  </a:lnTo>
                  <a:lnTo>
                    <a:pt x="1687430" y="34820"/>
                  </a:lnTo>
                  <a:lnTo>
                    <a:pt x="1669343" y="77445"/>
                  </a:lnTo>
                  <a:lnTo>
                    <a:pt x="1663164" y="136079"/>
                  </a:lnTo>
                  <a:lnTo>
                    <a:pt x="1669343" y="194477"/>
                  </a:lnTo>
                  <a:lnTo>
                    <a:pt x="1687430" y="236584"/>
                  </a:lnTo>
                  <a:lnTo>
                    <a:pt x="1716756" y="262081"/>
                  </a:lnTo>
                  <a:lnTo>
                    <a:pt x="1756648" y="270651"/>
                  </a:lnTo>
                  <a:lnTo>
                    <a:pt x="1795904" y="262293"/>
                  </a:lnTo>
                  <a:lnTo>
                    <a:pt x="1818304" y="243133"/>
                  </a:lnTo>
                  <a:lnTo>
                    <a:pt x="1756648" y="243133"/>
                  </a:lnTo>
                  <a:lnTo>
                    <a:pt x="1730527" y="236372"/>
                  </a:lnTo>
                  <a:lnTo>
                    <a:pt x="1711650" y="216181"/>
                  </a:lnTo>
                  <a:lnTo>
                    <a:pt x="1700194" y="182703"/>
                  </a:lnTo>
                  <a:lnTo>
                    <a:pt x="1696336" y="136079"/>
                  </a:lnTo>
                  <a:lnTo>
                    <a:pt x="1700300" y="88424"/>
                  </a:lnTo>
                  <a:lnTo>
                    <a:pt x="1711932" y="54516"/>
                  </a:lnTo>
                  <a:lnTo>
                    <a:pt x="1730845" y="34249"/>
                  </a:lnTo>
                  <a:lnTo>
                    <a:pt x="1756648" y="27517"/>
                  </a:lnTo>
                  <a:lnTo>
                    <a:pt x="1817752" y="27517"/>
                  </a:lnTo>
                  <a:lnTo>
                    <a:pt x="1796381" y="8699"/>
                  </a:lnTo>
                  <a:lnTo>
                    <a:pt x="1756648" y="0"/>
                  </a:lnTo>
                  <a:close/>
                </a:path>
                <a:path w="2081529" h="349250">
                  <a:moveTo>
                    <a:pt x="1817752" y="27517"/>
                  </a:moveTo>
                  <a:lnTo>
                    <a:pt x="1756648" y="27517"/>
                  </a:lnTo>
                  <a:lnTo>
                    <a:pt x="1782611" y="34249"/>
                  </a:lnTo>
                  <a:lnTo>
                    <a:pt x="1801506" y="54516"/>
                  </a:lnTo>
                  <a:lnTo>
                    <a:pt x="1813050" y="88424"/>
                  </a:lnTo>
                  <a:lnTo>
                    <a:pt x="1816961" y="136079"/>
                  </a:lnTo>
                  <a:lnTo>
                    <a:pt x="1813209" y="181908"/>
                  </a:lnTo>
                  <a:lnTo>
                    <a:pt x="1801930" y="215475"/>
                  </a:lnTo>
                  <a:lnTo>
                    <a:pt x="1783088" y="236107"/>
                  </a:lnTo>
                  <a:lnTo>
                    <a:pt x="1756648" y="243133"/>
                  </a:lnTo>
                  <a:lnTo>
                    <a:pt x="1818304" y="243133"/>
                  </a:lnTo>
                  <a:lnTo>
                    <a:pt x="1825301" y="237149"/>
                  </a:lnTo>
                  <a:lnTo>
                    <a:pt x="1843742" y="195113"/>
                  </a:lnTo>
                  <a:lnTo>
                    <a:pt x="1850132" y="136079"/>
                  </a:lnTo>
                  <a:lnTo>
                    <a:pt x="1843901" y="77127"/>
                  </a:lnTo>
                  <a:lnTo>
                    <a:pt x="1825725" y="34538"/>
                  </a:lnTo>
                  <a:lnTo>
                    <a:pt x="1817752" y="27517"/>
                  </a:lnTo>
                  <a:close/>
                </a:path>
                <a:path w="2081529" h="349250">
                  <a:moveTo>
                    <a:pt x="1987458" y="0"/>
                  </a:moveTo>
                  <a:lnTo>
                    <a:pt x="1947566" y="8805"/>
                  </a:lnTo>
                  <a:lnTo>
                    <a:pt x="1918240" y="34820"/>
                  </a:lnTo>
                  <a:lnTo>
                    <a:pt x="1900152" y="77445"/>
                  </a:lnTo>
                  <a:lnTo>
                    <a:pt x="1893974" y="136079"/>
                  </a:lnTo>
                  <a:lnTo>
                    <a:pt x="1900152" y="194477"/>
                  </a:lnTo>
                  <a:lnTo>
                    <a:pt x="1918240" y="236584"/>
                  </a:lnTo>
                  <a:lnTo>
                    <a:pt x="1947566" y="262081"/>
                  </a:lnTo>
                  <a:lnTo>
                    <a:pt x="1987458" y="270651"/>
                  </a:lnTo>
                  <a:lnTo>
                    <a:pt x="2026714" y="262293"/>
                  </a:lnTo>
                  <a:lnTo>
                    <a:pt x="2049114" y="243133"/>
                  </a:lnTo>
                  <a:lnTo>
                    <a:pt x="1987458" y="243133"/>
                  </a:lnTo>
                  <a:lnTo>
                    <a:pt x="1961336" y="236372"/>
                  </a:lnTo>
                  <a:lnTo>
                    <a:pt x="1942459" y="216181"/>
                  </a:lnTo>
                  <a:lnTo>
                    <a:pt x="1931003" y="182703"/>
                  </a:lnTo>
                  <a:lnTo>
                    <a:pt x="1927145" y="136079"/>
                  </a:lnTo>
                  <a:lnTo>
                    <a:pt x="1931109" y="88424"/>
                  </a:lnTo>
                  <a:lnTo>
                    <a:pt x="1942742" y="54516"/>
                  </a:lnTo>
                  <a:lnTo>
                    <a:pt x="1961654" y="34249"/>
                  </a:lnTo>
                  <a:lnTo>
                    <a:pt x="1987458" y="27517"/>
                  </a:lnTo>
                  <a:lnTo>
                    <a:pt x="2048561" y="27517"/>
                  </a:lnTo>
                  <a:lnTo>
                    <a:pt x="2027191" y="8699"/>
                  </a:lnTo>
                  <a:lnTo>
                    <a:pt x="1987458" y="0"/>
                  </a:lnTo>
                  <a:close/>
                </a:path>
                <a:path w="2081529" h="349250">
                  <a:moveTo>
                    <a:pt x="2048561" y="27517"/>
                  </a:moveTo>
                  <a:lnTo>
                    <a:pt x="1987458" y="27517"/>
                  </a:lnTo>
                  <a:lnTo>
                    <a:pt x="2013420" y="34249"/>
                  </a:lnTo>
                  <a:lnTo>
                    <a:pt x="2032315" y="54516"/>
                  </a:lnTo>
                  <a:lnTo>
                    <a:pt x="2043859" y="88424"/>
                  </a:lnTo>
                  <a:lnTo>
                    <a:pt x="2047770" y="136079"/>
                  </a:lnTo>
                  <a:lnTo>
                    <a:pt x="2044018" y="181908"/>
                  </a:lnTo>
                  <a:lnTo>
                    <a:pt x="2032739" y="215475"/>
                  </a:lnTo>
                  <a:lnTo>
                    <a:pt x="2013897" y="236107"/>
                  </a:lnTo>
                  <a:lnTo>
                    <a:pt x="1987458" y="243133"/>
                  </a:lnTo>
                  <a:lnTo>
                    <a:pt x="2049114" y="243133"/>
                  </a:lnTo>
                  <a:lnTo>
                    <a:pt x="2056110" y="237149"/>
                  </a:lnTo>
                  <a:lnTo>
                    <a:pt x="2074551" y="195113"/>
                  </a:lnTo>
                  <a:lnTo>
                    <a:pt x="2080942" y="136079"/>
                  </a:lnTo>
                  <a:lnTo>
                    <a:pt x="2074710" y="77127"/>
                  </a:lnTo>
                  <a:lnTo>
                    <a:pt x="2056534" y="34538"/>
                  </a:lnTo>
                  <a:lnTo>
                    <a:pt x="2048561" y="2751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905701" y="6596658"/>
              <a:ext cx="3581400" cy="1382395"/>
            </a:xfrm>
            <a:custGeom>
              <a:avLst/>
              <a:gdLst/>
              <a:ahLst/>
              <a:cxnLst/>
              <a:rect l="l" t="t" r="r" b="b"/>
              <a:pathLst>
                <a:path w="3581400" h="1382395">
                  <a:moveTo>
                    <a:pt x="3581042" y="0"/>
                  </a:moveTo>
                  <a:lnTo>
                    <a:pt x="0" y="0"/>
                  </a:lnTo>
                  <a:lnTo>
                    <a:pt x="0" y="1382156"/>
                  </a:lnTo>
                  <a:lnTo>
                    <a:pt x="3581042" y="1382156"/>
                  </a:lnTo>
                  <a:lnTo>
                    <a:pt x="3581042" y="0"/>
                  </a:lnTo>
                  <a:close/>
                </a:path>
              </a:pathLst>
            </a:custGeom>
            <a:solidFill>
              <a:srgbClr val="D9D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390974" y="7120369"/>
              <a:ext cx="584835" cy="325120"/>
            </a:xfrm>
            <a:custGeom>
              <a:avLst/>
              <a:gdLst/>
              <a:ahLst/>
              <a:cxnLst/>
              <a:rect l="l" t="t" r="r" b="b"/>
              <a:pathLst>
                <a:path w="584835" h="325120">
                  <a:moveTo>
                    <a:pt x="153796" y="22994"/>
                  </a:moveTo>
                  <a:lnTo>
                    <a:pt x="6785" y="22994"/>
                  </a:lnTo>
                  <a:lnTo>
                    <a:pt x="6785" y="62950"/>
                  </a:lnTo>
                  <a:lnTo>
                    <a:pt x="106300" y="62950"/>
                  </a:lnTo>
                  <a:lnTo>
                    <a:pt x="97907" y="106135"/>
                  </a:lnTo>
                  <a:lnTo>
                    <a:pt x="75060" y="144089"/>
                  </a:lnTo>
                  <a:lnTo>
                    <a:pt x="41258" y="176814"/>
                  </a:lnTo>
                  <a:lnTo>
                    <a:pt x="0" y="204307"/>
                  </a:lnTo>
                  <a:lnTo>
                    <a:pt x="26009" y="243133"/>
                  </a:lnTo>
                  <a:lnTo>
                    <a:pt x="64485" y="218152"/>
                  </a:lnTo>
                  <a:lnTo>
                    <a:pt x="99325" y="187127"/>
                  </a:lnTo>
                  <a:lnTo>
                    <a:pt x="127705" y="149444"/>
                  </a:lnTo>
                  <a:lnTo>
                    <a:pt x="146803" y="104488"/>
                  </a:lnTo>
                  <a:lnTo>
                    <a:pt x="153796" y="51642"/>
                  </a:lnTo>
                  <a:lnTo>
                    <a:pt x="153796" y="22994"/>
                  </a:lnTo>
                  <a:close/>
                </a:path>
                <a:path w="584835" h="325120">
                  <a:moveTo>
                    <a:pt x="248034" y="0"/>
                  </a:moveTo>
                  <a:lnTo>
                    <a:pt x="199784" y="0"/>
                  </a:lnTo>
                  <a:lnTo>
                    <a:pt x="199784" y="315131"/>
                  </a:lnTo>
                  <a:lnTo>
                    <a:pt x="248034" y="315131"/>
                  </a:lnTo>
                  <a:lnTo>
                    <a:pt x="248034" y="148142"/>
                  </a:lnTo>
                  <a:lnTo>
                    <a:pt x="297038" y="148142"/>
                  </a:lnTo>
                  <a:lnTo>
                    <a:pt x="297038" y="107054"/>
                  </a:lnTo>
                  <a:lnTo>
                    <a:pt x="248034" y="107054"/>
                  </a:lnTo>
                  <a:lnTo>
                    <a:pt x="248034" y="0"/>
                  </a:lnTo>
                  <a:close/>
                </a:path>
                <a:path w="584835" h="325120">
                  <a:moveTo>
                    <a:pt x="471525" y="12439"/>
                  </a:moveTo>
                  <a:lnTo>
                    <a:pt x="322629" y="12439"/>
                  </a:lnTo>
                  <a:lnTo>
                    <a:pt x="322629" y="51642"/>
                  </a:lnTo>
                  <a:lnTo>
                    <a:pt x="422521" y="51642"/>
                  </a:lnTo>
                  <a:lnTo>
                    <a:pt x="413221" y="79778"/>
                  </a:lnTo>
                  <a:lnTo>
                    <a:pt x="390528" y="105687"/>
                  </a:lnTo>
                  <a:lnTo>
                    <a:pt x="357161" y="128134"/>
                  </a:lnTo>
                  <a:lnTo>
                    <a:pt x="315844" y="145880"/>
                  </a:lnTo>
                  <a:lnTo>
                    <a:pt x="333938" y="185837"/>
                  </a:lnTo>
                  <a:lnTo>
                    <a:pt x="375460" y="168084"/>
                  </a:lnTo>
                  <a:lnTo>
                    <a:pt x="412983" y="144143"/>
                  </a:lnTo>
                  <a:lnTo>
                    <a:pt x="443504" y="113887"/>
                  </a:lnTo>
                  <a:lnTo>
                    <a:pt x="464019" y="77190"/>
                  </a:lnTo>
                  <a:lnTo>
                    <a:pt x="471525" y="33925"/>
                  </a:lnTo>
                  <a:lnTo>
                    <a:pt x="471525" y="12439"/>
                  </a:lnTo>
                  <a:close/>
                </a:path>
                <a:path w="584835" h="325120">
                  <a:moveTo>
                    <a:pt x="584611" y="0"/>
                  </a:moveTo>
                  <a:lnTo>
                    <a:pt x="536361" y="0"/>
                  </a:lnTo>
                  <a:lnTo>
                    <a:pt x="536361" y="40333"/>
                  </a:lnTo>
                  <a:lnTo>
                    <a:pt x="483211" y="40333"/>
                  </a:lnTo>
                  <a:lnTo>
                    <a:pt x="483211" y="79536"/>
                  </a:lnTo>
                  <a:lnTo>
                    <a:pt x="536361" y="79536"/>
                  </a:lnTo>
                  <a:lnTo>
                    <a:pt x="536361" y="110823"/>
                  </a:lnTo>
                  <a:lnTo>
                    <a:pt x="468509" y="110823"/>
                  </a:lnTo>
                  <a:lnTo>
                    <a:pt x="468509" y="150026"/>
                  </a:lnTo>
                  <a:lnTo>
                    <a:pt x="536361" y="150026"/>
                  </a:lnTo>
                  <a:lnTo>
                    <a:pt x="536361" y="181690"/>
                  </a:lnTo>
                  <a:lnTo>
                    <a:pt x="584611" y="181690"/>
                  </a:lnTo>
                  <a:lnTo>
                    <a:pt x="584611" y="0"/>
                  </a:lnTo>
                  <a:close/>
                </a:path>
                <a:path w="584835" h="325120">
                  <a:moveTo>
                    <a:pt x="584611" y="199030"/>
                  </a:moveTo>
                  <a:lnTo>
                    <a:pt x="382187" y="199030"/>
                  </a:lnTo>
                  <a:lnTo>
                    <a:pt x="382187" y="237856"/>
                  </a:lnTo>
                  <a:lnTo>
                    <a:pt x="536361" y="237856"/>
                  </a:lnTo>
                  <a:lnTo>
                    <a:pt x="536361" y="324555"/>
                  </a:lnTo>
                  <a:lnTo>
                    <a:pt x="584611" y="324555"/>
                  </a:lnTo>
                  <a:lnTo>
                    <a:pt x="584611" y="19903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549447" y="7978814"/>
              <a:ext cx="4062729" cy="1382395"/>
            </a:xfrm>
            <a:custGeom>
              <a:avLst/>
              <a:gdLst/>
              <a:ahLst/>
              <a:cxnLst/>
              <a:rect l="l" t="t" r="r" b="b"/>
              <a:pathLst>
                <a:path w="4062730" h="1382395">
                  <a:moveTo>
                    <a:pt x="4062703" y="0"/>
                  </a:moveTo>
                  <a:lnTo>
                    <a:pt x="0" y="0"/>
                  </a:lnTo>
                  <a:lnTo>
                    <a:pt x="0" y="1382156"/>
                  </a:lnTo>
                  <a:lnTo>
                    <a:pt x="4062703" y="1382156"/>
                  </a:lnTo>
                  <a:lnTo>
                    <a:pt x="4062703" y="0"/>
                  </a:lnTo>
                  <a:close/>
                </a:path>
              </a:pathLst>
            </a:custGeom>
            <a:solidFill>
              <a:srgbClr val="D9D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439915" y="8282638"/>
              <a:ext cx="2243455" cy="766445"/>
            </a:xfrm>
            <a:custGeom>
              <a:avLst/>
              <a:gdLst/>
              <a:ahLst/>
              <a:cxnLst/>
              <a:rect l="l" t="t" r="r" b="b"/>
              <a:pathLst>
                <a:path w="2243454" h="766445">
                  <a:moveTo>
                    <a:pt x="248411" y="215616"/>
                  </a:moveTo>
                  <a:lnTo>
                    <a:pt x="49003" y="215616"/>
                  </a:lnTo>
                  <a:lnTo>
                    <a:pt x="49003" y="241249"/>
                  </a:lnTo>
                  <a:lnTo>
                    <a:pt x="217501" y="241249"/>
                  </a:lnTo>
                  <a:lnTo>
                    <a:pt x="217501" y="329455"/>
                  </a:lnTo>
                  <a:lnTo>
                    <a:pt x="248411" y="329455"/>
                  </a:lnTo>
                  <a:lnTo>
                    <a:pt x="248411" y="215616"/>
                  </a:lnTo>
                  <a:close/>
                </a:path>
                <a:path w="2243454" h="766445">
                  <a:moveTo>
                    <a:pt x="166612" y="155304"/>
                  </a:moveTo>
                  <a:lnTo>
                    <a:pt x="135702" y="155304"/>
                  </a:lnTo>
                  <a:lnTo>
                    <a:pt x="135702" y="215616"/>
                  </a:lnTo>
                  <a:lnTo>
                    <a:pt x="166612" y="215616"/>
                  </a:lnTo>
                  <a:lnTo>
                    <a:pt x="166612" y="155304"/>
                  </a:lnTo>
                  <a:close/>
                </a:path>
                <a:path w="2243454" h="766445">
                  <a:moveTo>
                    <a:pt x="300807" y="129294"/>
                  </a:moveTo>
                  <a:lnTo>
                    <a:pt x="0" y="129294"/>
                  </a:lnTo>
                  <a:lnTo>
                    <a:pt x="0" y="155304"/>
                  </a:lnTo>
                  <a:lnTo>
                    <a:pt x="300807" y="155304"/>
                  </a:lnTo>
                  <a:lnTo>
                    <a:pt x="300807" y="129294"/>
                  </a:lnTo>
                  <a:close/>
                </a:path>
                <a:path w="2243454" h="766445">
                  <a:moveTo>
                    <a:pt x="248034" y="11685"/>
                  </a:moveTo>
                  <a:lnTo>
                    <a:pt x="50888" y="11685"/>
                  </a:lnTo>
                  <a:lnTo>
                    <a:pt x="50888" y="38072"/>
                  </a:lnTo>
                  <a:lnTo>
                    <a:pt x="216747" y="38072"/>
                  </a:lnTo>
                  <a:lnTo>
                    <a:pt x="216146" y="60542"/>
                  </a:lnTo>
                  <a:lnTo>
                    <a:pt x="214202" y="82976"/>
                  </a:lnTo>
                  <a:lnTo>
                    <a:pt x="210704" y="105764"/>
                  </a:lnTo>
                  <a:lnTo>
                    <a:pt x="205438" y="129294"/>
                  </a:lnTo>
                  <a:lnTo>
                    <a:pt x="236725" y="129294"/>
                  </a:lnTo>
                  <a:lnTo>
                    <a:pt x="241832" y="105499"/>
                  </a:lnTo>
                  <a:lnTo>
                    <a:pt x="245348" y="81704"/>
                  </a:lnTo>
                  <a:lnTo>
                    <a:pt x="247380" y="56354"/>
                  </a:lnTo>
                  <a:lnTo>
                    <a:pt x="248034" y="27894"/>
                  </a:lnTo>
                  <a:lnTo>
                    <a:pt x="248034" y="11685"/>
                  </a:lnTo>
                  <a:close/>
                </a:path>
                <a:path w="2243454" h="766445">
                  <a:moveTo>
                    <a:pt x="592904" y="138341"/>
                  </a:moveTo>
                  <a:lnTo>
                    <a:pt x="563124" y="138341"/>
                  </a:lnTo>
                  <a:lnTo>
                    <a:pt x="563124" y="315131"/>
                  </a:lnTo>
                  <a:lnTo>
                    <a:pt x="592904" y="315131"/>
                  </a:lnTo>
                  <a:lnTo>
                    <a:pt x="592904" y="138341"/>
                  </a:lnTo>
                  <a:close/>
                </a:path>
                <a:path w="2243454" h="766445">
                  <a:moveTo>
                    <a:pt x="520529" y="3392"/>
                  </a:moveTo>
                  <a:lnTo>
                    <a:pt x="490750" y="3392"/>
                  </a:lnTo>
                  <a:lnTo>
                    <a:pt x="490750" y="301184"/>
                  </a:lnTo>
                  <a:lnTo>
                    <a:pt x="520529" y="301184"/>
                  </a:lnTo>
                  <a:lnTo>
                    <a:pt x="520529" y="138341"/>
                  </a:lnTo>
                  <a:lnTo>
                    <a:pt x="592904" y="138341"/>
                  </a:lnTo>
                  <a:lnTo>
                    <a:pt x="592904" y="112331"/>
                  </a:lnTo>
                  <a:lnTo>
                    <a:pt x="520529" y="112331"/>
                  </a:lnTo>
                  <a:lnTo>
                    <a:pt x="520529" y="3392"/>
                  </a:lnTo>
                  <a:close/>
                </a:path>
                <a:path w="2243454" h="766445">
                  <a:moveTo>
                    <a:pt x="592904" y="0"/>
                  </a:moveTo>
                  <a:lnTo>
                    <a:pt x="563124" y="0"/>
                  </a:lnTo>
                  <a:lnTo>
                    <a:pt x="563124" y="112331"/>
                  </a:lnTo>
                  <a:lnTo>
                    <a:pt x="592904" y="112331"/>
                  </a:lnTo>
                  <a:lnTo>
                    <a:pt x="592904" y="0"/>
                  </a:lnTo>
                  <a:close/>
                </a:path>
                <a:path w="2243454" h="766445">
                  <a:moveTo>
                    <a:pt x="363340" y="23747"/>
                  </a:moveTo>
                  <a:lnTo>
                    <a:pt x="333184" y="23747"/>
                  </a:lnTo>
                  <a:lnTo>
                    <a:pt x="333184" y="206569"/>
                  </a:lnTo>
                  <a:lnTo>
                    <a:pt x="365225" y="206569"/>
                  </a:lnTo>
                  <a:lnTo>
                    <a:pt x="394486" y="205544"/>
                  </a:lnTo>
                  <a:lnTo>
                    <a:pt x="421767" y="203459"/>
                  </a:lnTo>
                  <a:lnTo>
                    <a:pt x="447918" y="200102"/>
                  </a:lnTo>
                  <a:lnTo>
                    <a:pt x="473787" y="195261"/>
                  </a:lnTo>
                  <a:lnTo>
                    <a:pt x="471633" y="180182"/>
                  </a:lnTo>
                  <a:lnTo>
                    <a:pt x="363340" y="180182"/>
                  </a:lnTo>
                  <a:lnTo>
                    <a:pt x="363340" y="23747"/>
                  </a:lnTo>
                  <a:close/>
                </a:path>
                <a:path w="2243454" h="766445">
                  <a:moveTo>
                    <a:pt x="470017" y="168874"/>
                  </a:moveTo>
                  <a:lnTo>
                    <a:pt x="444602" y="173980"/>
                  </a:lnTo>
                  <a:lnTo>
                    <a:pt x="418516" y="177497"/>
                  </a:lnTo>
                  <a:lnTo>
                    <a:pt x="391511" y="179529"/>
                  </a:lnTo>
                  <a:lnTo>
                    <a:pt x="363340" y="180182"/>
                  </a:lnTo>
                  <a:lnTo>
                    <a:pt x="471633" y="180182"/>
                  </a:lnTo>
                  <a:lnTo>
                    <a:pt x="470017" y="168874"/>
                  </a:lnTo>
                  <a:close/>
                </a:path>
                <a:path w="2243454" h="766445">
                  <a:moveTo>
                    <a:pt x="1008337" y="242003"/>
                  </a:moveTo>
                  <a:lnTo>
                    <a:pt x="706775" y="242003"/>
                  </a:lnTo>
                  <a:lnTo>
                    <a:pt x="706775" y="267258"/>
                  </a:lnTo>
                  <a:lnTo>
                    <a:pt x="1008337" y="267258"/>
                  </a:lnTo>
                  <a:lnTo>
                    <a:pt x="1008337" y="242003"/>
                  </a:lnTo>
                  <a:close/>
                </a:path>
                <a:path w="2243454" h="766445">
                  <a:moveTo>
                    <a:pt x="873765" y="160581"/>
                  </a:moveTo>
                  <a:lnTo>
                    <a:pt x="842478" y="160581"/>
                  </a:lnTo>
                  <a:lnTo>
                    <a:pt x="842478" y="242003"/>
                  </a:lnTo>
                  <a:lnTo>
                    <a:pt x="873765" y="242003"/>
                  </a:lnTo>
                  <a:lnTo>
                    <a:pt x="873765" y="160581"/>
                  </a:lnTo>
                  <a:close/>
                </a:path>
                <a:path w="2243454" h="766445">
                  <a:moveTo>
                    <a:pt x="843232" y="9046"/>
                  </a:moveTo>
                  <a:lnTo>
                    <a:pt x="843232" y="27517"/>
                  </a:lnTo>
                  <a:lnTo>
                    <a:pt x="836241" y="65460"/>
                  </a:lnTo>
                  <a:lnTo>
                    <a:pt x="815856" y="97253"/>
                  </a:lnTo>
                  <a:lnTo>
                    <a:pt x="782961" y="122827"/>
                  </a:lnTo>
                  <a:lnTo>
                    <a:pt x="738439" y="142110"/>
                  </a:lnTo>
                  <a:lnTo>
                    <a:pt x="741331" y="148495"/>
                  </a:lnTo>
                  <a:lnTo>
                    <a:pt x="744329" y="154738"/>
                  </a:lnTo>
                  <a:lnTo>
                    <a:pt x="747398" y="160982"/>
                  </a:lnTo>
                  <a:lnTo>
                    <a:pt x="750502" y="167366"/>
                  </a:lnTo>
                  <a:lnTo>
                    <a:pt x="781748" y="155716"/>
                  </a:lnTo>
                  <a:lnTo>
                    <a:pt x="809071" y="141168"/>
                  </a:lnTo>
                  <a:lnTo>
                    <a:pt x="832082" y="123793"/>
                  </a:lnTo>
                  <a:lnTo>
                    <a:pt x="850394" y="103661"/>
                  </a:lnTo>
                  <a:lnTo>
                    <a:pt x="907314" y="103661"/>
                  </a:lnTo>
                  <a:lnTo>
                    <a:pt x="863587" y="81798"/>
                  </a:lnTo>
                  <a:lnTo>
                    <a:pt x="868317" y="69794"/>
                  </a:lnTo>
                  <a:lnTo>
                    <a:pt x="871739" y="57013"/>
                  </a:lnTo>
                  <a:lnTo>
                    <a:pt x="873818" y="43526"/>
                  </a:lnTo>
                  <a:lnTo>
                    <a:pt x="874519" y="29402"/>
                  </a:lnTo>
                  <a:lnTo>
                    <a:pt x="874519" y="9423"/>
                  </a:lnTo>
                  <a:lnTo>
                    <a:pt x="843232" y="9046"/>
                  </a:lnTo>
                  <a:close/>
                </a:path>
                <a:path w="2243454" h="766445">
                  <a:moveTo>
                    <a:pt x="907314" y="103661"/>
                  </a:moveTo>
                  <a:lnTo>
                    <a:pt x="850394" y="103661"/>
                  </a:lnTo>
                  <a:lnTo>
                    <a:pt x="961218" y="164351"/>
                  </a:lnTo>
                  <a:lnTo>
                    <a:pt x="975919" y="137964"/>
                  </a:lnTo>
                  <a:lnTo>
                    <a:pt x="907314" y="103661"/>
                  </a:lnTo>
                  <a:close/>
                </a:path>
                <a:path w="2243454" h="766445">
                  <a:moveTo>
                    <a:pt x="1324181" y="238987"/>
                  </a:moveTo>
                  <a:lnTo>
                    <a:pt x="1022620" y="238987"/>
                  </a:lnTo>
                  <a:lnTo>
                    <a:pt x="1022620" y="265374"/>
                  </a:lnTo>
                  <a:lnTo>
                    <a:pt x="1324181" y="265374"/>
                  </a:lnTo>
                  <a:lnTo>
                    <a:pt x="1324181" y="238987"/>
                  </a:lnTo>
                  <a:close/>
                </a:path>
                <a:path w="2243454" h="766445">
                  <a:moveTo>
                    <a:pt x="1278570" y="148519"/>
                  </a:moveTo>
                  <a:lnTo>
                    <a:pt x="1068231" y="148519"/>
                  </a:lnTo>
                  <a:lnTo>
                    <a:pt x="1068231" y="174528"/>
                  </a:lnTo>
                  <a:lnTo>
                    <a:pt x="1278570" y="174528"/>
                  </a:lnTo>
                  <a:lnTo>
                    <a:pt x="1278570" y="148519"/>
                  </a:lnTo>
                  <a:close/>
                </a:path>
                <a:path w="2243454" h="766445">
                  <a:moveTo>
                    <a:pt x="1141737" y="48626"/>
                  </a:moveTo>
                  <a:lnTo>
                    <a:pt x="1111204" y="48626"/>
                  </a:lnTo>
                  <a:lnTo>
                    <a:pt x="1111204" y="148519"/>
                  </a:lnTo>
                  <a:lnTo>
                    <a:pt x="1141737" y="148519"/>
                  </a:lnTo>
                  <a:lnTo>
                    <a:pt x="1141737" y="48626"/>
                  </a:lnTo>
                  <a:close/>
                </a:path>
                <a:path w="2243454" h="766445">
                  <a:moveTo>
                    <a:pt x="1235221" y="48626"/>
                  </a:moveTo>
                  <a:lnTo>
                    <a:pt x="1204311" y="48626"/>
                  </a:lnTo>
                  <a:lnTo>
                    <a:pt x="1204311" y="148519"/>
                  </a:lnTo>
                  <a:lnTo>
                    <a:pt x="1235221" y="148519"/>
                  </a:lnTo>
                  <a:lnTo>
                    <a:pt x="1235221" y="48626"/>
                  </a:lnTo>
                  <a:close/>
                </a:path>
                <a:path w="2243454" h="766445">
                  <a:moveTo>
                    <a:pt x="1279324" y="22617"/>
                  </a:moveTo>
                  <a:lnTo>
                    <a:pt x="1067477" y="22617"/>
                  </a:lnTo>
                  <a:lnTo>
                    <a:pt x="1067477" y="48626"/>
                  </a:lnTo>
                  <a:lnTo>
                    <a:pt x="1279324" y="48626"/>
                  </a:lnTo>
                  <a:lnTo>
                    <a:pt x="1279324" y="22617"/>
                  </a:lnTo>
                  <a:close/>
                </a:path>
                <a:path w="2243454" h="766445">
                  <a:moveTo>
                    <a:pt x="1640026" y="238987"/>
                  </a:moveTo>
                  <a:lnTo>
                    <a:pt x="1338464" y="238987"/>
                  </a:lnTo>
                  <a:lnTo>
                    <a:pt x="1338464" y="265374"/>
                  </a:lnTo>
                  <a:lnTo>
                    <a:pt x="1640026" y="265374"/>
                  </a:lnTo>
                  <a:lnTo>
                    <a:pt x="1640026" y="238987"/>
                  </a:lnTo>
                  <a:close/>
                </a:path>
                <a:path w="2243454" h="766445">
                  <a:moveTo>
                    <a:pt x="1587253" y="21109"/>
                  </a:moveTo>
                  <a:lnTo>
                    <a:pt x="1392745" y="21109"/>
                  </a:lnTo>
                  <a:lnTo>
                    <a:pt x="1392745" y="181313"/>
                  </a:lnTo>
                  <a:lnTo>
                    <a:pt x="1590645" y="181313"/>
                  </a:lnTo>
                  <a:lnTo>
                    <a:pt x="1590645" y="155304"/>
                  </a:lnTo>
                  <a:lnTo>
                    <a:pt x="1424032" y="155304"/>
                  </a:lnTo>
                  <a:lnTo>
                    <a:pt x="1424032" y="113462"/>
                  </a:lnTo>
                  <a:lnTo>
                    <a:pt x="1576698" y="113462"/>
                  </a:lnTo>
                  <a:lnTo>
                    <a:pt x="1576698" y="88206"/>
                  </a:lnTo>
                  <a:lnTo>
                    <a:pt x="1424032" y="88206"/>
                  </a:lnTo>
                  <a:lnTo>
                    <a:pt x="1424032" y="47118"/>
                  </a:lnTo>
                  <a:lnTo>
                    <a:pt x="1587253" y="47118"/>
                  </a:lnTo>
                  <a:lnTo>
                    <a:pt x="1587253" y="21109"/>
                  </a:lnTo>
                  <a:close/>
                </a:path>
                <a:path w="2243454" h="766445">
                  <a:moveTo>
                    <a:pt x="1750808" y="189983"/>
                  </a:moveTo>
                  <a:lnTo>
                    <a:pt x="1720652" y="189983"/>
                  </a:lnTo>
                  <a:lnTo>
                    <a:pt x="1720652" y="304577"/>
                  </a:lnTo>
                  <a:lnTo>
                    <a:pt x="1750808" y="304577"/>
                  </a:lnTo>
                  <a:lnTo>
                    <a:pt x="1750808" y="189983"/>
                  </a:lnTo>
                  <a:close/>
                </a:path>
                <a:path w="2243454" h="766445">
                  <a:moveTo>
                    <a:pt x="1867663" y="3392"/>
                  </a:moveTo>
                  <a:lnTo>
                    <a:pt x="1837884" y="3392"/>
                  </a:lnTo>
                  <a:lnTo>
                    <a:pt x="1837884" y="214862"/>
                  </a:lnTo>
                  <a:lnTo>
                    <a:pt x="1783603" y="214862"/>
                  </a:lnTo>
                  <a:lnTo>
                    <a:pt x="1783603" y="240118"/>
                  </a:lnTo>
                  <a:lnTo>
                    <a:pt x="1837884" y="240118"/>
                  </a:lnTo>
                  <a:lnTo>
                    <a:pt x="1837884" y="301184"/>
                  </a:lnTo>
                  <a:lnTo>
                    <a:pt x="1867663" y="301184"/>
                  </a:lnTo>
                  <a:lnTo>
                    <a:pt x="1867663" y="3392"/>
                  </a:lnTo>
                  <a:close/>
                </a:path>
                <a:path w="2243454" h="766445">
                  <a:moveTo>
                    <a:pt x="1822429" y="154927"/>
                  </a:moveTo>
                  <a:lnTo>
                    <a:pt x="1779916" y="159845"/>
                  </a:lnTo>
                  <a:lnTo>
                    <a:pt x="1737898" y="162890"/>
                  </a:lnTo>
                  <a:lnTo>
                    <a:pt x="1695738" y="164309"/>
                  </a:lnTo>
                  <a:lnTo>
                    <a:pt x="1652801" y="164351"/>
                  </a:lnTo>
                  <a:lnTo>
                    <a:pt x="1652801" y="190737"/>
                  </a:lnTo>
                  <a:lnTo>
                    <a:pt x="1669764" y="190884"/>
                  </a:lnTo>
                  <a:lnTo>
                    <a:pt x="1686727" y="190784"/>
                  </a:lnTo>
                  <a:lnTo>
                    <a:pt x="1703689" y="190472"/>
                  </a:lnTo>
                  <a:lnTo>
                    <a:pt x="1720652" y="189983"/>
                  </a:lnTo>
                  <a:lnTo>
                    <a:pt x="1750808" y="189983"/>
                  </a:lnTo>
                  <a:lnTo>
                    <a:pt x="1750808" y="188098"/>
                  </a:lnTo>
                  <a:lnTo>
                    <a:pt x="1769197" y="186538"/>
                  </a:lnTo>
                  <a:lnTo>
                    <a:pt x="1787655" y="184659"/>
                  </a:lnTo>
                  <a:lnTo>
                    <a:pt x="1806256" y="182427"/>
                  </a:lnTo>
                  <a:lnTo>
                    <a:pt x="1825068" y="179806"/>
                  </a:lnTo>
                  <a:lnTo>
                    <a:pt x="1822429" y="154927"/>
                  </a:lnTo>
                  <a:close/>
                </a:path>
                <a:path w="2243454" h="766445">
                  <a:moveTo>
                    <a:pt x="1735730" y="8292"/>
                  </a:moveTo>
                  <a:lnTo>
                    <a:pt x="1706010" y="13617"/>
                  </a:lnTo>
                  <a:lnTo>
                    <a:pt x="1683994" y="27988"/>
                  </a:lnTo>
                  <a:lnTo>
                    <a:pt x="1670317" y="49003"/>
                  </a:lnTo>
                  <a:lnTo>
                    <a:pt x="1665617" y="74259"/>
                  </a:lnTo>
                  <a:lnTo>
                    <a:pt x="1670317" y="99338"/>
                  </a:lnTo>
                  <a:lnTo>
                    <a:pt x="1683994" y="119964"/>
                  </a:lnTo>
                  <a:lnTo>
                    <a:pt x="1706010" y="133947"/>
                  </a:lnTo>
                  <a:lnTo>
                    <a:pt x="1735730" y="139095"/>
                  </a:lnTo>
                  <a:lnTo>
                    <a:pt x="1765987" y="133947"/>
                  </a:lnTo>
                  <a:lnTo>
                    <a:pt x="1788080" y="119964"/>
                  </a:lnTo>
                  <a:lnTo>
                    <a:pt x="1792596" y="113085"/>
                  </a:lnTo>
                  <a:lnTo>
                    <a:pt x="1735730" y="113085"/>
                  </a:lnTo>
                  <a:lnTo>
                    <a:pt x="1718438" y="110240"/>
                  </a:lnTo>
                  <a:lnTo>
                    <a:pt x="1705386" y="102201"/>
                  </a:lnTo>
                  <a:lnTo>
                    <a:pt x="1697140" y="89708"/>
                  </a:lnTo>
                  <a:lnTo>
                    <a:pt x="1694266" y="73505"/>
                  </a:lnTo>
                  <a:lnTo>
                    <a:pt x="1697140" y="57520"/>
                  </a:lnTo>
                  <a:lnTo>
                    <a:pt x="1705386" y="45139"/>
                  </a:lnTo>
                  <a:lnTo>
                    <a:pt x="1718438" y="37141"/>
                  </a:lnTo>
                  <a:lnTo>
                    <a:pt x="1735730" y="34302"/>
                  </a:lnTo>
                  <a:lnTo>
                    <a:pt x="1792148" y="34302"/>
                  </a:lnTo>
                  <a:lnTo>
                    <a:pt x="1788080" y="27988"/>
                  </a:lnTo>
                  <a:lnTo>
                    <a:pt x="1765987" y="13617"/>
                  </a:lnTo>
                  <a:lnTo>
                    <a:pt x="1735730" y="8292"/>
                  </a:lnTo>
                  <a:close/>
                </a:path>
                <a:path w="2243454" h="766445">
                  <a:moveTo>
                    <a:pt x="1792148" y="34302"/>
                  </a:moveTo>
                  <a:lnTo>
                    <a:pt x="1735730" y="34302"/>
                  </a:lnTo>
                  <a:lnTo>
                    <a:pt x="1752982" y="37141"/>
                  </a:lnTo>
                  <a:lnTo>
                    <a:pt x="1766311" y="45139"/>
                  </a:lnTo>
                  <a:lnTo>
                    <a:pt x="1774904" y="57520"/>
                  </a:lnTo>
                  <a:lnTo>
                    <a:pt x="1777949" y="73505"/>
                  </a:lnTo>
                  <a:lnTo>
                    <a:pt x="1774904" y="89708"/>
                  </a:lnTo>
                  <a:lnTo>
                    <a:pt x="1766311" y="102201"/>
                  </a:lnTo>
                  <a:lnTo>
                    <a:pt x="1752982" y="110240"/>
                  </a:lnTo>
                  <a:lnTo>
                    <a:pt x="1735730" y="113085"/>
                  </a:lnTo>
                  <a:lnTo>
                    <a:pt x="1792596" y="113085"/>
                  </a:lnTo>
                  <a:lnTo>
                    <a:pt x="1801620" y="99338"/>
                  </a:lnTo>
                  <a:lnTo>
                    <a:pt x="1806220" y="74259"/>
                  </a:lnTo>
                  <a:lnTo>
                    <a:pt x="1801620" y="49003"/>
                  </a:lnTo>
                  <a:lnTo>
                    <a:pt x="1792148" y="34302"/>
                  </a:lnTo>
                  <a:close/>
                </a:path>
                <a:path w="2243454" h="766445">
                  <a:moveTo>
                    <a:pt x="1932122" y="0"/>
                  </a:moveTo>
                  <a:lnTo>
                    <a:pt x="1902343" y="0"/>
                  </a:lnTo>
                  <a:lnTo>
                    <a:pt x="1902343" y="315131"/>
                  </a:lnTo>
                  <a:lnTo>
                    <a:pt x="1932122" y="315131"/>
                  </a:lnTo>
                  <a:lnTo>
                    <a:pt x="1932122" y="0"/>
                  </a:lnTo>
                  <a:close/>
                </a:path>
                <a:path w="2243454" h="766445">
                  <a:moveTo>
                    <a:pt x="2065522" y="21109"/>
                  </a:moveTo>
                  <a:lnTo>
                    <a:pt x="2029235" y="28618"/>
                  </a:lnTo>
                  <a:lnTo>
                    <a:pt x="2001958" y="49239"/>
                  </a:lnTo>
                  <a:lnTo>
                    <a:pt x="1984789" y="80108"/>
                  </a:lnTo>
                  <a:lnTo>
                    <a:pt x="1978823" y="118362"/>
                  </a:lnTo>
                  <a:lnTo>
                    <a:pt x="1984789" y="156558"/>
                  </a:lnTo>
                  <a:lnTo>
                    <a:pt x="2001958" y="187297"/>
                  </a:lnTo>
                  <a:lnTo>
                    <a:pt x="2029235" y="207788"/>
                  </a:lnTo>
                  <a:lnTo>
                    <a:pt x="2065522" y="215239"/>
                  </a:lnTo>
                  <a:lnTo>
                    <a:pt x="2101491" y="207788"/>
                  </a:lnTo>
                  <a:lnTo>
                    <a:pt x="2126730" y="188852"/>
                  </a:lnTo>
                  <a:lnTo>
                    <a:pt x="2065522" y="188852"/>
                  </a:lnTo>
                  <a:lnTo>
                    <a:pt x="2043070" y="184040"/>
                  </a:lnTo>
                  <a:lnTo>
                    <a:pt x="2025282" y="170146"/>
                  </a:lnTo>
                  <a:lnTo>
                    <a:pt x="2013573" y="147983"/>
                  </a:lnTo>
                  <a:lnTo>
                    <a:pt x="2009356" y="118362"/>
                  </a:lnTo>
                  <a:lnTo>
                    <a:pt x="2013573" y="88583"/>
                  </a:lnTo>
                  <a:lnTo>
                    <a:pt x="2025282" y="66437"/>
                  </a:lnTo>
                  <a:lnTo>
                    <a:pt x="2043070" y="52631"/>
                  </a:lnTo>
                  <a:lnTo>
                    <a:pt x="2065522" y="47872"/>
                  </a:lnTo>
                  <a:lnTo>
                    <a:pt x="2126993" y="47872"/>
                  </a:lnTo>
                  <a:lnTo>
                    <a:pt x="2101491" y="28618"/>
                  </a:lnTo>
                  <a:lnTo>
                    <a:pt x="2065522" y="21109"/>
                  </a:lnTo>
                  <a:close/>
                </a:path>
                <a:path w="2243454" h="766445">
                  <a:moveTo>
                    <a:pt x="2126993" y="47872"/>
                  </a:moveTo>
                  <a:lnTo>
                    <a:pt x="2065522" y="47872"/>
                  </a:lnTo>
                  <a:lnTo>
                    <a:pt x="2088033" y="52631"/>
                  </a:lnTo>
                  <a:lnTo>
                    <a:pt x="2105950" y="66437"/>
                  </a:lnTo>
                  <a:lnTo>
                    <a:pt x="2117789" y="88583"/>
                  </a:lnTo>
                  <a:lnTo>
                    <a:pt x="2122065" y="118362"/>
                  </a:lnTo>
                  <a:lnTo>
                    <a:pt x="2117789" y="147983"/>
                  </a:lnTo>
                  <a:lnTo>
                    <a:pt x="2105950" y="170146"/>
                  </a:lnTo>
                  <a:lnTo>
                    <a:pt x="2088033" y="184040"/>
                  </a:lnTo>
                  <a:lnTo>
                    <a:pt x="2065522" y="188852"/>
                  </a:lnTo>
                  <a:lnTo>
                    <a:pt x="2126730" y="188852"/>
                  </a:lnTo>
                  <a:lnTo>
                    <a:pt x="2128803" y="187297"/>
                  </a:lnTo>
                  <a:lnTo>
                    <a:pt x="2146149" y="156558"/>
                  </a:lnTo>
                  <a:lnTo>
                    <a:pt x="2152221" y="118362"/>
                  </a:lnTo>
                  <a:lnTo>
                    <a:pt x="2146149" y="80108"/>
                  </a:lnTo>
                  <a:lnTo>
                    <a:pt x="2128803" y="49239"/>
                  </a:lnTo>
                  <a:lnTo>
                    <a:pt x="2126993" y="47872"/>
                  </a:lnTo>
                  <a:close/>
                </a:path>
                <a:path w="2243454" h="766445">
                  <a:moveTo>
                    <a:pt x="2243443" y="0"/>
                  </a:moveTo>
                  <a:lnTo>
                    <a:pt x="2212910" y="0"/>
                  </a:lnTo>
                  <a:lnTo>
                    <a:pt x="2212910" y="104415"/>
                  </a:lnTo>
                  <a:lnTo>
                    <a:pt x="2164283" y="104415"/>
                  </a:lnTo>
                  <a:lnTo>
                    <a:pt x="2164283" y="131179"/>
                  </a:lnTo>
                  <a:lnTo>
                    <a:pt x="2212910" y="131179"/>
                  </a:lnTo>
                  <a:lnTo>
                    <a:pt x="2212910" y="315131"/>
                  </a:lnTo>
                  <a:lnTo>
                    <a:pt x="2243443" y="315131"/>
                  </a:lnTo>
                  <a:lnTo>
                    <a:pt x="2243443" y="0"/>
                  </a:lnTo>
                  <a:close/>
                </a:path>
                <a:path w="2243454" h="766445">
                  <a:moveTo>
                    <a:pt x="526877" y="465032"/>
                  </a:moveTo>
                  <a:lnTo>
                    <a:pt x="384012" y="465032"/>
                  </a:lnTo>
                  <a:lnTo>
                    <a:pt x="384012" y="491419"/>
                  </a:lnTo>
                  <a:lnTo>
                    <a:pt x="496344" y="491419"/>
                  </a:lnTo>
                  <a:lnTo>
                    <a:pt x="488127" y="541948"/>
                  </a:lnTo>
                  <a:lnTo>
                    <a:pt x="464538" y="586929"/>
                  </a:lnTo>
                  <a:lnTo>
                    <a:pt x="427167" y="625903"/>
                  </a:lnTo>
                  <a:lnTo>
                    <a:pt x="377604" y="658409"/>
                  </a:lnTo>
                  <a:lnTo>
                    <a:pt x="394190" y="683288"/>
                  </a:lnTo>
                  <a:lnTo>
                    <a:pt x="438242" y="655450"/>
                  </a:lnTo>
                  <a:lnTo>
                    <a:pt x="474930" y="621896"/>
                  </a:lnTo>
                  <a:lnTo>
                    <a:pt x="502860" y="582243"/>
                  </a:lnTo>
                  <a:lnTo>
                    <a:pt x="520640" y="536114"/>
                  </a:lnTo>
                  <a:lnTo>
                    <a:pt x="526877" y="483126"/>
                  </a:lnTo>
                  <a:lnTo>
                    <a:pt x="526877" y="465032"/>
                  </a:lnTo>
                  <a:close/>
                </a:path>
                <a:path w="2243454" h="766445">
                  <a:moveTo>
                    <a:pt x="627146" y="439777"/>
                  </a:moveTo>
                  <a:lnTo>
                    <a:pt x="596613" y="439777"/>
                  </a:lnTo>
                  <a:lnTo>
                    <a:pt x="596613" y="754908"/>
                  </a:lnTo>
                  <a:lnTo>
                    <a:pt x="627146" y="754908"/>
                  </a:lnTo>
                  <a:lnTo>
                    <a:pt x="627146" y="439777"/>
                  </a:lnTo>
                  <a:close/>
                </a:path>
                <a:path w="2243454" h="766445">
                  <a:moveTo>
                    <a:pt x="946383" y="439777"/>
                  </a:moveTo>
                  <a:lnTo>
                    <a:pt x="915850" y="439777"/>
                  </a:lnTo>
                  <a:lnTo>
                    <a:pt x="915850" y="514036"/>
                  </a:lnTo>
                  <a:lnTo>
                    <a:pt x="861192" y="514036"/>
                  </a:lnTo>
                  <a:lnTo>
                    <a:pt x="861192" y="539669"/>
                  </a:lnTo>
                  <a:lnTo>
                    <a:pt x="915850" y="539669"/>
                  </a:lnTo>
                  <a:lnTo>
                    <a:pt x="915850" y="611290"/>
                  </a:lnTo>
                  <a:lnTo>
                    <a:pt x="946383" y="611290"/>
                  </a:lnTo>
                  <a:lnTo>
                    <a:pt x="946383" y="439777"/>
                  </a:lnTo>
                  <a:close/>
                </a:path>
                <a:path w="2243454" h="766445">
                  <a:moveTo>
                    <a:pt x="791456" y="630891"/>
                  </a:moveTo>
                  <a:lnTo>
                    <a:pt x="760922" y="630891"/>
                  </a:lnTo>
                  <a:lnTo>
                    <a:pt x="760922" y="766217"/>
                  </a:lnTo>
                  <a:lnTo>
                    <a:pt x="946383" y="766217"/>
                  </a:lnTo>
                  <a:lnTo>
                    <a:pt x="946383" y="740961"/>
                  </a:lnTo>
                  <a:lnTo>
                    <a:pt x="791456" y="740961"/>
                  </a:lnTo>
                  <a:lnTo>
                    <a:pt x="791456" y="696858"/>
                  </a:lnTo>
                  <a:lnTo>
                    <a:pt x="946383" y="696858"/>
                  </a:lnTo>
                  <a:lnTo>
                    <a:pt x="946383" y="672356"/>
                  </a:lnTo>
                  <a:lnTo>
                    <a:pt x="791456" y="672356"/>
                  </a:lnTo>
                  <a:lnTo>
                    <a:pt x="791456" y="630891"/>
                  </a:lnTo>
                  <a:close/>
                </a:path>
                <a:path w="2243454" h="766445">
                  <a:moveTo>
                    <a:pt x="946383" y="696858"/>
                  </a:moveTo>
                  <a:lnTo>
                    <a:pt x="915850" y="696858"/>
                  </a:lnTo>
                  <a:lnTo>
                    <a:pt x="915850" y="740961"/>
                  </a:lnTo>
                  <a:lnTo>
                    <a:pt x="946383" y="740961"/>
                  </a:lnTo>
                  <a:lnTo>
                    <a:pt x="946383" y="696858"/>
                  </a:lnTo>
                  <a:close/>
                </a:path>
                <a:path w="2243454" h="766445">
                  <a:moveTo>
                    <a:pt x="946383" y="630891"/>
                  </a:moveTo>
                  <a:lnTo>
                    <a:pt x="915850" y="630891"/>
                  </a:lnTo>
                  <a:lnTo>
                    <a:pt x="915850" y="672356"/>
                  </a:lnTo>
                  <a:lnTo>
                    <a:pt x="946383" y="672356"/>
                  </a:lnTo>
                  <a:lnTo>
                    <a:pt x="946383" y="630891"/>
                  </a:lnTo>
                  <a:close/>
                </a:path>
                <a:path w="2243454" h="766445">
                  <a:moveTo>
                    <a:pt x="767708" y="450708"/>
                  </a:moveTo>
                  <a:lnTo>
                    <a:pt x="734094" y="456934"/>
                  </a:lnTo>
                  <a:lnTo>
                    <a:pt x="708291" y="473655"/>
                  </a:lnTo>
                  <a:lnTo>
                    <a:pt x="691746" y="497939"/>
                  </a:lnTo>
                  <a:lnTo>
                    <a:pt x="685909" y="526853"/>
                  </a:lnTo>
                  <a:lnTo>
                    <a:pt x="691746" y="556025"/>
                  </a:lnTo>
                  <a:lnTo>
                    <a:pt x="708291" y="580144"/>
                  </a:lnTo>
                  <a:lnTo>
                    <a:pt x="734094" y="596559"/>
                  </a:lnTo>
                  <a:lnTo>
                    <a:pt x="767708" y="602620"/>
                  </a:lnTo>
                  <a:lnTo>
                    <a:pt x="801580" y="596559"/>
                  </a:lnTo>
                  <a:lnTo>
                    <a:pt x="827219" y="580144"/>
                  </a:lnTo>
                  <a:lnTo>
                    <a:pt x="829852" y="576233"/>
                  </a:lnTo>
                  <a:lnTo>
                    <a:pt x="767708" y="576233"/>
                  </a:lnTo>
                  <a:lnTo>
                    <a:pt x="746757" y="572587"/>
                  </a:lnTo>
                  <a:lnTo>
                    <a:pt x="730437" y="562333"/>
                  </a:lnTo>
                  <a:lnTo>
                    <a:pt x="719841" y="546495"/>
                  </a:lnTo>
                  <a:lnTo>
                    <a:pt x="716065" y="526099"/>
                  </a:lnTo>
                  <a:lnTo>
                    <a:pt x="719841" y="506197"/>
                  </a:lnTo>
                  <a:lnTo>
                    <a:pt x="730437" y="490712"/>
                  </a:lnTo>
                  <a:lnTo>
                    <a:pt x="746757" y="480670"/>
                  </a:lnTo>
                  <a:lnTo>
                    <a:pt x="767708" y="477095"/>
                  </a:lnTo>
                  <a:lnTo>
                    <a:pt x="829519" y="477095"/>
                  </a:lnTo>
                  <a:lnTo>
                    <a:pt x="827219" y="473655"/>
                  </a:lnTo>
                  <a:lnTo>
                    <a:pt x="801580" y="456934"/>
                  </a:lnTo>
                  <a:lnTo>
                    <a:pt x="767708" y="450708"/>
                  </a:lnTo>
                  <a:close/>
                </a:path>
                <a:path w="2243454" h="766445">
                  <a:moveTo>
                    <a:pt x="829519" y="477095"/>
                  </a:moveTo>
                  <a:lnTo>
                    <a:pt x="767708" y="477095"/>
                  </a:lnTo>
                  <a:lnTo>
                    <a:pt x="788440" y="480670"/>
                  </a:lnTo>
                  <a:lnTo>
                    <a:pt x="804649" y="490712"/>
                  </a:lnTo>
                  <a:lnTo>
                    <a:pt x="815204" y="506197"/>
                  </a:lnTo>
                  <a:lnTo>
                    <a:pt x="818973" y="526099"/>
                  </a:lnTo>
                  <a:lnTo>
                    <a:pt x="815204" y="546495"/>
                  </a:lnTo>
                  <a:lnTo>
                    <a:pt x="804649" y="562333"/>
                  </a:lnTo>
                  <a:lnTo>
                    <a:pt x="788440" y="572587"/>
                  </a:lnTo>
                  <a:lnTo>
                    <a:pt x="767708" y="576233"/>
                  </a:lnTo>
                  <a:lnTo>
                    <a:pt x="829852" y="576233"/>
                  </a:lnTo>
                  <a:lnTo>
                    <a:pt x="843457" y="556025"/>
                  </a:lnTo>
                  <a:lnTo>
                    <a:pt x="849129" y="526853"/>
                  </a:lnTo>
                  <a:lnTo>
                    <a:pt x="843457" y="497939"/>
                  </a:lnTo>
                  <a:lnTo>
                    <a:pt x="829519" y="477095"/>
                  </a:lnTo>
                  <a:close/>
                </a:path>
                <a:path w="2243454" h="766445">
                  <a:moveTo>
                    <a:pt x="1156000" y="455232"/>
                  </a:moveTo>
                  <a:lnTo>
                    <a:pt x="1113028" y="455232"/>
                  </a:lnTo>
                  <a:lnTo>
                    <a:pt x="1080610" y="722114"/>
                  </a:lnTo>
                  <a:lnTo>
                    <a:pt x="1115290" y="722114"/>
                  </a:lnTo>
                  <a:lnTo>
                    <a:pt x="1137530" y="490665"/>
                  </a:lnTo>
                  <a:lnTo>
                    <a:pt x="1166083" y="490665"/>
                  </a:lnTo>
                  <a:lnTo>
                    <a:pt x="1156000" y="455232"/>
                  </a:lnTo>
                  <a:close/>
                </a:path>
                <a:path w="2243454" h="766445">
                  <a:moveTo>
                    <a:pt x="1166083" y="490665"/>
                  </a:moveTo>
                  <a:lnTo>
                    <a:pt x="1137530" y="490665"/>
                  </a:lnTo>
                  <a:lnTo>
                    <a:pt x="1203496" y="722114"/>
                  </a:lnTo>
                  <a:lnTo>
                    <a:pt x="1238930" y="722114"/>
                  </a:lnTo>
                  <a:lnTo>
                    <a:pt x="1249093" y="687057"/>
                  </a:lnTo>
                  <a:lnTo>
                    <a:pt x="1221967" y="687057"/>
                  </a:lnTo>
                  <a:lnTo>
                    <a:pt x="1166083" y="490665"/>
                  </a:lnTo>
                  <a:close/>
                </a:path>
                <a:path w="2243454" h="766445">
                  <a:moveTo>
                    <a:pt x="1334783" y="490665"/>
                  </a:moveTo>
                  <a:lnTo>
                    <a:pt x="1306027" y="490665"/>
                  </a:lnTo>
                  <a:lnTo>
                    <a:pt x="1327514" y="722114"/>
                  </a:lnTo>
                  <a:lnTo>
                    <a:pt x="1362570" y="722114"/>
                  </a:lnTo>
                  <a:lnTo>
                    <a:pt x="1334783" y="490665"/>
                  </a:lnTo>
                  <a:close/>
                </a:path>
                <a:path w="2243454" h="766445">
                  <a:moveTo>
                    <a:pt x="1330529" y="455232"/>
                  </a:moveTo>
                  <a:lnTo>
                    <a:pt x="1287934" y="455232"/>
                  </a:lnTo>
                  <a:lnTo>
                    <a:pt x="1221967" y="687057"/>
                  </a:lnTo>
                  <a:lnTo>
                    <a:pt x="1249093" y="687057"/>
                  </a:lnTo>
                  <a:lnTo>
                    <a:pt x="1306027" y="490665"/>
                  </a:lnTo>
                  <a:lnTo>
                    <a:pt x="1334783" y="490665"/>
                  </a:lnTo>
                  <a:lnTo>
                    <a:pt x="1330529" y="455232"/>
                  </a:lnTo>
                  <a:close/>
                </a:path>
                <a:path w="2243454" h="766445">
                  <a:moveTo>
                    <a:pt x="1523178" y="450708"/>
                  </a:moveTo>
                  <a:lnTo>
                    <a:pt x="1468997" y="462594"/>
                  </a:lnTo>
                  <a:lnTo>
                    <a:pt x="1433228" y="493775"/>
                  </a:lnTo>
                  <a:lnTo>
                    <a:pt x="1413503" y="537537"/>
                  </a:lnTo>
                  <a:lnTo>
                    <a:pt x="1407454" y="587165"/>
                  </a:lnTo>
                  <a:lnTo>
                    <a:pt x="1411275" y="629028"/>
                  </a:lnTo>
                  <a:lnTo>
                    <a:pt x="1423545" y="667036"/>
                  </a:lnTo>
                  <a:lnTo>
                    <a:pt x="1445478" y="698061"/>
                  </a:lnTo>
                  <a:lnTo>
                    <a:pt x="1478285" y="718971"/>
                  </a:lnTo>
                  <a:lnTo>
                    <a:pt x="1523178" y="726637"/>
                  </a:lnTo>
                  <a:lnTo>
                    <a:pt x="1567704" y="718971"/>
                  </a:lnTo>
                  <a:lnTo>
                    <a:pt x="1600287" y="698061"/>
                  </a:lnTo>
                  <a:lnTo>
                    <a:pt x="1523178" y="697989"/>
                  </a:lnTo>
                  <a:lnTo>
                    <a:pt x="1485347" y="688942"/>
                  </a:lnTo>
                  <a:lnTo>
                    <a:pt x="1460557" y="664628"/>
                  </a:lnTo>
                  <a:lnTo>
                    <a:pt x="1447004" y="629289"/>
                  </a:lnTo>
                  <a:lnTo>
                    <a:pt x="1442887" y="587165"/>
                  </a:lnTo>
                  <a:lnTo>
                    <a:pt x="1447322" y="545194"/>
                  </a:lnTo>
                  <a:lnTo>
                    <a:pt x="1461405" y="510926"/>
                  </a:lnTo>
                  <a:lnTo>
                    <a:pt x="1486302" y="487826"/>
                  </a:lnTo>
                  <a:lnTo>
                    <a:pt x="1523178" y="479357"/>
                  </a:lnTo>
                  <a:lnTo>
                    <a:pt x="1596032" y="479357"/>
                  </a:lnTo>
                  <a:lnTo>
                    <a:pt x="1576923" y="462594"/>
                  </a:lnTo>
                  <a:lnTo>
                    <a:pt x="1523178" y="450708"/>
                  </a:lnTo>
                  <a:close/>
                </a:path>
                <a:path w="2243454" h="766445">
                  <a:moveTo>
                    <a:pt x="1596032" y="479357"/>
                  </a:moveTo>
                  <a:lnTo>
                    <a:pt x="1523178" y="479357"/>
                  </a:lnTo>
                  <a:lnTo>
                    <a:pt x="1559460" y="487826"/>
                  </a:lnTo>
                  <a:lnTo>
                    <a:pt x="1584150" y="510926"/>
                  </a:lnTo>
                  <a:lnTo>
                    <a:pt x="1598239" y="545194"/>
                  </a:lnTo>
                  <a:lnTo>
                    <a:pt x="1602715" y="587165"/>
                  </a:lnTo>
                  <a:lnTo>
                    <a:pt x="1598610" y="629289"/>
                  </a:lnTo>
                  <a:lnTo>
                    <a:pt x="1585140" y="664628"/>
                  </a:lnTo>
                  <a:lnTo>
                    <a:pt x="1560573" y="688942"/>
                  </a:lnTo>
                  <a:lnTo>
                    <a:pt x="1523178" y="697989"/>
                  </a:lnTo>
                  <a:lnTo>
                    <a:pt x="1600338" y="697989"/>
                  </a:lnTo>
                  <a:lnTo>
                    <a:pt x="1622105" y="667036"/>
                  </a:lnTo>
                  <a:lnTo>
                    <a:pt x="1634334" y="629028"/>
                  </a:lnTo>
                  <a:lnTo>
                    <a:pt x="1638148" y="587165"/>
                  </a:lnTo>
                  <a:lnTo>
                    <a:pt x="1632111" y="537537"/>
                  </a:lnTo>
                  <a:lnTo>
                    <a:pt x="1612469" y="493775"/>
                  </a:lnTo>
                  <a:lnTo>
                    <a:pt x="1596032" y="479357"/>
                  </a:lnTo>
                  <a:close/>
                </a:path>
                <a:path w="2243454" h="766445">
                  <a:moveTo>
                    <a:pt x="1727330" y="455232"/>
                  </a:moveTo>
                  <a:lnTo>
                    <a:pt x="1692650" y="455232"/>
                  </a:lnTo>
                  <a:lnTo>
                    <a:pt x="1692650" y="610913"/>
                  </a:lnTo>
                  <a:lnTo>
                    <a:pt x="1695725" y="654339"/>
                  </a:lnTo>
                  <a:lnTo>
                    <a:pt x="1709048" y="691439"/>
                  </a:lnTo>
                  <a:lnTo>
                    <a:pt x="1738768" y="717302"/>
                  </a:lnTo>
                  <a:lnTo>
                    <a:pt x="1791035" y="727014"/>
                  </a:lnTo>
                  <a:lnTo>
                    <a:pt x="1842430" y="717302"/>
                  </a:lnTo>
                  <a:lnTo>
                    <a:pt x="1866423" y="696104"/>
                  </a:lnTo>
                  <a:lnTo>
                    <a:pt x="1791035" y="696104"/>
                  </a:lnTo>
                  <a:lnTo>
                    <a:pt x="1759930" y="690838"/>
                  </a:lnTo>
                  <a:lnTo>
                    <a:pt x="1740382" y="675183"/>
                  </a:lnTo>
                  <a:lnTo>
                    <a:pt x="1730234" y="649350"/>
                  </a:lnTo>
                  <a:lnTo>
                    <a:pt x="1727330" y="613551"/>
                  </a:lnTo>
                  <a:lnTo>
                    <a:pt x="1727330" y="455232"/>
                  </a:lnTo>
                  <a:close/>
                </a:path>
                <a:path w="2243454" h="766445">
                  <a:moveTo>
                    <a:pt x="1887911" y="455232"/>
                  </a:moveTo>
                  <a:lnTo>
                    <a:pt x="1853986" y="455232"/>
                  </a:lnTo>
                  <a:lnTo>
                    <a:pt x="1853986" y="613551"/>
                  </a:lnTo>
                  <a:lnTo>
                    <a:pt x="1851094" y="649350"/>
                  </a:lnTo>
                  <a:lnTo>
                    <a:pt x="1841028" y="675183"/>
                  </a:lnTo>
                  <a:lnTo>
                    <a:pt x="1821703" y="690838"/>
                  </a:lnTo>
                  <a:lnTo>
                    <a:pt x="1791035" y="696104"/>
                  </a:lnTo>
                  <a:lnTo>
                    <a:pt x="1866423" y="696104"/>
                  </a:lnTo>
                  <a:lnTo>
                    <a:pt x="1871702" y="691439"/>
                  </a:lnTo>
                  <a:lnTo>
                    <a:pt x="1884860" y="654339"/>
                  </a:lnTo>
                  <a:lnTo>
                    <a:pt x="1887911" y="610913"/>
                  </a:lnTo>
                  <a:lnTo>
                    <a:pt x="1887911" y="455232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3612150" y="7978814"/>
              <a:ext cx="4062729" cy="1382395"/>
            </a:xfrm>
            <a:custGeom>
              <a:avLst/>
              <a:gdLst/>
              <a:ahLst/>
              <a:cxnLst/>
              <a:rect l="l" t="t" r="r" b="b"/>
              <a:pathLst>
                <a:path w="4062730" h="1382395">
                  <a:moveTo>
                    <a:pt x="4062703" y="0"/>
                  </a:moveTo>
                  <a:lnTo>
                    <a:pt x="0" y="0"/>
                  </a:lnTo>
                  <a:lnTo>
                    <a:pt x="0" y="1382156"/>
                  </a:lnTo>
                  <a:lnTo>
                    <a:pt x="4062703" y="1382156"/>
                  </a:lnTo>
                  <a:lnTo>
                    <a:pt x="4062703" y="0"/>
                  </a:lnTo>
                  <a:close/>
                </a:path>
              </a:pathLst>
            </a:custGeom>
            <a:solidFill>
              <a:srgbClr val="6B6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4570999" y="8310658"/>
              <a:ext cx="2124710" cy="773430"/>
            </a:xfrm>
            <a:custGeom>
              <a:avLst/>
              <a:gdLst/>
              <a:ahLst/>
              <a:cxnLst/>
              <a:rect l="l" t="t" r="r" b="b"/>
              <a:pathLst>
                <a:path w="2124709" h="773429">
                  <a:moveTo>
                    <a:pt x="515461" y="26386"/>
                  </a:moveTo>
                  <a:lnTo>
                    <a:pt x="377496" y="26386"/>
                  </a:lnTo>
                  <a:lnTo>
                    <a:pt x="377496" y="65966"/>
                  </a:lnTo>
                  <a:lnTo>
                    <a:pt x="466834" y="65966"/>
                  </a:lnTo>
                  <a:lnTo>
                    <a:pt x="457616" y="104615"/>
                  </a:lnTo>
                  <a:lnTo>
                    <a:pt x="435782" y="141074"/>
                  </a:lnTo>
                  <a:lnTo>
                    <a:pt x="403276" y="173998"/>
                  </a:lnTo>
                  <a:lnTo>
                    <a:pt x="362041" y="202046"/>
                  </a:lnTo>
                  <a:lnTo>
                    <a:pt x="389182" y="238233"/>
                  </a:lnTo>
                  <a:lnTo>
                    <a:pt x="410798" y="224174"/>
                  </a:lnTo>
                  <a:lnTo>
                    <a:pt x="431777" y="208030"/>
                  </a:lnTo>
                  <a:lnTo>
                    <a:pt x="451626" y="189836"/>
                  </a:lnTo>
                  <a:lnTo>
                    <a:pt x="469849" y="169628"/>
                  </a:lnTo>
                  <a:lnTo>
                    <a:pt x="529970" y="169628"/>
                  </a:lnTo>
                  <a:lnTo>
                    <a:pt x="492090" y="135325"/>
                  </a:lnTo>
                  <a:lnTo>
                    <a:pt x="501943" y="113969"/>
                  </a:lnTo>
                  <a:lnTo>
                    <a:pt x="509288" y="91128"/>
                  </a:lnTo>
                  <a:lnTo>
                    <a:pt x="513876" y="66732"/>
                  </a:lnTo>
                  <a:lnTo>
                    <a:pt x="515461" y="40710"/>
                  </a:lnTo>
                  <a:lnTo>
                    <a:pt x="515461" y="26386"/>
                  </a:lnTo>
                  <a:close/>
                </a:path>
                <a:path w="2124709" h="773429">
                  <a:moveTo>
                    <a:pt x="529970" y="169628"/>
                  </a:moveTo>
                  <a:lnTo>
                    <a:pt x="469849" y="169628"/>
                  </a:lnTo>
                  <a:lnTo>
                    <a:pt x="527523" y="229940"/>
                  </a:lnTo>
                  <a:lnTo>
                    <a:pt x="559941" y="196768"/>
                  </a:lnTo>
                  <a:lnTo>
                    <a:pt x="529970" y="169628"/>
                  </a:lnTo>
                  <a:close/>
                </a:path>
                <a:path w="2124709" h="773429">
                  <a:moveTo>
                    <a:pt x="618745" y="3392"/>
                  </a:moveTo>
                  <a:lnTo>
                    <a:pt x="570496" y="3392"/>
                  </a:lnTo>
                  <a:lnTo>
                    <a:pt x="570496" y="318524"/>
                  </a:lnTo>
                  <a:lnTo>
                    <a:pt x="618745" y="318524"/>
                  </a:lnTo>
                  <a:lnTo>
                    <a:pt x="618745" y="153419"/>
                  </a:lnTo>
                  <a:lnTo>
                    <a:pt x="667749" y="153419"/>
                  </a:lnTo>
                  <a:lnTo>
                    <a:pt x="667749" y="111954"/>
                  </a:lnTo>
                  <a:lnTo>
                    <a:pt x="618745" y="111954"/>
                  </a:lnTo>
                  <a:lnTo>
                    <a:pt x="618745" y="3392"/>
                  </a:lnTo>
                  <a:close/>
                </a:path>
                <a:path w="2124709" h="773429">
                  <a:moveTo>
                    <a:pt x="894256" y="6785"/>
                  </a:moveTo>
                  <a:lnTo>
                    <a:pt x="849022" y="6785"/>
                  </a:lnTo>
                  <a:lnTo>
                    <a:pt x="849022" y="104792"/>
                  </a:lnTo>
                  <a:lnTo>
                    <a:pt x="818112" y="104792"/>
                  </a:lnTo>
                  <a:lnTo>
                    <a:pt x="818112" y="144749"/>
                  </a:lnTo>
                  <a:lnTo>
                    <a:pt x="849022" y="144749"/>
                  </a:lnTo>
                  <a:lnTo>
                    <a:pt x="849022" y="304577"/>
                  </a:lnTo>
                  <a:lnTo>
                    <a:pt x="894256" y="304577"/>
                  </a:lnTo>
                  <a:lnTo>
                    <a:pt x="894256" y="6785"/>
                  </a:lnTo>
                  <a:close/>
                </a:path>
                <a:path w="2124709" h="773429">
                  <a:moveTo>
                    <a:pt x="809819" y="40333"/>
                  </a:moveTo>
                  <a:lnTo>
                    <a:pt x="686555" y="40333"/>
                  </a:lnTo>
                  <a:lnTo>
                    <a:pt x="686555" y="79159"/>
                  </a:lnTo>
                  <a:lnTo>
                    <a:pt x="762700" y="79159"/>
                  </a:lnTo>
                  <a:lnTo>
                    <a:pt x="756021" y="110888"/>
                  </a:lnTo>
                  <a:lnTo>
                    <a:pt x="737821" y="143854"/>
                  </a:lnTo>
                  <a:lnTo>
                    <a:pt x="710009" y="174628"/>
                  </a:lnTo>
                  <a:lnTo>
                    <a:pt x="674493" y="199784"/>
                  </a:lnTo>
                  <a:lnTo>
                    <a:pt x="699749" y="236725"/>
                  </a:lnTo>
                  <a:lnTo>
                    <a:pt x="718261" y="224551"/>
                  </a:lnTo>
                  <a:lnTo>
                    <a:pt x="736172" y="210574"/>
                  </a:lnTo>
                  <a:lnTo>
                    <a:pt x="753023" y="194689"/>
                  </a:lnTo>
                  <a:lnTo>
                    <a:pt x="768354" y="176790"/>
                  </a:lnTo>
                  <a:lnTo>
                    <a:pt x="824011" y="176790"/>
                  </a:lnTo>
                  <a:lnTo>
                    <a:pt x="789463" y="142487"/>
                  </a:lnTo>
                  <a:lnTo>
                    <a:pt x="797892" y="122774"/>
                  </a:lnTo>
                  <a:lnTo>
                    <a:pt x="804306" y="101541"/>
                  </a:lnTo>
                  <a:lnTo>
                    <a:pt x="808387" y="78824"/>
                  </a:lnTo>
                  <a:lnTo>
                    <a:pt x="809819" y="54657"/>
                  </a:lnTo>
                  <a:lnTo>
                    <a:pt x="809819" y="40333"/>
                  </a:lnTo>
                  <a:close/>
                </a:path>
                <a:path w="2124709" h="773429">
                  <a:moveTo>
                    <a:pt x="824011" y="176790"/>
                  </a:moveTo>
                  <a:lnTo>
                    <a:pt x="768354" y="176790"/>
                  </a:lnTo>
                  <a:lnTo>
                    <a:pt x="810196" y="228055"/>
                  </a:lnTo>
                  <a:lnTo>
                    <a:pt x="842614" y="195261"/>
                  </a:lnTo>
                  <a:lnTo>
                    <a:pt x="824011" y="176790"/>
                  </a:lnTo>
                  <a:close/>
                </a:path>
                <a:path w="2124709" h="773429">
                  <a:moveTo>
                    <a:pt x="771747" y="0"/>
                  </a:moveTo>
                  <a:lnTo>
                    <a:pt x="725758" y="0"/>
                  </a:lnTo>
                  <a:lnTo>
                    <a:pt x="725758" y="40333"/>
                  </a:lnTo>
                  <a:lnTo>
                    <a:pt x="771747" y="40333"/>
                  </a:lnTo>
                  <a:lnTo>
                    <a:pt x="771747" y="0"/>
                  </a:lnTo>
                  <a:close/>
                </a:path>
                <a:path w="2124709" h="773429">
                  <a:moveTo>
                    <a:pt x="959469" y="3392"/>
                  </a:moveTo>
                  <a:lnTo>
                    <a:pt x="913481" y="3392"/>
                  </a:lnTo>
                  <a:lnTo>
                    <a:pt x="913481" y="318524"/>
                  </a:lnTo>
                  <a:lnTo>
                    <a:pt x="959469" y="318524"/>
                  </a:lnTo>
                  <a:lnTo>
                    <a:pt x="959469" y="3392"/>
                  </a:lnTo>
                  <a:close/>
                </a:path>
                <a:path w="2124709" h="773429">
                  <a:moveTo>
                    <a:pt x="1282172" y="6785"/>
                  </a:moveTo>
                  <a:lnTo>
                    <a:pt x="1236561" y="6785"/>
                  </a:lnTo>
                  <a:lnTo>
                    <a:pt x="1236561" y="94991"/>
                  </a:lnTo>
                  <a:lnTo>
                    <a:pt x="1204143" y="94991"/>
                  </a:lnTo>
                  <a:lnTo>
                    <a:pt x="1204143" y="134948"/>
                  </a:lnTo>
                  <a:lnTo>
                    <a:pt x="1236561" y="134948"/>
                  </a:lnTo>
                  <a:lnTo>
                    <a:pt x="1236561" y="304577"/>
                  </a:lnTo>
                  <a:lnTo>
                    <a:pt x="1282172" y="304577"/>
                  </a:lnTo>
                  <a:lnTo>
                    <a:pt x="1282172" y="6785"/>
                  </a:lnTo>
                  <a:close/>
                </a:path>
                <a:path w="2124709" h="773429">
                  <a:moveTo>
                    <a:pt x="1195473" y="28271"/>
                  </a:moveTo>
                  <a:lnTo>
                    <a:pt x="1077864" y="28271"/>
                  </a:lnTo>
                  <a:lnTo>
                    <a:pt x="1077864" y="67851"/>
                  </a:lnTo>
                  <a:lnTo>
                    <a:pt x="1149485" y="67851"/>
                  </a:lnTo>
                  <a:lnTo>
                    <a:pt x="1143194" y="102837"/>
                  </a:lnTo>
                  <a:lnTo>
                    <a:pt x="1126868" y="138529"/>
                  </a:lnTo>
                  <a:lnTo>
                    <a:pt x="1100929" y="171960"/>
                  </a:lnTo>
                  <a:lnTo>
                    <a:pt x="1065801" y="200161"/>
                  </a:lnTo>
                  <a:lnTo>
                    <a:pt x="1091811" y="235217"/>
                  </a:lnTo>
                  <a:lnTo>
                    <a:pt x="1109233" y="221989"/>
                  </a:lnTo>
                  <a:lnTo>
                    <a:pt x="1125737" y="207135"/>
                  </a:lnTo>
                  <a:lnTo>
                    <a:pt x="1141109" y="190584"/>
                  </a:lnTo>
                  <a:lnTo>
                    <a:pt x="1155139" y="172267"/>
                  </a:lnTo>
                  <a:lnTo>
                    <a:pt x="1211451" y="172267"/>
                  </a:lnTo>
                  <a:lnTo>
                    <a:pt x="1175118" y="137964"/>
                  </a:lnTo>
                  <a:lnTo>
                    <a:pt x="1183705" y="116537"/>
                  </a:lnTo>
                  <a:lnTo>
                    <a:pt x="1190101" y="93484"/>
                  </a:lnTo>
                  <a:lnTo>
                    <a:pt x="1194095" y="68734"/>
                  </a:lnTo>
                  <a:lnTo>
                    <a:pt x="1195473" y="42218"/>
                  </a:lnTo>
                  <a:lnTo>
                    <a:pt x="1195473" y="28271"/>
                  </a:lnTo>
                  <a:close/>
                </a:path>
                <a:path w="2124709" h="773429">
                  <a:moveTo>
                    <a:pt x="1211451" y="172267"/>
                  </a:moveTo>
                  <a:lnTo>
                    <a:pt x="1155139" y="172267"/>
                  </a:lnTo>
                  <a:lnTo>
                    <a:pt x="1204897" y="228055"/>
                  </a:lnTo>
                  <a:lnTo>
                    <a:pt x="1235807" y="195261"/>
                  </a:lnTo>
                  <a:lnTo>
                    <a:pt x="1211451" y="172267"/>
                  </a:lnTo>
                  <a:close/>
                </a:path>
                <a:path w="2124709" h="773429">
                  <a:moveTo>
                    <a:pt x="1350777" y="3392"/>
                  </a:moveTo>
                  <a:lnTo>
                    <a:pt x="1304789" y="3392"/>
                  </a:lnTo>
                  <a:lnTo>
                    <a:pt x="1304789" y="318524"/>
                  </a:lnTo>
                  <a:lnTo>
                    <a:pt x="1350777" y="318524"/>
                  </a:lnTo>
                  <a:lnTo>
                    <a:pt x="1350777" y="3392"/>
                  </a:lnTo>
                  <a:close/>
                </a:path>
                <a:path w="2124709" h="773429">
                  <a:moveTo>
                    <a:pt x="1536573" y="15078"/>
                  </a:moveTo>
                  <a:lnTo>
                    <a:pt x="1397101" y="15078"/>
                  </a:lnTo>
                  <a:lnTo>
                    <a:pt x="1397101" y="54657"/>
                  </a:lnTo>
                  <a:lnTo>
                    <a:pt x="1487946" y="54657"/>
                  </a:lnTo>
                  <a:lnTo>
                    <a:pt x="1476131" y="85656"/>
                  </a:lnTo>
                  <a:lnTo>
                    <a:pt x="1453644" y="112944"/>
                  </a:lnTo>
                  <a:lnTo>
                    <a:pt x="1422109" y="136344"/>
                  </a:lnTo>
                  <a:lnTo>
                    <a:pt x="1383154" y="155681"/>
                  </a:lnTo>
                  <a:lnTo>
                    <a:pt x="1403509" y="193376"/>
                  </a:lnTo>
                  <a:lnTo>
                    <a:pt x="1429731" y="181101"/>
                  </a:lnTo>
                  <a:lnTo>
                    <a:pt x="1452984" y="167555"/>
                  </a:lnTo>
                  <a:lnTo>
                    <a:pt x="1473269" y="152877"/>
                  </a:lnTo>
                  <a:lnTo>
                    <a:pt x="1490585" y="137210"/>
                  </a:lnTo>
                  <a:lnTo>
                    <a:pt x="1558297" y="137210"/>
                  </a:lnTo>
                  <a:lnTo>
                    <a:pt x="1513202" y="108562"/>
                  </a:lnTo>
                  <a:lnTo>
                    <a:pt x="1523533" y="89508"/>
                  </a:lnTo>
                  <a:lnTo>
                    <a:pt x="1530825" y="69783"/>
                  </a:lnTo>
                  <a:lnTo>
                    <a:pt x="1535148" y="49563"/>
                  </a:lnTo>
                  <a:lnTo>
                    <a:pt x="1536573" y="29025"/>
                  </a:lnTo>
                  <a:lnTo>
                    <a:pt x="1536573" y="15078"/>
                  </a:lnTo>
                  <a:close/>
                </a:path>
                <a:path w="2124709" h="773429">
                  <a:moveTo>
                    <a:pt x="1558297" y="137210"/>
                  </a:moveTo>
                  <a:lnTo>
                    <a:pt x="1490585" y="137210"/>
                  </a:lnTo>
                  <a:lnTo>
                    <a:pt x="1550520" y="185837"/>
                  </a:lnTo>
                  <a:lnTo>
                    <a:pt x="1577284" y="149272"/>
                  </a:lnTo>
                  <a:lnTo>
                    <a:pt x="1558297" y="137210"/>
                  </a:lnTo>
                  <a:close/>
                </a:path>
                <a:path w="2124709" h="773429">
                  <a:moveTo>
                    <a:pt x="1641743" y="211093"/>
                  </a:moveTo>
                  <a:lnTo>
                    <a:pt x="1442712" y="211093"/>
                  </a:lnTo>
                  <a:lnTo>
                    <a:pt x="1442712" y="249919"/>
                  </a:lnTo>
                  <a:lnTo>
                    <a:pt x="1593493" y="249919"/>
                  </a:lnTo>
                  <a:lnTo>
                    <a:pt x="1593493" y="327948"/>
                  </a:lnTo>
                  <a:lnTo>
                    <a:pt x="1641743" y="327948"/>
                  </a:lnTo>
                  <a:lnTo>
                    <a:pt x="1641743" y="211093"/>
                  </a:lnTo>
                  <a:close/>
                </a:path>
                <a:path w="2124709" h="773429">
                  <a:moveTo>
                    <a:pt x="1641743" y="3392"/>
                  </a:moveTo>
                  <a:lnTo>
                    <a:pt x="1593493" y="3392"/>
                  </a:lnTo>
                  <a:lnTo>
                    <a:pt x="1593493" y="193753"/>
                  </a:lnTo>
                  <a:lnTo>
                    <a:pt x="1641743" y="193753"/>
                  </a:lnTo>
                  <a:lnTo>
                    <a:pt x="1641743" y="117232"/>
                  </a:lnTo>
                  <a:lnTo>
                    <a:pt x="1690746" y="117232"/>
                  </a:lnTo>
                  <a:lnTo>
                    <a:pt x="1690746" y="76144"/>
                  </a:lnTo>
                  <a:lnTo>
                    <a:pt x="1641743" y="76144"/>
                  </a:lnTo>
                  <a:lnTo>
                    <a:pt x="1641743" y="3392"/>
                  </a:lnTo>
                  <a:close/>
                </a:path>
                <a:path w="2124709" h="773429">
                  <a:moveTo>
                    <a:pt x="75767" y="440154"/>
                  </a:moveTo>
                  <a:lnTo>
                    <a:pt x="41505" y="475081"/>
                  </a:lnTo>
                  <a:lnTo>
                    <a:pt x="17952" y="516298"/>
                  </a:lnTo>
                  <a:lnTo>
                    <a:pt x="4364" y="560908"/>
                  </a:lnTo>
                  <a:lnTo>
                    <a:pt x="0" y="606012"/>
                  </a:lnTo>
                  <a:lnTo>
                    <a:pt x="4364" y="651117"/>
                  </a:lnTo>
                  <a:lnTo>
                    <a:pt x="17952" y="695727"/>
                  </a:lnTo>
                  <a:lnTo>
                    <a:pt x="41505" y="736944"/>
                  </a:lnTo>
                  <a:lnTo>
                    <a:pt x="75767" y="771871"/>
                  </a:lnTo>
                  <a:lnTo>
                    <a:pt x="103284" y="748500"/>
                  </a:lnTo>
                  <a:lnTo>
                    <a:pt x="85933" y="725441"/>
                  </a:lnTo>
                  <a:lnTo>
                    <a:pt x="69076" y="695209"/>
                  </a:lnTo>
                  <a:lnTo>
                    <a:pt x="56318" y="656000"/>
                  </a:lnTo>
                  <a:lnTo>
                    <a:pt x="51265" y="606012"/>
                  </a:lnTo>
                  <a:lnTo>
                    <a:pt x="56318" y="556025"/>
                  </a:lnTo>
                  <a:lnTo>
                    <a:pt x="69076" y="516816"/>
                  </a:lnTo>
                  <a:lnTo>
                    <a:pt x="85933" y="486583"/>
                  </a:lnTo>
                  <a:lnTo>
                    <a:pt x="103284" y="463525"/>
                  </a:lnTo>
                  <a:lnTo>
                    <a:pt x="75767" y="440154"/>
                  </a:lnTo>
                  <a:close/>
                </a:path>
                <a:path w="2124709" h="773429">
                  <a:moveTo>
                    <a:pt x="399097" y="443169"/>
                  </a:moveTo>
                  <a:lnTo>
                    <a:pt x="350847" y="443169"/>
                  </a:lnTo>
                  <a:lnTo>
                    <a:pt x="350847" y="540800"/>
                  </a:lnTo>
                  <a:lnTo>
                    <a:pt x="316168" y="540800"/>
                  </a:lnTo>
                  <a:lnTo>
                    <a:pt x="316168" y="580757"/>
                  </a:lnTo>
                  <a:lnTo>
                    <a:pt x="350847" y="580757"/>
                  </a:lnTo>
                  <a:lnTo>
                    <a:pt x="350847" y="758301"/>
                  </a:lnTo>
                  <a:lnTo>
                    <a:pt x="399097" y="758301"/>
                  </a:lnTo>
                  <a:lnTo>
                    <a:pt x="399097" y="443169"/>
                  </a:lnTo>
                  <a:close/>
                </a:path>
                <a:path w="2124709" h="773429">
                  <a:moveTo>
                    <a:pt x="216276" y="462771"/>
                  </a:moveTo>
                  <a:lnTo>
                    <a:pt x="178781" y="470363"/>
                  </a:lnTo>
                  <a:lnTo>
                    <a:pt x="150686" y="491278"/>
                  </a:lnTo>
                  <a:lnTo>
                    <a:pt x="133052" y="522724"/>
                  </a:lnTo>
                  <a:lnTo>
                    <a:pt x="126938" y="561909"/>
                  </a:lnTo>
                  <a:lnTo>
                    <a:pt x="133052" y="601094"/>
                  </a:lnTo>
                  <a:lnTo>
                    <a:pt x="150686" y="632540"/>
                  </a:lnTo>
                  <a:lnTo>
                    <a:pt x="178781" y="653455"/>
                  </a:lnTo>
                  <a:lnTo>
                    <a:pt x="216276" y="661047"/>
                  </a:lnTo>
                  <a:lnTo>
                    <a:pt x="253670" y="653455"/>
                  </a:lnTo>
                  <a:lnTo>
                    <a:pt x="281912" y="632540"/>
                  </a:lnTo>
                  <a:lnTo>
                    <a:pt x="288627" y="620714"/>
                  </a:lnTo>
                  <a:lnTo>
                    <a:pt x="216276" y="620714"/>
                  </a:lnTo>
                  <a:lnTo>
                    <a:pt x="199442" y="616985"/>
                  </a:lnTo>
                  <a:lnTo>
                    <a:pt x="185931" y="605871"/>
                  </a:lnTo>
                  <a:lnTo>
                    <a:pt x="176943" y="587477"/>
                  </a:lnTo>
                  <a:lnTo>
                    <a:pt x="173680" y="561909"/>
                  </a:lnTo>
                  <a:lnTo>
                    <a:pt x="176890" y="536182"/>
                  </a:lnTo>
                  <a:lnTo>
                    <a:pt x="185790" y="517806"/>
                  </a:lnTo>
                  <a:lnTo>
                    <a:pt x="199283" y="506780"/>
                  </a:lnTo>
                  <a:lnTo>
                    <a:pt x="216276" y="503105"/>
                  </a:lnTo>
                  <a:lnTo>
                    <a:pt x="288627" y="503105"/>
                  </a:lnTo>
                  <a:lnTo>
                    <a:pt x="281912" y="491278"/>
                  </a:lnTo>
                  <a:lnTo>
                    <a:pt x="253670" y="470363"/>
                  </a:lnTo>
                  <a:lnTo>
                    <a:pt x="216276" y="462771"/>
                  </a:lnTo>
                  <a:close/>
                </a:path>
                <a:path w="2124709" h="773429">
                  <a:moveTo>
                    <a:pt x="288627" y="503105"/>
                  </a:moveTo>
                  <a:lnTo>
                    <a:pt x="216276" y="503105"/>
                  </a:lnTo>
                  <a:lnTo>
                    <a:pt x="233268" y="506780"/>
                  </a:lnTo>
                  <a:lnTo>
                    <a:pt x="246762" y="517806"/>
                  </a:lnTo>
                  <a:lnTo>
                    <a:pt x="255661" y="536182"/>
                  </a:lnTo>
                  <a:lnTo>
                    <a:pt x="258871" y="561909"/>
                  </a:lnTo>
                  <a:lnTo>
                    <a:pt x="255661" y="587477"/>
                  </a:lnTo>
                  <a:lnTo>
                    <a:pt x="246762" y="605871"/>
                  </a:lnTo>
                  <a:lnTo>
                    <a:pt x="233268" y="616985"/>
                  </a:lnTo>
                  <a:lnTo>
                    <a:pt x="216276" y="620714"/>
                  </a:lnTo>
                  <a:lnTo>
                    <a:pt x="288627" y="620714"/>
                  </a:lnTo>
                  <a:lnTo>
                    <a:pt x="299765" y="601094"/>
                  </a:lnTo>
                  <a:lnTo>
                    <a:pt x="305990" y="561909"/>
                  </a:lnTo>
                  <a:lnTo>
                    <a:pt x="299765" y="522724"/>
                  </a:lnTo>
                  <a:lnTo>
                    <a:pt x="288627" y="503105"/>
                  </a:lnTo>
                  <a:close/>
                </a:path>
                <a:path w="2124709" h="773429">
                  <a:moveTo>
                    <a:pt x="739067" y="578495"/>
                  </a:moveTo>
                  <a:lnTo>
                    <a:pt x="437505" y="578495"/>
                  </a:lnTo>
                  <a:lnTo>
                    <a:pt x="437505" y="615813"/>
                  </a:lnTo>
                  <a:lnTo>
                    <a:pt x="739067" y="615813"/>
                  </a:lnTo>
                  <a:lnTo>
                    <a:pt x="739067" y="578495"/>
                  </a:lnTo>
                  <a:close/>
                </a:path>
                <a:path w="2124709" h="773429">
                  <a:moveTo>
                    <a:pt x="694209" y="521198"/>
                  </a:moveTo>
                  <a:lnTo>
                    <a:pt x="482739" y="521198"/>
                  </a:lnTo>
                  <a:lnTo>
                    <a:pt x="482739" y="557763"/>
                  </a:lnTo>
                  <a:lnTo>
                    <a:pt x="694209" y="557763"/>
                  </a:lnTo>
                  <a:lnTo>
                    <a:pt x="694209" y="521198"/>
                  </a:lnTo>
                  <a:close/>
                </a:path>
                <a:path w="2124709" h="773429">
                  <a:moveTo>
                    <a:pt x="563407" y="483503"/>
                  </a:moveTo>
                  <a:lnTo>
                    <a:pt x="515157" y="483503"/>
                  </a:lnTo>
                  <a:lnTo>
                    <a:pt x="515157" y="521198"/>
                  </a:lnTo>
                  <a:lnTo>
                    <a:pt x="563407" y="521198"/>
                  </a:lnTo>
                  <a:lnTo>
                    <a:pt x="563407" y="483503"/>
                  </a:lnTo>
                  <a:close/>
                </a:path>
                <a:path w="2124709" h="773429">
                  <a:moveTo>
                    <a:pt x="660661" y="483503"/>
                  </a:moveTo>
                  <a:lnTo>
                    <a:pt x="612411" y="483503"/>
                  </a:lnTo>
                  <a:lnTo>
                    <a:pt x="612411" y="521198"/>
                  </a:lnTo>
                  <a:lnTo>
                    <a:pt x="660661" y="521198"/>
                  </a:lnTo>
                  <a:lnTo>
                    <a:pt x="660661" y="483503"/>
                  </a:lnTo>
                  <a:close/>
                </a:path>
                <a:path w="2124709" h="773429">
                  <a:moveTo>
                    <a:pt x="694963" y="446939"/>
                  </a:moveTo>
                  <a:lnTo>
                    <a:pt x="481985" y="446939"/>
                  </a:lnTo>
                  <a:lnTo>
                    <a:pt x="481985" y="483503"/>
                  </a:lnTo>
                  <a:lnTo>
                    <a:pt x="694963" y="483503"/>
                  </a:lnTo>
                  <a:lnTo>
                    <a:pt x="694963" y="446939"/>
                  </a:lnTo>
                  <a:close/>
                </a:path>
                <a:path w="2124709" h="773429">
                  <a:moveTo>
                    <a:pt x="688555" y="636169"/>
                  </a:moveTo>
                  <a:lnTo>
                    <a:pt x="488017" y="636169"/>
                  </a:lnTo>
                  <a:lnTo>
                    <a:pt x="488017" y="671602"/>
                  </a:lnTo>
                  <a:lnTo>
                    <a:pt x="639174" y="671602"/>
                  </a:lnTo>
                  <a:lnTo>
                    <a:pt x="639174" y="687434"/>
                  </a:lnTo>
                  <a:lnTo>
                    <a:pt x="488017" y="687434"/>
                  </a:lnTo>
                  <a:lnTo>
                    <a:pt x="488017" y="773379"/>
                  </a:lnTo>
                  <a:lnTo>
                    <a:pt x="693832" y="773379"/>
                  </a:lnTo>
                  <a:lnTo>
                    <a:pt x="693832" y="737192"/>
                  </a:lnTo>
                  <a:lnTo>
                    <a:pt x="537774" y="737192"/>
                  </a:lnTo>
                  <a:lnTo>
                    <a:pt x="537774" y="720229"/>
                  </a:lnTo>
                  <a:lnTo>
                    <a:pt x="688555" y="720229"/>
                  </a:lnTo>
                  <a:lnTo>
                    <a:pt x="688555" y="636169"/>
                  </a:lnTo>
                  <a:close/>
                </a:path>
                <a:path w="2124709" h="773429">
                  <a:moveTo>
                    <a:pt x="1027394" y="443169"/>
                  </a:moveTo>
                  <a:lnTo>
                    <a:pt x="979144" y="443169"/>
                  </a:lnTo>
                  <a:lnTo>
                    <a:pt x="979144" y="758301"/>
                  </a:lnTo>
                  <a:lnTo>
                    <a:pt x="1027394" y="758301"/>
                  </a:lnTo>
                  <a:lnTo>
                    <a:pt x="1027394" y="443169"/>
                  </a:lnTo>
                  <a:close/>
                </a:path>
                <a:path w="2124709" h="773429">
                  <a:moveTo>
                    <a:pt x="924486" y="464656"/>
                  </a:moveTo>
                  <a:lnTo>
                    <a:pt x="774082" y="464656"/>
                  </a:lnTo>
                  <a:lnTo>
                    <a:pt x="774082" y="503858"/>
                  </a:lnTo>
                  <a:lnTo>
                    <a:pt x="876990" y="503858"/>
                  </a:lnTo>
                  <a:lnTo>
                    <a:pt x="876990" y="545700"/>
                  </a:lnTo>
                  <a:lnTo>
                    <a:pt x="774082" y="545700"/>
                  </a:lnTo>
                  <a:lnTo>
                    <a:pt x="774082" y="667833"/>
                  </a:lnTo>
                  <a:lnTo>
                    <a:pt x="792930" y="667833"/>
                  </a:lnTo>
                  <a:lnTo>
                    <a:pt x="836144" y="667297"/>
                  </a:lnTo>
                  <a:lnTo>
                    <a:pt x="880241" y="665524"/>
                  </a:lnTo>
                  <a:lnTo>
                    <a:pt x="921582" y="662267"/>
                  </a:lnTo>
                  <a:lnTo>
                    <a:pt x="956527" y="657278"/>
                  </a:lnTo>
                  <a:lnTo>
                    <a:pt x="953189" y="628630"/>
                  </a:lnTo>
                  <a:lnTo>
                    <a:pt x="821578" y="628630"/>
                  </a:lnTo>
                  <a:lnTo>
                    <a:pt x="821578" y="582641"/>
                  </a:lnTo>
                  <a:lnTo>
                    <a:pt x="924486" y="582641"/>
                  </a:lnTo>
                  <a:lnTo>
                    <a:pt x="924486" y="464656"/>
                  </a:lnTo>
                  <a:close/>
                </a:path>
                <a:path w="2124709" h="773429">
                  <a:moveTo>
                    <a:pt x="952003" y="618452"/>
                  </a:moveTo>
                  <a:lnTo>
                    <a:pt x="920386" y="623223"/>
                  </a:lnTo>
                  <a:lnTo>
                    <a:pt x="885377" y="626368"/>
                  </a:lnTo>
                  <a:lnTo>
                    <a:pt x="851074" y="628099"/>
                  </a:lnTo>
                  <a:lnTo>
                    <a:pt x="821578" y="628630"/>
                  </a:lnTo>
                  <a:lnTo>
                    <a:pt x="953189" y="628630"/>
                  </a:lnTo>
                  <a:lnTo>
                    <a:pt x="952003" y="618452"/>
                  </a:lnTo>
                  <a:close/>
                </a:path>
                <a:path w="2124709" h="773429">
                  <a:moveTo>
                    <a:pt x="1206028" y="468048"/>
                  </a:moveTo>
                  <a:lnTo>
                    <a:pt x="1084649" y="468048"/>
                  </a:lnTo>
                  <a:lnTo>
                    <a:pt x="1084649" y="506497"/>
                  </a:lnTo>
                  <a:lnTo>
                    <a:pt x="1158532" y="506497"/>
                  </a:lnTo>
                  <a:lnTo>
                    <a:pt x="1158379" y="517234"/>
                  </a:lnTo>
                  <a:lnTo>
                    <a:pt x="1157872" y="527936"/>
                  </a:lnTo>
                  <a:lnTo>
                    <a:pt x="1156941" y="538568"/>
                  </a:lnTo>
                  <a:lnTo>
                    <a:pt x="1155516" y="549093"/>
                  </a:lnTo>
                  <a:lnTo>
                    <a:pt x="1074471" y="549093"/>
                  </a:lnTo>
                  <a:lnTo>
                    <a:pt x="1074471" y="587542"/>
                  </a:lnTo>
                  <a:lnTo>
                    <a:pt x="1235053" y="587542"/>
                  </a:lnTo>
                  <a:lnTo>
                    <a:pt x="1235053" y="744354"/>
                  </a:lnTo>
                  <a:lnTo>
                    <a:pt x="1280287" y="744354"/>
                  </a:lnTo>
                  <a:lnTo>
                    <a:pt x="1280287" y="547585"/>
                  </a:lnTo>
                  <a:lnTo>
                    <a:pt x="1203012" y="547585"/>
                  </a:lnTo>
                  <a:lnTo>
                    <a:pt x="1204437" y="535552"/>
                  </a:lnTo>
                  <a:lnTo>
                    <a:pt x="1205368" y="523130"/>
                  </a:lnTo>
                  <a:lnTo>
                    <a:pt x="1205874" y="510214"/>
                  </a:lnTo>
                  <a:lnTo>
                    <a:pt x="1205917" y="506497"/>
                  </a:lnTo>
                  <a:lnTo>
                    <a:pt x="1206028" y="468048"/>
                  </a:lnTo>
                  <a:close/>
                </a:path>
                <a:path w="2124709" h="773429">
                  <a:moveTo>
                    <a:pt x="1195096" y="587542"/>
                  </a:moveTo>
                  <a:lnTo>
                    <a:pt x="1146092" y="587542"/>
                  </a:lnTo>
                  <a:lnTo>
                    <a:pt x="1138365" y="607338"/>
                  </a:lnTo>
                  <a:lnTo>
                    <a:pt x="1128658" y="626603"/>
                  </a:lnTo>
                  <a:lnTo>
                    <a:pt x="1116831" y="645374"/>
                  </a:lnTo>
                  <a:lnTo>
                    <a:pt x="1102743" y="663686"/>
                  </a:lnTo>
                  <a:lnTo>
                    <a:pt x="1142700" y="689696"/>
                  </a:lnTo>
                  <a:lnTo>
                    <a:pt x="1159368" y="667161"/>
                  </a:lnTo>
                  <a:lnTo>
                    <a:pt x="1173704" y="642859"/>
                  </a:lnTo>
                  <a:lnTo>
                    <a:pt x="1185637" y="616438"/>
                  </a:lnTo>
                  <a:lnTo>
                    <a:pt x="1195096" y="587542"/>
                  </a:lnTo>
                  <a:close/>
                </a:path>
                <a:path w="2124709" h="773429">
                  <a:moveTo>
                    <a:pt x="1280287" y="446562"/>
                  </a:moveTo>
                  <a:lnTo>
                    <a:pt x="1235053" y="446562"/>
                  </a:lnTo>
                  <a:lnTo>
                    <a:pt x="1235053" y="547585"/>
                  </a:lnTo>
                  <a:lnTo>
                    <a:pt x="1280287" y="547585"/>
                  </a:lnTo>
                  <a:lnTo>
                    <a:pt x="1280287" y="446562"/>
                  </a:lnTo>
                  <a:close/>
                </a:path>
                <a:path w="2124709" h="773429">
                  <a:moveTo>
                    <a:pt x="1350777" y="443169"/>
                  </a:moveTo>
                  <a:lnTo>
                    <a:pt x="1304789" y="443169"/>
                  </a:lnTo>
                  <a:lnTo>
                    <a:pt x="1304789" y="758301"/>
                  </a:lnTo>
                  <a:lnTo>
                    <a:pt x="1350777" y="758301"/>
                  </a:lnTo>
                  <a:lnTo>
                    <a:pt x="1350777" y="443169"/>
                  </a:lnTo>
                  <a:close/>
                </a:path>
                <a:path w="2124709" h="773429">
                  <a:moveTo>
                    <a:pt x="1483800" y="462771"/>
                  </a:moveTo>
                  <a:lnTo>
                    <a:pt x="1445893" y="470363"/>
                  </a:lnTo>
                  <a:lnTo>
                    <a:pt x="1416891" y="491278"/>
                  </a:lnTo>
                  <a:lnTo>
                    <a:pt x="1398350" y="522724"/>
                  </a:lnTo>
                  <a:lnTo>
                    <a:pt x="1391824" y="561909"/>
                  </a:lnTo>
                  <a:lnTo>
                    <a:pt x="1398350" y="601094"/>
                  </a:lnTo>
                  <a:lnTo>
                    <a:pt x="1416891" y="632540"/>
                  </a:lnTo>
                  <a:lnTo>
                    <a:pt x="1445893" y="653455"/>
                  </a:lnTo>
                  <a:lnTo>
                    <a:pt x="1483800" y="661047"/>
                  </a:lnTo>
                  <a:lnTo>
                    <a:pt x="1521312" y="653455"/>
                  </a:lnTo>
                  <a:lnTo>
                    <a:pt x="1549814" y="632540"/>
                  </a:lnTo>
                  <a:lnTo>
                    <a:pt x="1556625" y="620714"/>
                  </a:lnTo>
                  <a:lnTo>
                    <a:pt x="1483800" y="620714"/>
                  </a:lnTo>
                  <a:lnTo>
                    <a:pt x="1466613" y="616985"/>
                  </a:lnTo>
                  <a:lnTo>
                    <a:pt x="1452324" y="605871"/>
                  </a:lnTo>
                  <a:lnTo>
                    <a:pt x="1442559" y="587477"/>
                  </a:lnTo>
                  <a:lnTo>
                    <a:pt x="1438943" y="561909"/>
                  </a:lnTo>
                  <a:lnTo>
                    <a:pt x="1442506" y="536182"/>
                  </a:lnTo>
                  <a:lnTo>
                    <a:pt x="1452183" y="517806"/>
                  </a:lnTo>
                  <a:lnTo>
                    <a:pt x="1466454" y="506780"/>
                  </a:lnTo>
                  <a:lnTo>
                    <a:pt x="1483800" y="503105"/>
                  </a:lnTo>
                  <a:lnTo>
                    <a:pt x="1556625" y="503105"/>
                  </a:lnTo>
                  <a:lnTo>
                    <a:pt x="1549814" y="491278"/>
                  </a:lnTo>
                  <a:lnTo>
                    <a:pt x="1521312" y="470363"/>
                  </a:lnTo>
                  <a:lnTo>
                    <a:pt x="1483800" y="462771"/>
                  </a:lnTo>
                  <a:close/>
                </a:path>
                <a:path w="2124709" h="773429">
                  <a:moveTo>
                    <a:pt x="1556625" y="503105"/>
                  </a:moveTo>
                  <a:lnTo>
                    <a:pt x="1483800" y="503105"/>
                  </a:lnTo>
                  <a:lnTo>
                    <a:pt x="1500969" y="506780"/>
                  </a:lnTo>
                  <a:lnTo>
                    <a:pt x="1514851" y="517806"/>
                  </a:lnTo>
                  <a:lnTo>
                    <a:pt x="1524140" y="536182"/>
                  </a:lnTo>
                  <a:lnTo>
                    <a:pt x="1527526" y="561909"/>
                  </a:lnTo>
                  <a:lnTo>
                    <a:pt x="1524140" y="587477"/>
                  </a:lnTo>
                  <a:lnTo>
                    <a:pt x="1514851" y="605871"/>
                  </a:lnTo>
                  <a:lnTo>
                    <a:pt x="1500969" y="616985"/>
                  </a:lnTo>
                  <a:lnTo>
                    <a:pt x="1483800" y="620714"/>
                  </a:lnTo>
                  <a:lnTo>
                    <a:pt x="1556625" y="620714"/>
                  </a:lnTo>
                  <a:lnTo>
                    <a:pt x="1567925" y="601094"/>
                  </a:lnTo>
                  <a:lnTo>
                    <a:pt x="1574268" y="561909"/>
                  </a:lnTo>
                  <a:lnTo>
                    <a:pt x="1567925" y="522724"/>
                  </a:lnTo>
                  <a:lnTo>
                    <a:pt x="1556625" y="503105"/>
                  </a:lnTo>
                  <a:close/>
                </a:path>
                <a:path w="2124709" h="773429">
                  <a:moveTo>
                    <a:pt x="1659083" y="443169"/>
                  </a:moveTo>
                  <a:lnTo>
                    <a:pt x="1610833" y="443169"/>
                  </a:lnTo>
                  <a:lnTo>
                    <a:pt x="1610833" y="758301"/>
                  </a:lnTo>
                  <a:lnTo>
                    <a:pt x="1659083" y="758301"/>
                  </a:lnTo>
                  <a:lnTo>
                    <a:pt x="1659083" y="443169"/>
                  </a:lnTo>
                  <a:close/>
                </a:path>
                <a:path w="2124709" h="773429">
                  <a:moveTo>
                    <a:pt x="1830931" y="654262"/>
                  </a:moveTo>
                  <a:lnTo>
                    <a:pt x="1782681" y="654262"/>
                  </a:lnTo>
                  <a:lnTo>
                    <a:pt x="1782681" y="760940"/>
                  </a:lnTo>
                  <a:lnTo>
                    <a:pt x="1985105" y="760940"/>
                  </a:lnTo>
                  <a:lnTo>
                    <a:pt x="1985105" y="722114"/>
                  </a:lnTo>
                  <a:lnTo>
                    <a:pt x="1830931" y="722114"/>
                  </a:lnTo>
                  <a:lnTo>
                    <a:pt x="1830931" y="654262"/>
                  </a:lnTo>
                  <a:close/>
                </a:path>
                <a:path w="2124709" h="773429">
                  <a:moveTo>
                    <a:pt x="1978320" y="576987"/>
                  </a:moveTo>
                  <a:lnTo>
                    <a:pt x="1930070" y="576987"/>
                  </a:lnTo>
                  <a:lnTo>
                    <a:pt x="1930070" y="678764"/>
                  </a:lnTo>
                  <a:lnTo>
                    <a:pt x="1978320" y="678764"/>
                  </a:lnTo>
                  <a:lnTo>
                    <a:pt x="1978320" y="576987"/>
                  </a:lnTo>
                  <a:close/>
                </a:path>
                <a:path w="2124709" h="773429">
                  <a:moveTo>
                    <a:pt x="1824146" y="451085"/>
                  </a:moveTo>
                  <a:lnTo>
                    <a:pt x="1775896" y="451085"/>
                  </a:lnTo>
                  <a:lnTo>
                    <a:pt x="1775896" y="475587"/>
                  </a:lnTo>
                  <a:lnTo>
                    <a:pt x="1771467" y="513594"/>
                  </a:lnTo>
                  <a:lnTo>
                    <a:pt x="1757991" y="546972"/>
                  </a:lnTo>
                  <a:lnTo>
                    <a:pt x="1735186" y="576039"/>
                  </a:lnTo>
                  <a:lnTo>
                    <a:pt x="1702768" y="601112"/>
                  </a:lnTo>
                  <a:lnTo>
                    <a:pt x="1729154" y="638053"/>
                  </a:lnTo>
                  <a:lnTo>
                    <a:pt x="1751071" y="623694"/>
                  </a:lnTo>
                  <a:lnTo>
                    <a:pt x="1770760" y="607143"/>
                  </a:lnTo>
                  <a:lnTo>
                    <a:pt x="1787835" y="588331"/>
                  </a:lnTo>
                  <a:lnTo>
                    <a:pt x="1801906" y="567186"/>
                  </a:lnTo>
                  <a:lnTo>
                    <a:pt x="1864538" y="567186"/>
                  </a:lnTo>
                  <a:lnTo>
                    <a:pt x="1817738" y="527983"/>
                  </a:lnTo>
                  <a:lnTo>
                    <a:pt x="1820489" y="516298"/>
                  </a:lnTo>
                  <a:lnTo>
                    <a:pt x="1822497" y="504330"/>
                  </a:lnTo>
                  <a:lnTo>
                    <a:pt x="1823728" y="491937"/>
                  </a:lnTo>
                  <a:lnTo>
                    <a:pt x="1824146" y="478980"/>
                  </a:lnTo>
                  <a:lnTo>
                    <a:pt x="1824146" y="451085"/>
                  </a:lnTo>
                  <a:close/>
                </a:path>
                <a:path w="2124709" h="773429">
                  <a:moveTo>
                    <a:pt x="1864538" y="567186"/>
                  </a:moveTo>
                  <a:lnTo>
                    <a:pt x="1801906" y="567186"/>
                  </a:lnTo>
                  <a:lnTo>
                    <a:pt x="1866742" y="631268"/>
                  </a:lnTo>
                  <a:lnTo>
                    <a:pt x="1898406" y="595458"/>
                  </a:lnTo>
                  <a:lnTo>
                    <a:pt x="1876543" y="576987"/>
                  </a:lnTo>
                  <a:lnTo>
                    <a:pt x="1978320" y="576987"/>
                  </a:lnTo>
                  <a:lnTo>
                    <a:pt x="1978320" y="576610"/>
                  </a:lnTo>
                  <a:lnTo>
                    <a:pt x="1875789" y="576610"/>
                  </a:lnTo>
                  <a:lnTo>
                    <a:pt x="1864538" y="567186"/>
                  </a:lnTo>
                  <a:close/>
                </a:path>
                <a:path w="2124709" h="773429">
                  <a:moveTo>
                    <a:pt x="1978320" y="443169"/>
                  </a:moveTo>
                  <a:lnTo>
                    <a:pt x="1930070" y="443169"/>
                  </a:lnTo>
                  <a:lnTo>
                    <a:pt x="1930070" y="474079"/>
                  </a:lnTo>
                  <a:lnTo>
                    <a:pt x="1875789" y="474079"/>
                  </a:lnTo>
                  <a:lnTo>
                    <a:pt x="1875789" y="513282"/>
                  </a:lnTo>
                  <a:lnTo>
                    <a:pt x="1930070" y="513282"/>
                  </a:lnTo>
                  <a:lnTo>
                    <a:pt x="1930070" y="537784"/>
                  </a:lnTo>
                  <a:lnTo>
                    <a:pt x="1875789" y="537784"/>
                  </a:lnTo>
                  <a:lnTo>
                    <a:pt x="1875789" y="576610"/>
                  </a:lnTo>
                  <a:lnTo>
                    <a:pt x="1978320" y="576610"/>
                  </a:lnTo>
                  <a:lnTo>
                    <a:pt x="1978320" y="443169"/>
                  </a:lnTo>
                  <a:close/>
                </a:path>
                <a:path w="2124709" h="773429">
                  <a:moveTo>
                    <a:pt x="2048391" y="440154"/>
                  </a:moveTo>
                  <a:lnTo>
                    <a:pt x="2020874" y="463525"/>
                  </a:lnTo>
                  <a:lnTo>
                    <a:pt x="2038225" y="486583"/>
                  </a:lnTo>
                  <a:lnTo>
                    <a:pt x="2055082" y="516816"/>
                  </a:lnTo>
                  <a:lnTo>
                    <a:pt x="2067840" y="556025"/>
                  </a:lnTo>
                  <a:lnTo>
                    <a:pt x="2072893" y="606012"/>
                  </a:lnTo>
                  <a:lnTo>
                    <a:pt x="2067840" y="656000"/>
                  </a:lnTo>
                  <a:lnTo>
                    <a:pt x="2055082" y="695209"/>
                  </a:lnTo>
                  <a:lnTo>
                    <a:pt x="2038225" y="725441"/>
                  </a:lnTo>
                  <a:lnTo>
                    <a:pt x="2020874" y="748500"/>
                  </a:lnTo>
                  <a:lnTo>
                    <a:pt x="2048391" y="771871"/>
                  </a:lnTo>
                  <a:lnTo>
                    <a:pt x="2082653" y="736785"/>
                  </a:lnTo>
                  <a:lnTo>
                    <a:pt x="2106206" y="695586"/>
                  </a:lnTo>
                  <a:lnTo>
                    <a:pt x="2119794" y="651064"/>
                  </a:lnTo>
                  <a:lnTo>
                    <a:pt x="2124159" y="606012"/>
                  </a:lnTo>
                  <a:lnTo>
                    <a:pt x="2119794" y="560908"/>
                  </a:lnTo>
                  <a:lnTo>
                    <a:pt x="2106206" y="516298"/>
                  </a:lnTo>
                  <a:lnTo>
                    <a:pt x="2082653" y="475081"/>
                  </a:lnTo>
                  <a:lnTo>
                    <a:pt x="2048391" y="4401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486743" y="7978814"/>
              <a:ext cx="4062729" cy="1382395"/>
            </a:xfrm>
            <a:custGeom>
              <a:avLst/>
              <a:gdLst/>
              <a:ahLst/>
              <a:cxnLst/>
              <a:rect l="l" t="t" r="r" b="b"/>
              <a:pathLst>
                <a:path w="4062729" h="1382395">
                  <a:moveTo>
                    <a:pt x="4062703" y="0"/>
                  </a:moveTo>
                  <a:lnTo>
                    <a:pt x="0" y="0"/>
                  </a:lnTo>
                  <a:lnTo>
                    <a:pt x="0" y="1382156"/>
                  </a:lnTo>
                  <a:lnTo>
                    <a:pt x="4062703" y="1382156"/>
                  </a:lnTo>
                  <a:lnTo>
                    <a:pt x="4062703" y="0"/>
                  </a:lnTo>
                  <a:close/>
                </a:path>
              </a:pathLst>
            </a:custGeom>
            <a:solidFill>
              <a:srgbClr val="EC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415600" y="8502526"/>
              <a:ext cx="2165985" cy="323215"/>
            </a:xfrm>
            <a:custGeom>
              <a:avLst/>
              <a:gdLst/>
              <a:ahLst/>
              <a:cxnLst/>
              <a:rect l="l" t="t" r="r" b="b"/>
              <a:pathLst>
                <a:path w="2165984" h="323215">
                  <a:moveTo>
                    <a:pt x="116478" y="219009"/>
                  </a:moveTo>
                  <a:lnTo>
                    <a:pt x="85945" y="219009"/>
                  </a:lnTo>
                  <a:lnTo>
                    <a:pt x="85945" y="317770"/>
                  </a:lnTo>
                  <a:lnTo>
                    <a:pt x="287237" y="317770"/>
                  </a:lnTo>
                  <a:lnTo>
                    <a:pt x="287237" y="292137"/>
                  </a:lnTo>
                  <a:lnTo>
                    <a:pt x="116478" y="292137"/>
                  </a:lnTo>
                  <a:lnTo>
                    <a:pt x="116478" y="219009"/>
                  </a:lnTo>
                  <a:close/>
                </a:path>
                <a:path w="2165984" h="323215">
                  <a:moveTo>
                    <a:pt x="280452" y="0"/>
                  </a:moveTo>
                  <a:lnTo>
                    <a:pt x="250673" y="0"/>
                  </a:lnTo>
                  <a:lnTo>
                    <a:pt x="250673" y="237479"/>
                  </a:lnTo>
                  <a:lnTo>
                    <a:pt x="280452" y="237479"/>
                  </a:lnTo>
                  <a:lnTo>
                    <a:pt x="280452" y="0"/>
                  </a:lnTo>
                  <a:close/>
                </a:path>
                <a:path w="2165984" h="323215">
                  <a:moveTo>
                    <a:pt x="214108" y="3392"/>
                  </a:moveTo>
                  <a:lnTo>
                    <a:pt x="184329" y="3392"/>
                  </a:lnTo>
                  <a:lnTo>
                    <a:pt x="184329" y="68605"/>
                  </a:lnTo>
                  <a:lnTo>
                    <a:pt x="125524" y="68605"/>
                  </a:lnTo>
                  <a:lnTo>
                    <a:pt x="125524" y="93861"/>
                  </a:lnTo>
                  <a:lnTo>
                    <a:pt x="184329" y="93861"/>
                  </a:lnTo>
                  <a:lnTo>
                    <a:pt x="184329" y="230317"/>
                  </a:lnTo>
                  <a:lnTo>
                    <a:pt x="214108" y="230317"/>
                  </a:lnTo>
                  <a:lnTo>
                    <a:pt x="214108" y="3392"/>
                  </a:lnTo>
                  <a:close/>
                </a:path>
                <a:path w="2165984" h="323215">
                  <a:moveTo>
                    <a:pt x="96876" y="9800"/>
                  </a:moveTo>
                  <a:lnTo>
                    <a:pt x="67097" y="9800"/>
                  </a:lnTo>
                  <a:lnTo>
                    <a:pt x="67097" y="35433"/>
                  </a:lnTo>
                  <a:lnTo>
                    <a:pt x="62974" y="76915"/>
                  </a:lnTo>
                  <a:lnTo>
                    <a:pt x="50511" y="112849"/>
                  </a:lnTo>
                  <a:lnTo>
                    <a:pt x="29567" y="143624"/>
                  </a:lnTo>
                  <a:lnTo>
                    <a:pt x="0" y="169628"/>
                  </a:lnTo>
                  <a:lnTo>
                    <a:pt x="4311" y="175400"/>
                  </a:lnTo>
                  <a:lnTo>
                    <a:pt x="8764" y="181313"/>
                  </a:lnTo>
                  <a:lnTo>
                    <a:pt x="13358" y="187227"/>
                  </a:lnTo>
                  <a:lnTo>
                    <a:pt x="18093" y="192999"/>
                  </a:lnTo>
                  <a:lnTo>
                    <a:pt x="37353" y="177986"/>
                  </a:lnTo>
                  <a:lnTo>
                    <a:pt x="54281" y="161099"/>
                  </a:lnTo>
                  <a:lnTo>
                    <a:pt x="68664" y="142163"/>
                  </a:lnTo>
                  <a:lnTo>
                    <a:pt x="80290" y="121001"/>
                  </a:lnTo>
                  <a:lnTo>
                    <a:pt x="118164" y="121001"/>
                  </a:lnTo>
                  <a:lnTo>
                    <a:pt x="89714" y="94614"/>
                  </a:lnTo>
                  <a:lnTo>
                    <a:pt x="92900" y="81256"/>
                  </a:lnTo>
                  <a:lnTo>
                    <a:pt x="95133" y="67191"/>
                  </a:lnTo>
                  <a:lnTo>
                    <a:pt x="96446" y="52419"/>
                  </a:lnTo>
                  <a:lnTo>
                    <a:pt x="96876" y="36941"/>
                  </a:lnTo>
                  <a:lnTo>
                    <a:pt x="96876" y="9800"/>
                  </a:lnTo>
                  <a:close/>
                </a:path>
                <a:path w="2165984" h="323215">
                  <a:moveTo>
                    <a:pt x="118164" y="121001"/>
                  </a:moveTo>
                  <a:lnTo>
                    <a:pt x="80290" y="121001"/>
                  </a:lnTo>
                  <a:lnTo>
                    <a:pt x="140226" y="183952"/>
                  </a:lnTo>
                  <a:lnTo>
                    <a:pt x="162466" y="162089"/>
                  </a:lnTo>
                  <a:lnTo>
                    <a:pt x="118164" y="121001"/>
                  </a:lnTo>
                  <a:close/>
                </a:path>
                <a:path w="2165984" h="323215">
                  <a:moveTo>
                    <a:pt x="455316" y="10931"/>
                  </a:moveTo>
                  <a:lnTo>
                    <a:pt x="455316" y="29402"/>
                  </a:lnTo>
                  <a:lnTo>
                    <a:pt x="448325" y="67686"/>
                  </a:lnTo>
                  <a:lnTo>
                    <a:pt x="427940" y="100174"/>
                  </a:lnTo>
                  <a:lnTo>
                    <a:pt x="395045" y="126302"/>
                  </a:lnTo>
                  <a:lnTo>
                    <a:pt x="350524" y="145503"/>
                  </a:lnTo>
                  <a:lnTo>
                    <a:pt x="362586" y="171890"/>
                  </a:lnTo>
                  <a:lnTo>
                    <a:pt x="393779" y="160116"/>
                  </a:lnTo>
                  <a:lnTo>
                    <a:pt x="421014" y="145267"/>
                  </a:lnTo>
                  <a:lnTo>
                    <a:pt x="444008" y="127521"/>
                  </a:lnTo>
                  <a:lnTo>
                    <a:pt x="462478" y="107054"/>
                  </a:lnTo>
                  <a:lnTo>
                    <a:pt x="518875" y="107054"/>
                  </a:lnTo>
                  <a:lnTo>
                    <a:pt x="475295" y="85191"/>
                  </a:lnTo>
                  <a:lnTo>
                    <a:pt x="480083" y="72522"/>
                  </a:lnTo>
                  <a:lnTo>
                    <a:pt x="483635" y="59322"/>
                  </a:lnTo>
                  <a:lnTo>
                    <a:pt x="485843" y="45487"/>
                  </a:lnTo>
                  <a:lnTo>
                    <a:pt x="486603" y="30910"/>
                  </a:lnTo>
                  <a:lnTo>
                    <a:pt x="486603" y="11308"/>
                  </a:lnTo>
                  <a:lnTo>
                    <a:pt x="455316" y="10931"/>
                  </a:lnTo>
                  <a:close/>
                </a:path>
                <a:path w="2165984" h="323215">
                  <a:moveTo>
                    <a:pt x="518875" y="107054"/>
                  </a:moveTo>
                  <a:lnTo>
                    <a:pt x="462478" y="107054"/>
                  </a:lnTo>
                  <a:lnTo>
                    <a:pt x="572925" y="168497"/>
                  </a:lnTo>
                  <a:lnTo>
                    <a:pt x="576765" y="161930"/>
                  </a:lnTo>
                  <a:lnTo>
                    <a:pt x="580464" y="155257"/>
                  </a:lnTo>
                  <a:lnTo>
                    <a:pt x="584163" y="148513"/>
                  </a:lnTo>
                  <a:lnTo>
                    <a:pt x="588003" y="141733"/>
                  </a:lnTo>
                  <a:lnTo>
                    <a:pt x="518875" y="107054"/>
                  </a:lnTo>
                  <a:close/>
                </a:path>
                <a:path w="2165984" h="323215">
                  <a:moveTo>
                    <a:pt x="620421" y="238987"/>
                  </a:moveTo>
                  <a:lnTo>
                    <a:pt x="318860" y="238987"/>
                  </a:lnTo>
                  <a:lnTo>
                    <a:pt x="318860" y="265374"/>
                  </a:lnTo>
                  <a:lnTo>
                    <a:pt x="620421" y="265374"/>
                  </a:lnTo>
                  <a:lnTo>
                    <a:pt x="620421" y="238987"/>
                  </a:lnTo>
                  <a:close/>
                </a:path>
                <a:path w="2165984" h="323215">
                  <a:moveTo>
                    <a:pt x="801317" y="25632"/>
                  </a:moveTo>
                  <a:lnTo>
                    <a:pt x="653552" y="25632"/>
                  </a:lnTo>
                  <a:lnTo>
                    <a:pt x="653552" y="221647"/>
                  </a:lnTo>
                  <a:lnTo>
                    <a:pt x="667122" y="221647"/>
                  </a:lnTo>
                  <a:lnTo>
                    <a:pt x="710571" y="220964"/>
                  </a:lnTo>
                  <a:lnTo>
                    <a:pt x="753491" y="218726"/>
                  </a:lnTo>
                  <a:lnTo>
                    <a:pt x="795350" y="214650"/>
                  </a:lnTo>
                  <a:lnTo>
                    <a:pt x="835619" y="208454"/>
                  </a:lnTo>
                  <a:lnTo>
                    <a:pt x="833849" y="194884"/>
                  </a:lnTo>
                  <a:lnTo>
                    <a:pt x="684085" y="194884"/>
                  </a:lnTo>
                  <a:lnTo>
                    <a:pt x="684085" y="134571"/>
                  </a:lnTo>
                  <a:lnTo>
                    <a:pt x="790385" y="134571"/>
                  </a:lnTo>
                  <a:lnTo>
                    <a:pt x="790385" y="108939"/>
                  </a:lnTo>
                  <a:lnTo>
                    <a:pt x="684085" y="108939"/>
                  </a:lnTo>
                  <a:lnTo>
                    <a:pt x="684085" y="52019"/>
                  </a:lnTo>
                  <a:lnTo>
                    <a:pt x="801317" y="52019"/>
                  </a:lnTo>
                  <a:lnTo>
                    <a:pt x="801317" y="25632"/>
                  </a:lnTo>
                  <a:close/>
                </a:path>
                <a:path w="2165984" h="323215">
                  <a:moveTo>
                    <a:pt x="832227" y="182444"/>
                  </a:moveTo>
                  <a:lnTo>
                    <a:pt x="795403" y="188364"/>
                  </a:lnTo>
                  <a:lnTo>
                    <a:pt x="757590" y="192198"/>
                  </a:lnTo>
                  <a:lnTo>
                    <a:pt x="720060" y="194265"/>
                  </a:lnTo>
                  <a:lnTo>
                    <a:pt x="684085" y="194884"/>
                  </a:lnTo>
                  <a:lnTo>
                    <a:pt x="833849" y="194884"/>
                  </a:lnTo>
                  <a:lnTo>
                    <a:pt x="832227" y="182444"/>
                  </a:lnTo>
                  <a:close/>
                </a:path>
                <a:path w="2165984" h="323215">
                  <a:moveTo>
                    <a:pt x="887639" y="0"/>
                  </a:moveTo>
                  <a:lnTo>
                    <a:pt x="856729" y="0"/>
                  </a:lnTo>
                  <a:lnTo>
                    <a:pt x="856729" y="315131"/>
                  </a:lnTo>
                  <a:lnTo>
                    <a:pt x="887639" y="315131"/>
                  </a:lnTo>
                  <a:lnTo>
                    <a:pt x="887639" y="139472"/>
                  </a:lnTo>
                  <a:lnTo>
                    <a:pt x="940412" y="139472"/>
                  </a:lnTo>
                  <a:lnTo>
                    <a:pt x="940412" y="112708"/>
                  </a:lnTo>
                  <a:lnTo>
                    <a:pt x="887639" y="112708"/>
                  </a:lnTo>
                  <a:lnTo>
                    <a:pt x="887639" y="0"/>
                  </a:lnTo>
                  <a:close/>
                </a:path>
                <a:path w="2165984" h="323215">
                  <a:moveTo>
                    <a:pt x="1220446" y="0"/>
                  </a:moveTo>
                  <a:lnTo>
                    <a:pt x="1189913" y="0"/>
                  </a:lnTo>
                  <a:lnTo>
                    <a:pt x="1189913" y="178298"/>
                  </a:lnTo>
                  <a:lnTo>
                    <a:pt x="1220446" y="178298"/>
                  </a:lnTo>
                  <a:lnTo>
                    <a:pt x="1220446" y="0"/>
                  </a:lnTo>
                  <a:close/>
                </a:path>
                <a:path w="2165984" h="323215">
                  <a:moveTo>
                    <a:pt x="1220446" y="200161"/>
                  </a:moveTo>
                  <a:lnTo>
                    <a:pt x="1036870" y="200161"/>
                  </a:lnTo>
                  <a:lnTo>
                    <a:pt x="1036870" y="323047"/>
                  </a:lnTo>
                  <a:lnTo>
                    <a:pt x="1220446" y="323047"/>
                  </a:lnTo>
                  <a:lnTo>
                    <a:pt x="1220446" y="297415"/>
                  </a:lnTo>
                  <a:lnTo>
                    <a:pt x="1067404" y="297415"/>
                  </a:lnTo>
                  <a:lnTo>
                    <a:pt x="1067404" y="225417"/>
                  </a:lnTo>
                  <a:lnTo>
                    <a:pt x="1220446" y="225417"/>
                  </a:lnTo>
                  <a:lnTo>
                    <a:pt x="1220446" y="200161"/>
                  </a:lnTo>
                  <a:close/>
                </a:path>
                <a:path w="2165984" h="323215">
                  <a:moveTo>
                    <a:pt x="1220446" y="225417"/>
                  </a:moveTo>
                  <a:lnTo>
                    <a:pt x="1190290" y="225417"/>
                  </a:lnTo>
                  <a:lnTo>
                    <a:pt x="1190290" y="297415"/>
                  </a:lnTo>
                  <a:lnTo>
                    <a:pt x="1220446" y="297415"/>
                  </a:lnTo>
                  <a:lnTo>
                    <a:pt x="1220446" y="225417"/>
                  </a:lnTo>
                  <a:close/>
                </a:path>
                <a:path w="2165984" h="323215">
                  <a:moveTo>
                    <a:pt x="1048933" y="12816"/>
                  </a:moveTo>
                  <a:lnTo>
                    <a:pt x="1015478" y="19147"/>
                  </a:lnTo>
                  <a:lnTo>
                    <a:pt x="989657" y="36046"/>
                  </a:lnTo>
                  <a:lnTo>
                    <a:pt x="973024" y="60365"/>
                  </a:lnTo>
                  <a:lnTo>
                    <a:pt x="967134" y="88960"/>
                  </a:lnTo>
                  <a:lnTo>
                    <a:pt x="973024" y="117538"/>
                  </a:lnTo>
                  <a:lnTo>
                    <a:pt x="989657" y="141451"/>
                  </a:lnTo>
                  <a:lnTo>
                    <a:pt x="1015478" y="157872"/>
                  </a:lnTo>
                  <a:lnTo>
                    <a:pt x="1048933" y="163974"/>
                  </a:lnTo>
                  <a:lnTo>
                    <a:pt x="1083141" y="157872"/>
                  </a:lnTo>
                  <a:lnTo>
                    <a:pt x="1109151" y="141451"/>
                  </a:lnTo>
                  <a:lnTo>
                    <a:pt x="1111823" y="137587"/>
                  </a:lnTo>
                  <a:lnTo>
                    <a:pt x="1048933" y="137587"/>
                  </a:lnTo>
                  <a:lnTo>
                    <a:pt x="1028301" y="133900"/>
                  </a:lnTo>
                  <a:lnTo>
                    <a:pt x="1011944" y="123640"/>
                  </a:lnTo>
                  <a:lnTo>
                    <a:pt x="1001172" y="108008"/>
                  </a:lnTo>
                  <a:lnTo>
                    <a:pt x="997290" y="88206"/>
                  </a:lnTo>
                  <a:lnTo>
                    <a:pt x="1001172" y="68622"/>
                  </a:lnTo>
                  <a:lnTo>
                    <a:pt x="1011944" y="53103"/>
                  </a:lnTo>
                  <a:lnTo>
                    <a:pt x="1028301" y="42884"/>
                  </a:lnTo>
                  <a:lnTo>
                    <a:pt x="1048933" y="39202"/>
                  </a:lnTo>
                  <a:lnTo>
                    <a:pt x="1111298" y="39202"/>
                  </a:lnTo>
                  <a:lnTo>
                    <a:pt x="1109151" y="36046"/>
                  </a:lnTo>
                  <a:lnTo>
                    <a:pt x="1083141" y="19147"/>
                  </a:lnTo>
                  <a:lnTo>
                    <a:pt x="1048933" y="12816"/>
                  </a:lnTo>
                  <a:close/>
                </a:path>
                <a:path w="2165984" h="323215">
                  <a:moveTo>
                    <a:pt x="1111298" y="39202"/>
                  </a:moveTo>
                  <a:lnTo>
                    <a:pt x="1048933" y="39202"/>
                  </a:lnTo>
                  <a:lnTo>
                    <a:pt x="1069842" y="42884"/>
                  </a:lnTo>
                  <a:lnTo>
                    <a:pt x="1086440" y="53103"/>
                  </a:lnTo>
                  <a:lnTo>
                    <a:pt x="1097383" y="68622"/>
                  </a:lnTo>
                  <a:lnTo>
                    <a:pt x="1101329" y="88206"/>
                  </a:lnTo>
                  <a:lnTo>
                    <a:pt x="1097383" y="108008"/>
                  </a:lnTo>
                  <a:lnTo>
                    <a:pt x="1086440" y="123640"/>
                  </a:lnTo>
                  <a:lnTo>
                    <a:pt x="1069842" y="133900"/>
                  </a:lnTo>
                  <a:lnTo>
                    <a:pt x="1048933" y="137587"/>
                  </a:lnTo>
                  <a:lnTo>
                    <a:pt x="1111823" y="137587"/>
                  </a:lnTo>
                  <a:lnTo>
                    <a:pt x="1125690" y="117538"/>
                  </a:lnTo>
                  <a:lnTo>
                    <a:pt x="1131485" y="88960"/>
                  </a:lnTo>
                  <a:lnTo>
                    <a:pt x="1125690" y="60365"/>
                  </a:lnTo>
                  <a:lnTo>
                    <a:pt x="1111298" y="39202"/>
                  </a:lnTo>
                  <a:close/>
                </a:path>
                <a:path w="2165984" h="323215">
                  <a:moveTo>
                    <a:pt x="1433456" y="15455"/>
                  </a:moveTo>
                  <a:lnTo>
                    <a:pt x="1390484" y="15455"/>
                  </a:lnTo>
                  <a:lnTo>
                    <a:pt x="1358066" y="282336"/>
                  </a:lnTo>
                  <a:lnTo>
                    <a:pt x="1392745" y="282336"/>
                  </a:lnTo>
                  <a:lnTo>
                    <a:pt x="1414986" y="50888"/>
                  </a:lnTo>
                  <a:lnTo>
                    <a:pt x="1443539" y="50888"/>
                  </a:lnTo>
                  <a:lnTo>
                    <a:pt x="1433456" y="15455"/>
                  </a:lnTo>
                  <a:close/>
                </a:path>
                <a:path w="2165984" h="323215">
                  <a:moveTo>
                    <a:pt x="1443539" y="50888"/>
                  </a:moveTo>
                  <a:lnTo>
                    <a:pt x="1414986" y="50888"/>
                  </a:lnTo>
                  <a:lnTo>
                    <a:pt x="1480952" y="282336"/>
                  </a:lnTo>
                  <a:lnTo>
                    <a:pt x="1516386" y="282336"/>
                  </a:lnTo>
                  <a:lnTo>
                    <a:pt x="1526549" y="247280"/>
                  </a:lnTo>
                  <a:lnTo>
                    <a:pt x="1499423" y="247280"/>
                  </a:lnTo>
                  <a:lnTo>
                    <a:pt x="1443539" y="50888"/>
                  </a:lnTo>
                  <a:close/>
                </a:path>
                <a:path w="2165984" h="323215">
                  <a:moveTo>
                    <a:pt x="1612239" y="50888"/>
                  </a:moveTo>
                  <a:lnTo>
                    <a:pt x="1583483" y="50888"/>
                  </a:lnTo>
                  <a:lnTo>
                    <a:pt x="1604969" y="282336"/>
                  </a:lnTo>
                  <a:lnTo>
                    <a:pt x="1640026" y="282336"/>
                  </a:lnTo>
                  <a:lnTo>
                    <a:pt x="1612239" y="50888"/>
                  </a:lnTo>
                  <a:close/>
                </a:path>
                <a:path w="2165984" h="323215">
                  <a:moveTo>
                    <a:pt x="1607985" y="15455"/>
                  </a:moveTo>
                  <a:lnTo>
                    <a:pt x="1565389" y="15455"/>
                  </a:lnTo>
                  <a:lnTo>
                    <a:pt x="1499423" y="247280"/>
                  </a:lnTo>
                  <a:lnTo>
                    <a:pt x="1526549" y="247280"/>
                  </a:lnTo>
                  <a:lnTo>
                    <a:pt x="1583483" y="50888"/>
                  </a:lnTo>
                  <a:lnTo>
                    <a:pt x="1612239" y="50888"/>
                  </a:lnTo>
                  <a:lnTo>
                    <a:pt x="1607985" y="15455"/>
                  </a:lnTo>
                  <a:close/>
                </a:path>
                <a:path w="2165984" h="323215">
                  <a:moveTo>
                    <a:pt x="1800634" y="10931"/>
                  </a:moveTo>
                  <a:lnTo>
                    <a:pt x="1746453" y="22817"/>
                  </a:lnTo>
                  <a:lnTo>
                    <a:pt x="1710684" y="53998"/>
                  </a:lnTo>
                  <a:lnTo>
                    <a:pt x="1690959" y="97760"/>
                  </a:lnTo>
                  <a:lnTo>
                    <a:pt x="1684910" y="147388"/>
                  </a:lnTo>
                  <a:lnTo>
                    <a:pt x="1688730" y="189250"/>
                  </a:lnTo>
                  <a:lnTo>
                    <a:pt x="1701001" y="227259"/>
                  </a:lnTo>
                  <a:lnTo>
                    <a:pt x="1722934" y="258284"/>
                  </a:lnTo>
                  <a:lnTo>
                    <a:pt x="1755740" y="279194"/>
                  </a:lnTo>
                  <a:lnTo>
                    <a:pt x="1800634" y="286860"/>
                  </a:lnTo>
                  <a:lnTo>
                    <a:pt x="1845159" y="279194"/>
                  </a:lnTo>
                  <a:lnTo>
                    <a:pt x="1877743" y="258284"/>
                  </a:lnTo>
                  <a:lnTo>
                    <a:pt x="1800634" y="258212"/>
                  </a:lnTo>
                  <a:lnTo>
                    <a:pt x="1762803" y="249165"/>
                  </a:lnTo>
                  <a:lnTo>
                    <a:pt x="1738013" y="224851"/>
                  </a:lnTo>
                  <a:lnTo>
                    <a:pt x="1724460" y="189512"/>
                  </a:lnTo>
                  <a:lnTo>
                    <a:pt x="1720343" y="147388"/>
                  </a:lnTo>
                  <a:lnTo>
                    <a:pt x="1724778" y="105416"/>
                  </a:lnTo>
                  <a:lnTo>
                    <a:pt x="1738861" y="71149"/>
                  </a:lnTo>
                  <a:lnTo>
                    <a:pt x="1763757" y="48049"/>
                  </a:lnTo>
                  <a:lnTo>
                    <a:pt x="1800634" y="39579"/>
                  </a:lnTo>
                  <a:lnTo>
                    <a:pt x="1873488" y="39579"/>
                  </a:lnTo>
                  <a:lnTo>
                    <a:pt x="1854379" y="22817"/>
                  </a:lnTo>
                  <a:lnTo>
                    <a:pt x="1800634" y="10931"/>
                  </a:lnTo>
                  <a:close/>
                </a:path>
                <a:path w="2165984" h="323215">
                  <a:moveTo>
                    <a:pt x="1873488" y="39579"/>
                  </a:moveTo>
                  <a:lnTo>
                    <a:pt x="1800634" y="39579"/>
                  </a:lnTo>
                  <a:lnTo>
                    <a:pt x="1836915" y="48049"/>
                  </a:lnTo>
                  <a:lnTo>
                    <a:pt x="1861606" y="71149"/>
                  </a:lnTo>
                  <a:lnTo>
                    <a:pt x="1875694" y="105416"/>
                  </a:lnTo>
                  <a:lnTo>
                    <a:pt x="1880171" y="147388"/>
                  </a:lnTo>
                  <a:lnTo>
                    <a:pt x="1876065" y="189512"/>
                  </a:lnTo>
                  <a:lnTo>
                    <a:pt x="1862595" y="224851"/>
                  </a:lnTo>
                  <a:lnTo>
                    <a:pt x="1838029" y="249165"/>
                  </a:lnTo>
                  <a:lnTo>
                    <a:pt x="1800634" y="258212"/>
                  </a:lnTo>
                  <a:lnTo>
                    <a:pt x="1877794" y="258212"/>
                  </a:lnTo>
                  <a:lnTo>
                    <a:pt x="1899561" y="227259"/>
                  </a:lnTo>
                  <a:lnTo>
                    <a:pt x="1911789" y="189250"/>
                  </a:lnTo>
                  <a:lnTo>
                    <a:pt x="1915604" y="147388"/>
                  </a:lnTo>
                  <a:lnTo>
                    <a:pt x="1909567" y="97760"/>
                  </a:lnTo>
                  <a:lnTo>
                    <a:pt x="1889924" y="53998"/>
                  </a:lnTo>
                  <a:lnTo>
                    <a:pt x="1873488" y="39579"/>
                  </a:lnTo>
                  <a:close/>
                </a:path>
                <a:path w="2165984" h="323215">
                  <a:moveTo>
                    <a:pt x="2004786" y="15455"/>
                  </a:moveTo>
                  <a:lnTo>
                    <a:pt x="1970106" y="15455"/>
                  </a:lnTo>
                  <a:lnTo>
                    <a:pt x="1970106" y="171136"/>
                  </a:lnTo>
                  <a:lnTo>
                    <a:pt x="1973181" y="214562"/>
                  </a:lnTo>
                  <a:lnTo>
                    <a:pt x="1986503" y="251662"/>
                  </a:lnTo>
                  <a:lnTo>
                    <a:pt x="2016224" y="277524"/>
                  </a:lnTo>
                  <a:lnTo>
                    <a:pt x="2068490" y="287237"/>
                  </a:lnTo>
                  <a:lnTo>
                    <a:pt x="2119886" y="277524"/>
                  </a:lnTo>
                  <a:lnTo>
                    <a:pt x="2143878" y="256327"/>
                  </a:lnTo>
                  <a:lnTo>
                    <a:pt x="2068490" y="256327"/>
                  </a:lnTo>
                  <a:lnTo>
                    <a:pt x="2037386" y="251061"/>
                  </a:lnTo>
                  <a:lnTo>
                    <a:pt x="2017838" y="235406"/>
                  </a:lnTo>
                  <a:lnTo>
                    <a:pt x="2007689" y="209573"/>
                  </a:lnTo>
                  <a:lnTo>
                    <a:pt x="2004786" y="173774"/>
                  </a:lnTo>
                  <a:lnTo>
                    <a:pt x="2004786" y="15455"/>
                  </a:lnTo>
                  <a:close/>
                </a:path>
                <a:path w="2165984" h="323215">
                  <a:moveTo>
                    <a:pt x="2165367" y="15455"/>
                  </a:moveTo>
                  <a:lnTo>
                    <a:pt x="2131442" y="15455"/>
                  </a:lnTo>
                  <a:lnTo>
                    <a:pt x="2131442" y="173774"/>
                  </a:lnTo>
                  <a:lnTo>
                    <a:pt x="2128550" y="209573"/>
                  </a:lnTo>
                  <a:lnTo>
                    <a:pt x="2118484" y="235406"/>
                  </a:lnTo>
                  <a:lnTo>
                    <a:pt x="2099159" y="251061"/>
                  </a:lnTo>
                  <a:lnTo>
                    <a:pt x="2068490" y="256327"/>
                  </a:lnTo>
                  <a:lnTo>
                    <a:pt x="2143878" y="256327"/>
                  </a:lnTo>
                  <a:lnTo>
                    <a:pt x="2149158" y="251662"/>
                  </a:lnTo>
                  <a:lnTo>
                    <a:pt x="2162316" y="214562"/>
                  </a:lnTo>
                  <a:lnTo>
                    <a:pt x="2165367" y="171136"/>
                  </a:lnTo>
                  <a:lnTo>
                    <a:pt x="2165367" y="15455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905701" y="7978814"/>
              <a:ext cx="3581400" cy="1382395"/>
            </a:xfrm>
            <a:custGeom>
              <a:avLst/>
              <a:gdLst/>
              <a:ahLst/>
              <a:cxnLst/>
              <a:rect l="l" t="t" r="r" b="b"/>
              <a:pathLst>
                <a:path w="3581400" h="1382395">
                  <a:moveTo>
                    <a:pt x="3581042" y="0"/>
                  </a:moveTo>
                  <a:lnTo>
                    <a:pt x="0" y="0"/>
                  </a:lnTo>
                  <a:lnTo>
                    <a:pt x="0" y="1382156"/>
                  </a:lnTo>
                  <a:lnTo>
                    <a:pt x="3581042" y="1382156"/>
                  </a:lnTo>
                  <a:lnTo>
                    <a:pt x="3581042" y="0"/>
                  </a:lnTo>
                  <a:close/>
                </a:path>
              </a:pathLst>
            </a:custGeom>
            <a:solidFill>
              <a:srgbClr val="D9D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908538" y="8502526"/>
              <a:ext cx="1541145" cy="315595"/>
            </a:xfrm>
            <a:custGeom>
              <a:avLst/>
              <a:gdLst/>
              <a:ahLst/>
              <a:cxnLst/>
              <a:rect l="l" t="t" r="r" b="b"/>
              <a:pathLst>
                <a:path w="1541145" h="315595">
                  <a:moveTo>
                    <a:pt x="301561" y="228055"/>
                  </a:moveTo>
                  <a:lnTo>
                    <a:pt x="0" y="228055"/>
                  </a:lnTo>
                  <a:lnTo>
                    <a:pt x="0" y="267258"/>
                  </a:lnTo>
                  <a:lnTo>
                    <a:pt x="301561" y="267258"/>
                  </a:lnTo>
                  <a:lnTo>
                    <a:pt x="301561" y="228055"/>
                  </a:lnTo>
                  <a:close/>
                </a:path>
                <a:path w="1541145" h="315595">
                  <a:moveTo>
                    <a:pt x="175659" y="160581"/>
                  </a:moveTo>
                  <a:lnTo>
                    <a:pt x="126278" y="160581"/>
                  </a:lnTo>
                  <a:lnTo>
                    <a:pt x="126278" y="228055"/>
                  </a:lnTo>
                  <a:lnTo>
                    <a:pt x="175659" y="228055"/>
                  </a:lnTo>
                  <a:lnTo>
                    <a:pt x="175659" y="160581"/>
                  </a:lnTo>
                  <a:close/>
                </a:path>
                <a:path w="1541145" h="315595">
                  <a:moveTo>
                    <a:pt x="126655" y="8669"/>
                  </a:moveTo>
                  <a:lnTo>
                    <a:pt x="126655" y="34302"/>
                  </a:lnTo>
                  <a:lnTo>
                    <a:pt x="119269" y="67433"/>
                  </a:lnTo>
                  <a:lnTo>
                    <a:pt x="98667" y="95227"/>
                  </a:lnTo>
                  <a:lnTo>
                    <a:pt x="67179" y="117155"/>
                  </a:lnTo>
                  <a:lnTo>
                    <a:pt x="27140" y="132687"/>
                  </a:lnTo>
                  <a:lnTo>
                    <a:pt x="45988" y="171890"/>
                  </a:lnTo>
                  <a:lnTo>
                    <a:pt x="76597" y="162089"/>
                  </a:lnTo>
                  <a:lnTo>
                    <a:pt x="104557" y="148613"/>
                  </a:lnTo>
                  <a:lnTo>
                    <a:pt x="129053" y="131603"/>
                  </a:lnTo>
                  <a:lnTo>
                    <a:pt x="149272" y="111200"/>
                  </a:lnTo>
                  <a:lnTo>
                    <a:pt x="239097" y="111200"/>
                  </a:lnTo>
                  <a:lnTo>
                    <a:pt x="167743" y="77652"/>
                  </a:lnTo>
                  <a:lnTo>
                    <a:pt x="171047" y="67880"/>
                  </a:lnTo>
                  <a:lnTo>
                    <a:pt x="173539" y="57720"/>
                  </a:lnTo>
                  <a:lnTo>
                    <a:pt x="175111" y="47065"/>
                  </a:lnTo>
                  <a:lnTo>
                    <a:pt x="175659" y="35810"/>
                  </a:lnTo>
                  <a:lnTo>
                    <a:pt x="175659" y="9423"/>
                  </a:lnTo>
                  <a:lnTo>
                    <a:pt x="126655" y="8669"/>
                  </a:lnTo>
                  <a:close/>
                </a:path>
                <a:path w="1541145" h="315595">
                  <a:moveTo>
                    <a:pt x="239097" y="111200"/>
                  </a:moveTo>
                  <a:lnTo>
                    <a:pt x="149272" y="111200"/>
                  </a:lnTo>
                  <a:lnTo>
                    <a:pt x="253688" y="171513"/>
                  </a:lnTo>
                  <a:lnTo>
                    <a:pt x="275174" y="128163"/>
                  </a:lnTo>
                  <a:lnTo>
                    <a:pt x="239097" y="111200"/>
                  </a:lnTo>
                  <a:close/>
                </a:path>
                <a:path w="1541145" h="315595">
                  <a:moveTo>
                    <a:pt x="574056" y="140226"/>
                  </a:moveTo>
                  <a:lnTo>
                    <a:pt x="359193" y="140226"/>
                  </a:lnTo>
                  <a:lnTo>
                    <a:pt x="359193" y="178675"/>
                  </a:lnTo>
                  <a:lnTo>
                    <a:pt x="574056" y="178675"/>
                  </a:lnTo>
                  <a:lnTo>
                    <a:pt x="574056" y="140226"/>
                  </a:lnTo>
                  <a:close/>
                </a:path>
                <a:path w="1541145" h="315595">
                  <a:moveTo>
                    <a:pt x="442500" y="56542"/>
                  </a:moveTo>
                  <a:lnTo>
                    <a:pt x="393496" y="56542"/>
                  </a:lnTo>
                  <a:lnTo>
                    <a:pt x="393496" y="140226"/>
                  </a:lnTo>
                  <a:lnTo>
                    <a:pt x="442500" y="140226"/>
                  </a:lnTo>
                  <a:lnTo>
                    <a:pt x="442500" y="56542"/>
                  </a:lnTo>
                  <a:close/>
                </a:path>
                <a:path w="1541145" h="315595">
                  <a:moveTo>
                    <a:pt x="538999" y="56542"/>
                  </a:moveTo>
                  <a:lnTo>
                    <a:pt x="489996" y="56542"/>
                  </a:lnTo>
                  <a:lnTo>
                    <a:pt x="489996" y="140226"/>
                  </a:lnTo>
                  <a:lnTo>
                    <a:pt x="538999" y="140226"/>
                  </a:lnTo>
                  <a:lnTo>
                    <a:pt x="538999" y="56542"/>
                  </a:lnTo>
                  <a:close/>
                </a:path>
                <a:path w="1541145" h="315595">
                  <a:moveTo>
                    <a:pt x="574810" y="18093"/>
                  </a:moveTo>
                  <a:lnTo>
                    <a:pt x="358439" y="18093"/>
                  </a:lnTo>
                  <a:lnTo>
                    <a:pt x="358439" y="56542"/>
                  </a:lnTo>
                  <a:lnTo>
                    <a:pt x="574810" y="56542"/>
                  </a:lnTo>
                  <a:lnTo>
                    <a:pt x="574810" y="18093"/>
                  </a:lnTo>
                  <a:close/>
                </a:path>
                <a:path w="1541145" h="315595">
                  <a:moveTo>
                    <a:pt x="617405" y="226171"/>
                  </a:moveTo>
                  <a:lnTo>
                    <a:pt x="315844" y="226171"/>
                  </a:lnTo>
                  <a:lnTo>
                    <a:pt x="315844" y="265374"/>
                  </a:lnTo>
                  <a:lnTo>
                    <a:pt x="617405" y="265374"/>
                  </a:lnTo>
                  <a:lnTo>
                    <a:pt x="617405" y="226171"/>
                  </a:lnTo>
                  <a:close/>
                </a:path>
                <a:path w="1541145" h="315595">
                  <a:moveTo>
                    <a:pt x="933250" y="226171"/>
                  </a:moveTo>
                  <a:lnTo>
                    <a:pt x="631688" y="226171"/>
                  </a:lnTo>
                  <a:lnTo>
                    <a:pt x="631688" y="265374"/>
                  </a:lnTo>
                  <a:lnTo>
                    <a:pt x="933250" y="265374"/>
                  </a:lnTo>
                  <a:lnTo>
                    <a:pt x="933250" y="226171"/>
                  </a:lnTo>
                  <a:close/>
                </a:path>
                <a:path w="1541145" h="315595">
                  <a:moveTo>
                    <a:pt x="882738" y="16585"/>
                  </a:moveTo>
                  <a:lnTo>
                    <a:pt x="681823" y="16585"/>
                  </a:lnTo>
                  <a:lnTo>
                    <a:pt x="681823" y="185837"/>
                  </a:lnTo>
                  <a:lnTo>
                    <a:pt x="886131" y="185837"/>
                  </a:lnTo>
                  <a:lnTo>
                    <a:pt x="886131" y="147765"/>
                  </a:lnTo>
                  <a:lnTo>
                    <a:pt x="731581" y="147765"/>
                  </a:lnTo>
                  <a:lnTo>
                    <a:pt x="731581" y="119116"/>
                  </a:lnTo>
                  <a:lnTo>
                    <a:pt x="872184" y="119116"/>
                  </a:lnTo>
                  <a:lnTo>
                    <a:pt x="872184" y="83306"/>
                  </a:lnTo>
                  <a:lnTo>
                    <a:pt x="731581" y="83306"/>
                  </a:lnTo>
                  <a:lnTo>
                    <a:pt x="731581" y="54658"/>
                  </a:lnTo>
                  <a:lnTo>
                    <a:pt x="882738" y="54658"/>
                  </a:lnTo>
                  <a:lnTo>
                    <a:pt x="882738" y="16585"/>
                  </a:lnTo>
                  <a:close/>
                </a:path>
                <a:path w="1541145" h="315595">
                  <a:moveTo>
                    <a:pt x="1052325" y="197145"/>
                  </a:moveTo>
                  <a:lnTo>
                    <a:pt x="1005583" y="197145"/>
                  </a:lnTo>
                  <a:lnTo>
                    <a:pt x="1005583" y="304577"/>
                  </a:lnTo>
                  <a:lnTo>
                    <a:pt x="1052325" y="304577"/>
                  </a:lnTo>
                  <a:lnTo>
                    <a:pt x="1052325" y="197145"/>
                  </a:lnTo>
                  <a:close/>
                </a:path>
                <a:path w="1541145" h="315595">
                  <a:moveTo>
                    <a:pt x="1165788" y="3392"/>
                  </a:moveTo>
                  <a:lnTo>
                    <a:pt x="1120177" y="3392"/>
                  </a:lnTo>
                  <a:lnTo>
                    <a:pt x="1120177" y="211093"/>
                  </a:lnTo>
                  <a:lnTo>
                    <a:pt x="1073058" y="211093"/>
                  </a:lnTo>
                  <a:lnTo>
                    <a:pt x="1073058" y="250296"/>
                  </a:lnTo>
                  <a:lnTo>
                    <a:pt x="1120177" y="250296"/>
                  </a:lnTo>
                  <a:lnTo>
                    <a:pt x="1120177" y="301184"/>
                  </a:lnTo>
                  <a:lnTo>
                    <a:pt x="1165788" y="301184"/>
                  </a:lnTo>
                  <a:lnTo>
                    <a:pt x="1165788" y="3392"/>
                  </a:lnTo>
                  <a:close/>
                </a:path>
                <a:path w="1541145" h="315595">
                  <a:moveTo>
                    <a:pt x="1105853" y="148519"/>
                  </a:moveTo>
                  <a:lnTo>
                    <a:pt x="1065242" y="154031"/>
                  </a:lnTo>
                  <a:lnTo>
                    <a:pt x="1026080" y="157283"/>
                  </a:lnTo>
                  <a:lnTo>
                    <a:pt x="986848" y="158696"/>
                  </a:lnTo>
                  <a:lnTo>
                    <a:pt x="946025" y="158696"/>
                  </a:lnTo>
                  <a:lnTo>
                    <a:pt x="946025" y="197899"/>
                  </a:lnTo>
                  <a:lnTo>
                    <a:pt x="960950" y="198046"/>
                  </a:lnTo>
                  <a:lnTo>
                    <a:pt x="975804" y="197946"/>
                  </a:lnTo>
                  <a:lnTo>
                    <a:pt x="990658" y="197634"/>
                  </a:lnTo>
                  <a:lnTo>
                    <a:pt x="1005583" y="197145"/>
                  </a:lnTo>
                  <a:lnTo>
                    <a:pt x="1052325" y="197145"/>
                  </a:lnTo>
                  <a:lnTo>
                    <a:pt x="1052325" y="194507"/>
                  </a:lnTo>
                  <a:lnTo>
                    <a:pt x="1066414" y="192946"/>
                  </a:lnTo>
                  <a:lnTo>
                    <a:pt x="1080503" y="191067"/>
                  </a:lnTo>
                  <a:lnTo>
                    <a:pt x="1094733" y="188835"/>
                  </a:lnTo>
                  <a:lnTo>
                    <a:pt x="1109245" y="186214"/>
                  </a:lnTo>
                  <a:lnTo>
                    <a:pt x="1105853" y="148519"/>
                  </a:lnTo>
                  <a:close/>
                </a:path>
                <a:path w="1541145" h="315595">
                  <a:moveTo>
                    <a:pt x="1028954" y="6408"/>
                  </a:moveTo>
                  <a:lnTo>
                    <a:pt x="998940" y="11762"/>
                  </a:lnTo>
                  <a:lnTo>
                    <a:pt x="976275" y="26339"/>
                  </a:lnTo>
                  <a:lnTo>
                    <a:pt x="961951" y="47914"/>
                  </a:lnTo>
                  <a:lnTo>
                    <a:pt x="956957" y="74259"/>
                  </a:lnTo>
                  <a:lnTo>
                    <a:pt x="961951" y="100646"/>
                  </a:lnTo>
                  <a:lnTo>
                    <a:pt x="976275" y="121943"/>
                  </a:lnTo>
                  <a:lnTo>
                    <a:pt x="998940" y="136173"/>
                  </a:lnTo>
                  <a:lnTo>
                    <a:pt x="1028954" y="141356"/>
                  </a:lnTo>
                  <a:lnTo>
                    <a:pt x="1059346" y="136173"/>
                  </a:lnTo>
                  <a:lnTo>
                    <a:pt x="1082105" y="121943"/>
                  </a:lnTo>
                  <a:lnTo>
                    <a:pt x="1095624" y="101777"/>
                  </a:lnTo>
                  <a:lnTo>
                    <a:pt x="1028954" y="101777"/>
                  </a:lnTo>
                  <a:lnTo>
                    <a:pt x="1018017" y="99904"/>
                  </a:lnTo>
                  <a:lnTo>
                    <a:pt x="1009023" y="94426"/>
                  </a:lnTo>
                  <a:lnTo>
                    <a:pt x="1002927" y="85556"/>
                  </a:lnTo>
                  <a:lnTo>
                    <a:pt x="1000683" y="73505"/>
                  </a:lnTo>
                  <a:lnTo>
                    <a:pt x="1002927" y="61454"/>
                  </a:lnTo>
                  <a:lnTo>
                    <a:pt x="1009023" y="52584"/>
                  </a:lnTo>
                  <a:lnTo>
                    <a:pt x="1018017" y="47107"/>
                  </a:lnTo>
                  <a:lnTo>
                    <a:pt x="1028954" y="45234"/>
                  </a:lnTo>
                  <a:lnTo>
                    <a:pt x="1094608" y="45234"/>
                  </a:lnTo>
                  <a:lnTo>
                    <a:pt x="1082105" y="26339"/>
                  </a:lnTo>
                  <a:lnTo>
                    <a:pt x="1059346" y="11762"/>
                  </a:lnTo>
                  <a:lnTo>
                    <a:pt x="1028954" y="6408"/>
                  </a:lnTo>
                  <a:close/>
                </a:path>
                <a:path w="1541145" h="315595">
                  <a:moveTo>
                    <a:pt x="1094608" y="45234"/>
                  </a:moveTo>
                  <a:lnTo>
                    <a:pt x="1028954" y="45234"/>
                  </a:lnTo>
                  <a:lnTo>
                    <a:pt x="1040328" y="47107"/>
                  </a:lnTo>
                  <a:lnTo>
                    <a:pt x="1049545" y="52584"/>
                  </a:lnTo>
                  <a:lnTo>
                    <a:pt x="1055724" y="61454"/>
                  </a:lnTo>
                  <a:lnTo>
                    <a:pt x="1057980" y="73505"/>
                  </a:lnTo>
                  <a:lnTo>
                    <a:pt x="1055724" y="85556"/>
                  </a:lnTo>
                  <a:lnTo>
                    <a:pt x="1049545" y="94426"/>
                  </a:lnTo>
                  <a:lnTo>
                    <a:pt x="1040328" y="99904"/>
                  </a:lnTo>
                  <a:lnTo>
                    <a:pt x="1028954" y="101777"/>
                  </a:lnTo>
                  <a:lnTo>
                    <a:pt x="1095624" y="101777"/>
                  </a:lnTo>
                  <a:lnTo>
                    <a:pt x="1096382" y="100646"/>
                  </a:lnTo>
                  <a:lnTo>
                    <a:pt x="1101329" y="74259"/>
                  </a:lnTo>
                  <a:lnTo>
                    <a:pt x="1096382" y="47914"/>
                  </a:lnTo>
                  <a:lnTo>
                    <a:pt x="1094608" y="45234"/>
                  </a:lnTo>
                  <a:close/>
                </a:path>
                <a:path w="1541145" h="315595">
                  <a:moveTo>
                    <a:pt x="1229870" y="0"/>
                  </a:moveTo>
                  <a:lnTo>
                    <a:pt x="1183882" y="0"/>
                  </a:lnTo>
                  <a:lnTo>
                    <a:pt x="1183882" y="315131"/>
                  </a:lnTo>
                  <a:lnTo>
                    <a:pt x="1229870" y="315131"/>
                  </a:lnTo>
                  <a:lnTo>
                    <a:pt x="1229870" y="0"/>
                  </a:lnTo>
                  <a:close/>
                </a:path>
                <a:path w="1541145" h="315595">
                  <a:moveTo>
                    <a:pt x="1540814" y="0"/>
                  </a:moveTo>
                  <a:lnTo>
                    <a:pt x="1492564" y="0"/>
                  </a:lnTo>
                  <a:lnTo>
                    <a:pt x="1492564" y="97630"/>
                  </a:lnTo>
                  <a:lnTo>
                    <a:pt x="1457884" y="97630"/>
                  </a:lnTo>
                  <a:lnTo>
                    <a:pt x="1457884" y="137587"/>
                  </a:lnTo>
                  <a:lnTo>
                    <a:pt x="1492564" y="137587"/>
                  </a:lnTo>
                  <a:lnTo>
                    <a:pt x="1492564" y="315131"/>
                  </a:lnTo>
                  <a:lnTo>
                    <a:pt x="1540814" y="315131"/>
                  </a:lnTo>
                  <a:lnTo>
                    <a:pt x="1540814" y="0"/>
                  </a:lnTo>
                  <a:close/>
                </a:path>
                <a:path w="1541145" h="315595">
                  <a:moveTo>
                    <a:pt x="1357992" y="19601"/>
                  </a:moveTo>
                  <a:lnTo>
                    <a:pt x="1320497" y="27193"/>
                  </a:lnTo>
                  <a:lnTo>
                    <a:pt x="1292403" y="48108"/>
                  </a:lnTo>
                  <a:lnTo>
                    <a:pt x="1274768" y="79554"/>
                  </a:lnTo>
                  <a:lnTo>
                    <a:pt x="1268655" y="118739"/>
                  </a:lnTo>
                  <a:lnTo>
                    <a:pt x="1274768" y="157925"/>
                  </a:lnTo>
                  <a:lnTo>
                    <a:pt x="1292403" y="189371"/>
                  </a:lnTo>
                  <a:lnTo>
                    <a:pt x="1320497" y="210286"/>
                  </a:lnTo>
                  <a:lnTo>
                    <a:pt x="1357992" y="217878"/>
                  </a:lnTo>
                  <a:lnTo>
                    <a:pt x="1395387" y="210286"/>
                  </a:lnTo>
                  <a:lnTo>
                    <a:pt x="1423629" y="189371"/>
                  </a:lnTo>
                  <a:lnTo>
                    <a:pt x="1430343" y="177544"/>
                  </a:lnTo>
                  <a:lnTo>
                    <a:pt x="1357992" y="177544"/>
                  </a:lnTo>
                  <a:lnTo>
                    <a:pt x="1341159" y="173816"/>
                  </a:lnTo>
                  <a:lnTo>
                    <a:pt x="1327648" y="162701"/>
                  </a:lnTo>
                  <a:lnTo>
                    <a:pt x="1318660" y="144307"/>
                  </a:lnTo>
                  <a:lnTo>
                    <a:pt x="1315397" y="118739"/>
                  </a:lnTo>
                  <a:lnTo>
                    <a:pt x="1318607" y="93012"/>
                  </a:lnTo>
                  <a:lnTo>
                    <a:pt x="1327506" y="74636"/>
                  </a:lnTo>
                  <a:lnTo>
                    <a:pt x="1341000" y="63610"/>
                  </a:lnTo>
                  <a:lnTo>
                    <a:pt x="1357992" y="59935"/>
                  </a:lnTo>
                  <a:lnTo>
                    <a:pt x="1430343" y="59935"/>
                  </a:lnTo>
                  <a:lnTo>
                    <a:pt x="1423629" y="48108"/>
                  </a:lnTo>
                  <a:lnTo>
                    <a:pt x="1395387" y="27193"/>
                  </a:lnTo>
                  <a:lnTo>
                    <a:pt x="1357992" y="19601"/>
                  </a:lnTo>
                  <a:close/>
                </a:path>
                <a:path w="1541145" h="315595">
                  <a:moveTo>
                    <a:pt x="1430343" y="59935"/>
                  </a:moveTo>
                  <a:lnTo>
                    <a:pt x="1357992" y="59935"/>
                  </a:lnTo>
                  <a:lnTo>
                    <a:pt x="1374984" y="63610"/>
                  </a:lnTo>
                  <a:lnTo>
                    <a:pt x="1388478" y="74636"/>
                  </a:lnTo>
                  <a:lnTo>
                    <a:pt x="1397378" y="93012"/>
                  </a:lnTo>
                  <a:lnTo>
                    <a:pt x="1400588" y="118739"/>
                  </a:lnTo>
                  <a:lnTo>
                    <a:pt x="1397378" y="144307"/>
                  </a:lnTo>
                  <a:lnTo>
                    <a:pt x="1388478" y="162701"/>
                  </a:lnTo>
                  <a:lnTo>
                    <a:pt x="1374984" y="173816"/>
                  </a:lnTo>
                  <a:lnTo>
                    <a:pt x="1357992" y="177544"/>
                  </a:lnTo>
                  <a:lnTo>
                    <a:pt x="1430343" y="177544"/>
                  </a:lnTo>
                  <a:lnTo>
                    <a:pt x="1441481" y="157925"/>
                  </a:lnTo>
                  <a:lnTo>
                    <a:pt x="1447707" y="118739"/>
                  </a:lnTo>
                  <a:lnTo>
                    <a:pt x="1441481" y="79554"/>
                  </a:lnTo>
                  <a:lnTo>
                    <a:pt x="1430343" y="59935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549447" y="9360971"/>
              <a:ext cx="4062729" cy="1382395"/>
            </a:xfrm>
            <a:custGeom>
              <a:avLst/>
              <a:gdLst/>
              <a:ahLst/>
              <a:cxnLst/>
              <a:rect l="l" t="t" r="r" b="b"/>
              <a:pathLst>
                <a:path w="4062730" h="1382395">
                  <a:moveTo>
                    <a:pt x="4062703" y="0"/>
                  </a:moveTo>
                  <a:lnTo>
                    <a:pt x="0" y="0"/>
                  </a:lnTo>
                  <a:lnTo>
                    <a:pt x="0" y="1382156"/>
                  </a:lnTo>
                  <a:lnTo>
                    <a:pt x="4062703" y="1382156"/>
                  </a:lnTo>
                  <a:lnTo>
                    <a:pt x="4062703" y="0"/>
                  </a:lnTo>
                  <a:close/>
                </a:path>
              </a:pathLst>
            </a:custGeom>
            <a:solidFill>
              <a:srgbClr val="D9D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1463622" y="9906085"/>
              <a:ext cx="224154" cy="276860"/>
            </a:xfrm>
            <a:custGeom>
              <a:avLst/>
              <a:gdLst/>
              <a:ahLst/>
              <a:cxnLst/>
              <a:rect l="l" t="t" r="r" b="b"/>
              <a:pathLst>
                <a:path w="224154" h="276859">
                  <a:moveTo>
                    <a:pt x="186968" y="0"/>
                  </a:moveTo>
                  <a:lnTo>
                    <a:pt x="113085" y="114593"/>
                  </a:lnTo>
                  <a:lnTo>
                    <a:pt x="36941" y="0"/>
                  </a:lnTo>
                  <a:lnTo>
                    <a:pt x="6785" y="13947"/>
                  </a:lnTo>
                  <a:lnTo>
                    <a:pt x="91222" y="135325"/>
                  </a:lnTo>
                  <a:lnTo>
                    <a:pt x="0" y="263112"/>
                  </a:lnTo>
                  <a:lnTo>
                    <a:pt x="30533" y="276305"/>
                  </a:lnTo>
                  <a:lnTo>
                    <a:pt x="110823" y="155681"/>
                  </a:lnTo>
                  <a:lnTo>
                    <a:pt x="193753" y="276305"/>
                  </a:lnTo>
                  <a:lnTo>
                    <a:pt x="223909" y="263112"/>
                  </a:lnTo>
                  <a:lnTo>
                    <a:pt x="132687" y="137210"/>
                  </a:lnTo>
                  <a:lnTo>
                    <a:pt x="217124" y="13947"/>
                  </a:lnTo>
                  <a:lnTo>
                    <a:pt x="186968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3612150" y="9360971"/>
              <a:ext cx="4062729" cy="1382395"/>
            </a:xfrm>
            <a:custGeom>
              <a:avLst/>
              <a:gdLst/>
              <a:ahLst/>
              <a:cxnLst/>
              <a:rect l="l" t="t" r="r" b="b"/>
              <a:pathLst>
                <a:path w="4062730" h="1382395">
                  <a:moveTo>
                    <a:pt x="4062703" y="0"/>
                  </a:moveTo>
                  <a:lnTo>
                    <a:pt x="0" y="0"/>
                  </a:lnTo>
                  <a:lnTo>
                    <a:pt x="0" y="1382156"/>
                  </a:lnTo>
                  <a:lnTo>
                    <a:pt x="4062703" y="1382156"/>
                  </a:lnTo>
                  <a:lnTo>
                    <a:pt x="4062703" y="0"/>
                  </a:lnTo>
                  <a:close/>
                </a:path>
              </a:pathLst>
            </a:custGeom>
            <a:solidFill>
              <a:srgbClr val="6B6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5527482" y="9894484"/>
              <a:ext cx="242570" cy="278765"/>
            </a:xfrm>
            <a:custGeom>
              <a:avLst/>
              <a:gdLst/>
              <a:ahLst/>
              <a:cxnLst/>
              <a:rect l="l" t="t" r="r" b="b"/>
              <a:pathLst>
                <a:path w="242569" h="278765">
                  <a:moveTo>
                    <a:pt x="121378" y="0"/>
                  </a:moveTo>
                  <a:lnTo>
                    <a:pt x="74015" y="7976"/>
                  </a:lnTo>
                  <a:lnTo>
                    <a:pt x="39570" y="29432"/>
                  </a:lnTo>
                  <a:lnTo>
                    <a:pt x="16670" y="60659"/>
                  </a:lnTo>
                  <a:lnTo>
                    <a:pt x="3938" y="97947"/>
                  </a:lnTo>
                  <a:lnTo>
                    <a:pt x="0" y="137587"/>
                  </a:lnTo>
                  <a:lnTo>
                    <a:pt x="3902" y="179712"/>
                  </a:lnTo>
                  <a:lnTo>
                    <a:pt x="16561" y="218019"/>
                  </a:lnTo>
                  <a:lnTo>
                    <a:pt x="39408" y="249325"/>
                  </a:lnTo>
                  <a:lnTo>
                    <a:pt x="73870" y="270443"/>
                  </a:lnTo>
                  <a:lnTo>
                    <a:pt x="121378" y="278190"/>
                  </a:lnTo>
                  <a:lnTo>
                    <a:pt x="168557" y="270515"/>
                  </a:lnTo>
                  <a:lnTo>
                    <a:pt x="202890" y="249542"/>
                  </a:lnTo>
                  <a:lnTo>
                    <a:pt x="214483" y="233710"/>
                  </a:lnTo>
                  <a:lnTo>
                    <a:pt x="121378" y="233710"/>
                  </a:lnTo>
                  <a:lnTo>
                    <a:pt x="91387" y="225635"/>
                  </a:lnTo>
                  <a:lnTo>
                    <a:pt x="71715" y="204166"/>
                  </a:lnTo>
                  <a:lnTo>
                    <a:pt x="60948" y="173439"/>
                  </a:lnTo>
                  <a:lnTo>
                    <a:pt x="57673" y="137587"/>
                  </a:lnTo>
                  <a:lnTo>
                    <a:pt x="60948" y="103638"/>
                  </a:lnTo>
                  <a:lnTo>
                    <a:pt x="71715" y="73788"/>
                  </a:lnTo>
                  <a:lnTo>
                    <a:pt x="91387" y="52561"/>
                  </a:lnTo>
                  <a:lnTo>
                    <a:pt x="121378" y="44480"/>
                  </a:lnTo>
                  <a:lnTo>
                    <a:pt x="213761" y="44480"/>
                  </a:lnTo>
                  <a:lnTo>
                    <a:pt x="202727" y="29432"/>
                  </a:lnTo>
                  <a:lnTo>
                    <a:pt x="168413" y="7976"/>
                  </a:lnTo>
                  <a:lnTo>
                    <a:pt x="121378" y="0"/>
                  </a:lnTo>
                  <a:close/>
                </a:path>
                <a:path w="242569" h="278765">
                  <a:moveTo>
                    <a:pt x="213761" y="44480"/>
                  </a:moveTo>
                  <a:lnTo>
                    <a:pt x="121378" y="44480"/>
                  </a:lnTo>
                  <a:lnTo>
                    <a:pt x="151151" y="52561"/>
                  </a:lnTo>
                  <a:lnTo>
                    <a:pt x="170712" y="73788"/>
                  </a:lnTo>
                  <a:lnTo>
                    <a:pt x="181437" y="103638"/>
                  </a:lnTo>
                  <a:lnTo>
                    <a:pt x="184706" y="137587"/>
                  </a:lnTo>
                  <a:lnTo>
                    <a:pt x="181437" y="173439"/>
                  </a:lnTo>
                  <a:lnTo>
                    <a:pt x="170712" y="204166"/>
                  </a:lnTo>
                  <a:lnTo>
                    <a:pt x="151151" y="225635"/>
                  </a:lnTo>
                  <a:lnTo>
                    <a:pt x="121378" y="233710"/>
                  </a:lnTo>
                  <a:lnTo>
                    <a:pt x="214483" y="233710"/>
                  </a:lnTo>
                  <a:lnTo>
                    <a:pt x="225733" y="218345"/>
                  </a:lnTo>
                  <a:lnTo>
                    <a:pt x="238444" y="180002"/>
                  </a:lnTo>
                  <a:lnTo>
                    <a:pt x="242380" y="137587"/>
                  </a:lnTo>
                  <a:lnTo>
                    <a:pt x="238408" y="97947"/>
                  </a:lnTo>
                  <a:lnTo>
                    <a:pt x="225625" y="60659"/>
                  </a:lnTo>
                  <a:lnTo>
                    <a:pt x="213761" y="44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486743" y="9360971"/>
              <a:ext cx="4062729" cy="1382395"/>
            </a:xfrm>
            <a:custGeom>
              <a:avLst/>
              <a:gdLst/>
              <a:ahLst/>
              <a:cxnLst/>
              <a:rect l="l" t="t" r="r" b="b"/>
              <a:pathLst>
                <a:path w="4062729" h="1382395">
                  <a:moveTo>
                    <a:pt x="4062703" y="0"/>
                  </a:moveTo>
                  <a:lnTo>
                    <a:pt x="0" y="0"/>
                  </a:lnTo>
                  <a:lnTo>
                    <a:pt x="0" y="1382156"/>
                  </a:lnTo>
                  <a:lnTo>
                    <a:pt x="4062703" y="1382156"/>
                  </a:lnTo>
                  <a:lnTo>
                    <a:pt x="4062703" y="0"/>
                  </a:lnTo>
                  <a:close/>
                </a:path>
              </a:pathLst>
            </a:custGeom>
            <a:solidFill>
              <a:srgbClr val="EC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400918" y="9895615"/>
              <a:ext cx="224154" cy="276860"/>
            </a:xfrm>
            <a:custGeom>
              <a:avLst/>
              <a:gdLst/>
              <a:ahLst/>
              <a:cxnLst/>
              <a:rect l="l" t="t" r="r" b="b"/>
              <a:pathLst>
                <a:path w="224154" h="276859">
                  <a:moveTo>
                    <a:pt x="186968" y="0"/>
                  </a:moveTo>
                  <a:lnTo>
                    <a:pt x="113085" y="114593"/>
                  </a:lnTo>
                  <a:lnTo>
                    <a:pt x="36941" y="0"/>
                  </a:lnTo>
                  <a:lnTo>
                    <a:pt x="6785" y="13947"/>
                  </a:lnTo>
                  <a:lnTo>
                    <a:pt x="91222" y="135325"/>
                  </a:lnTo>
                  <a:lnTo>
                    <a:pt x="0" y="263112"/>
                  </a:lnTo>
                  <a:lnTo>
                    <a:pt x="30533" y="276305"/>
                  </a:lnTo>
                  <a:lnTo>
                    <a:pt x="110823" y="155681"/>
                  </a:lnTo>
                  <a:lnTo>
                    <a:pt x="193753" y="276305"/>
                  </a:lnTo>
                  <a:lnTo>
                    <a:pt x="223909" y="263112"/>
                  </a:lnTo>
                  <a:lnTo>
                    <a:pt x="132687" y="137210"/>
                  </a:lnTo>
                  <a:lnTo>
                    <a:pt x="217124" y="13947"/>
                  </a:lnTo>
                  <a:lnTo>
                    <a:pt x="186968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905701" y="9360971"/>
              <a:ext cx="3581400" cy="1382395"/>
            </a:xfrm>
            <a:custGeom>
              <a:avLst/>
              <a:gdLst/>
              <a:ahLst/>
              <a:cxnLst/>
              <a:rect l="l" t="t" r="r" b="b"/>
              <a:pathLst>
                <a:path w="3581400" h="1382395">
                  <a:moveTo>
                    <a:pt x="3581042" y="0"/>
                  </a:moveTo>
                  <a:lnTo>
                    <a:pt x="0" y="0"/>
                  </a:lnTo>
                  <a:lnTo>
                    <a:pt x="0" y="1382156"/>
                  </a:lnTo>
                  <a:lnTo>
                    <a:pt x="3581042" y="1382156"/>
                  </a:lnTo>
                  <a:lnTo>
                    <a:pt x="3581042" y="0"/>
                  </a:lnTo>
                  <a:close/>
                </a:path>
              </a:pathLst>
            </a:custGeom>
            <a:solidFill>
              <a:srgbClr val="D9D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752500" y="9877520"/>
              <a:ext cx="1878964" cy="338455"/>
            </a:xfrm>
            <a:custGeom>
              <a:avLst/>
              <a:gdLst/>
              <a:ahLst/>
              <a:cxnLst/>
              <a:rect l="l" t="t" r="r" b="b"/>
              <a:pathLst>
                <a:path w="1878964" h="338454">
                  <a:moveTo>
                    <a:pt x="128163" y="218255"/>
                  </a:moveTo>
                  <a:lnTo>
                    <a:pt x="79913" y="218255"/>
                  </a:lnTo>
                  <a:lnTo>
                    <a:pt x="79913" y="324932"/>
                  </a:lnTo>
                  <a:lnTo>
                    <a:pt x="282336" y="324932"/>
                  </a:lnTo>
                  <a:lnTo>
                    <a:pt x="282336" y="286106"/>
                  </a:lnTo>
                  <a:lnTo>
                    <a:pt x="128163" y="286106"/>
                  </a:lnTo>
                  <a:lnTo>
                    <a:pt x="128163" y="218255"/>
                  </a:lnTo>
                  <a:close/>
                </a:path>
                <a:path w="1878964" h="338454">
                  <a:moveTo>
                    <a:pt x="275551" y="7162"/>
                  </a:moveTo>
                  <a:lnTo>
                    <a:pt x="227301" y="7162"/>
                  </a:lnTo>
                  <a:lnTo>
                    <a:pt x="227301" y="79913"/>
                  </a:lnTo>
                  <a:lnTo>
                    <a:pt x="173397" y="79913"/>
                  </a:lnTo>
                  <a:lnTo>
                    <a:pt x="173397" y="119493"/>
                  </a:lnTo>
                  <a:lnTo>
                    <a:pt x="227301" y="119493"/>
                  </a:lnTo>
                  <a:lnTo>
                    <a:pt x="227301" y="242757"/>
                  </a:lnTo>
                  <a:lnTo>
                    <a:pt x="275551" y="242757"/>
                  </a:lnTo>
                  <a:lnTo>
                    <a:pt x="275551" y="7162"/>
                  </a:lnTo>
                  <a:close/>
                </a:path>
                <a:path w="1878964" h="338454">
                  <a:moveTo>
                    <a:pt x="153796" y="20355"/>
                  </a:moveTo>
                  <a:lnTo>
                    <a:pt x="13570" y="20355"/>
                  </a:lnTo>
                  <a:lnTo>
                    <a:pt x="13570" y="59935"/>
                  </a:lnTo>
                  <a:lnTo>
                    <a:pt x="105169" y="59935"/>
                  </a:lnTo>
                  <a:lnTo>
                    <a:pt x="94249" y="93036"/>
                  </a:lnTo>
                  <a:lnTo>
                    <a:pt x="71526" y="123451"/>
                  </a:lnTo>
                  <a:lnTo>
                    <a:pt x="39332" y="149626"/>
                  </a:lnTo>
                  <a:lnTo>
                    <a:pt x="0" y="170005"/>
                  </a:lnTo>
                  <a:lnTo>
                    <a:pt x="19978" y="207700"/>
                  </a:lnTo>
                  <a:lnTo>
                    <a:pt x="46476" y="194784"/>
                  </a:lnTo>
                  <a:lnTo>
                    <a:pt x="69971" y="180418"/>
                  </a:lnTo>
                  <a:lnTo>
                    <a:pt x="90427" y="164710"/>
                  </a:lnTo>
                  <a:lnTo>
                    <a:pt x="107808" y="147765"/>
                  </a:lnTo>
                  <a:lnTo>
                    <a:pt x="172662" y="147765"/>
                  </a:lnTo>
                  <a:lnTo>
                    <a:pt x="129671" y="118362"/>
                  </a:lnTo>
                  <a:lnTo>
                    <a:pt x="140438" y="97813"/>
                  </a:lnTo>
                  <a:lnTo>
                    <a:pt x="147953" y="76945"/>
                  </a:lnTo>
                  <a:lnTo>
                    <a:pt x="152359" y="55865"/>
                  </a:lnTo>
                  <a:lnTo>
                    <a:pt x="153796" y="34679"/>
                  </a:lnTo>
                  <a:lnTo>
                    <a:pt x="153796" y="20355"/>
                  </a:lnTo>
                  <a:close/>
                </a:path>
                <a:path w="1878964" h="338454">
                  <a:moveTo>
                    <a:pt x="172662" y="147765"/>
                  </a:moveTo>
                  <a:lnTo>
                    <a:pt x="107808" y="147765"/>
                  </a:lnTo>
                  <a:lnTo>
                    <a:pt x="168120" y="200161"/>
                  </a:lnTo>
                  <a:lnTo>
                    <a:pt x="195261" y="163220"/>
                  </a:lnTo>
                  <a:lnTo>
                    <a:pt x="172662" y="147765"/>
                  </a:lnTo>
                  <a:close/>
                </a:path>
                <a:path w="1878964" h="338454">
                  <a:moveTo>
                    <a:pt x="467379" y="30156"/>
                  </a:moveTo>
                  <a:lnTo>
                    <a:pt x="329414" y="30156"/>
                  </a:lnTo>
                  <a:lnTo>
                    <a:pt x="329414" y="69736"/>
                  </a:lnTo>
                  <a:lnTo>
                    <a:pt x="418752" y="69736"/>
                  </a:lnTo>
                  <a:lnTo>
                    <a:pt x="409534" y="108385"/>
                  </a:lnTo>
                  <a:lnTo>
                    <a:pt x="387700" y="144843"/>
                  </a:lnTo>
                  <a:lnTo>
                    <a:pt x="355194" y="177768"/>
                  </a:lnTo>
                  <a:lnTo>
                    <a:pt x="313959" y="205815"/>
                  </a:lnTo>
                  <a:lnTo>
                    <a:pt x="341100" y="242003"/>
                  </a:lnTo>
                  <a:lnTo>
                    <a:pt x="362716" y="227944"/>
                  </a:lnTo>
                  <a:lnTo>
                    <a:pt x="383695" y="211799"/>
                  </a:lnTo>
                  <a:lnTo>
                    <a:pt x="403544" y="193606"/>
                  </a:lnTo>
                  <a:lnTo>
                    <a:pt x="421767" y="173397"/>
                  </a:lnTo>
                  <a:lnTo>
                    <a:pt x="481888" y="173397"/>
                  </a:lnTo>
                  <a:lnTo>
                    <a:pt x="444008" y="139095"/>
                  </a:lnTo>
                  <a:lnTo>
                    <a:pt x="453861" y="117738"/>
                  </a:lnTo>
                  <a:lnTo>
                    <a:pt x="461206" y="94897"/>
                  </a:lnTo>
                  <a:lnTo>
                    <a:pt x="465794" y="70501"/>
                  </a:lnTo>
                  <a:lnTo>
                    <a:pt x="467379" y="44480"/>
                  </a:lnTo>
                  <a:lnTo>
                    <a:pt x="467379" y="30156"/>
                  </a:lnTo>
                  <a:close/>
                </a:path>
                <a:path w="1878964" h="338454">
                  <a:moveTo>
                    <a:pt x="481888" y="173397"/>
                  </a:moveTo>
                  <a:lnTo>
                    <a:pt x="421767" y="173397"/>
                  </a:lnTo>
                  <a:lnTo>
                    <a:pt x="479441" y="233710"/>
                  </a:lnTo>
                  <a:lnTo>
                    <a:pt x="511859" y="200538"/>
                  </a:lnTo>
                  <a:lnTo>
                    <a:pt x="481888" y="173397"/>
                  </a:lnTo>
                  <a:close/>
                </a:path>
                <a:path w="1878964" h="338454">
                  <a:moveTo>
                    <a:pt x="570663" y="7162"/>
                  </a:moveTo>
                  <a:lnTo>
                    <a:pt x="522414" y="7162"/>
                  </a:lnTo>
                  <a:lnTo>
                    <a:pt x="522414" y="322293"/>
                  </a:lnTo>
                  <a:lnTo>
                    <a:pt x="570663" y="322293"/>
                  </a:lnTo>
                  <a:lnTo>
                    <a:pt x="570663" y="157188"/>
                  </a:lnTo>
                  <a:lnTo>
                    <a:pt x="619667" y="157188"/>
                  </a:lnTo>
                  <a:lnTo>
                    <a:pt x="619667" y="115724"/>
                  </a:lnTo>
                  <a:lnTo>
                    <a:pt x="570663" y="115724"/>
                  </a:lnTo>
                  <a:lnTo>
                    <a:pt x="570663" y="7162"/>
                  </a:lnTo>
                  <a:close/>
                </a:path>
                <a:path w="1878964" h="338454">
                  <a:moveTo>
                    <a:pt x="880854" y="202800"/>
                  </a:moveTo>
                  <a:lnTo>
                    <a:pt x="680315" y="202800"/>
                  </a:lnTo>
                  <a:lnTo>
                    <a:pt x="680315" y="238233"/>
                  </a:lnTo>
                  <a:lnTo>
                    <a:pt x="831473" y="238233"/>
                  </a:lnTo>
                  <a:lnTo>
                    <a:pt x="831473" y="252934"/>
                  </a:lnTo>
                  <a:lnTo>
                    <a:pt x="680315" y="252934"/>
                  </a:lnTo>
                  <a:lnTo>
                    <a:pt x="680315" y="337371"/>
                  </a:lnTo>
                  <a:lnTo>
                    <a:pt x="886131" y="337371"/>
                  </a:lnTo>
                  <a:lnTo>
                    <a:pt x="886131" y="301184"/>
                  </a:lnTo>
                  <a:lnTo>
                    <a:pt x="730073" y="301184"/>
                  </a:lnTo>
                  <a:lnTo>
                    <a:pt x="730073" y="285729"/>
                  </a:lnTo>
                  <a:lnTo>
                    <a:pt x="880854" y="285729"/>
                  </a:lnTo>
                  <a:lnTo>
                    <a:pt x="880854" y="202800"/>
                  </a:lnTo>
                  <a:close/>
                </a:path>
                <a:path w="1878964" h="338454">
                  <a:moveTo>
                    <a:pt x="805463" y="180183"/>
                  </a:moveTo>
                  <a:lnTo>
                    <a:pt x="756083" y="180183"/>
                  </a:lnTo>
                  <a:lnTo>
                    <a:pt x="756083" y="202800"/>
                  </a:lnTo>
                  <a:lnTo>
                    <a:pt x="805463" y="202800"/>
                  </a:lnTo>
                  <a:lnTo>
                    <a:pt x="805463" y="180183"/>
                  </a:lnTo>
                  <a:close/>
                </a:path>
                <a:path w="1878964" h="338454">
                  <a:moveTo>
                    <a:pt x="931365" y="143995"/>
                  </a:moveTo>
                  <a:lnTo>
                    <a:pt x="629804" y="143995"/>
                  </a:lnTo>
                  <a:lnTo>
                    <a:pt x="629804" y="180183"/>
                  </a:lnTo>
                  <a:lnTo>
                    <a:pt x="931365" y="180183"/>
                  </a:lnTo>
                  <a:lnTo>
                    <a:pt x="931365" y="143995"/>
                  </a:lnTo>
                  <a:close/>
                </a:path>
                <a:path w="1878964" h="338454">
                  <a:moveTo>
                    <a:pt x="866529" y="27140"/>
                  </a:moveTo>
                  <a:lnTo>
                    <a:pt x="679184" y="27140"/>
                  </a:lnTo>
                  <a:lnTo>
                    <a:pt x="679184" y="63327"/>
                  </a:lnTo>
                  <a:lnTo>
                    <a:pt x="808856" y="63327"/>
                  </a:lnTo>
                  <a:lnTo>
                    <a:pt x="797094" y="72798"/>
                  </a:lnTo>
                  <a:lnTo>
                    <a:pt x="765082" y="82552"/>
                  </a:lnTo>
                  <a:lnTo>
                    <a:pt x="717734" y="90892"/>
                  </a:lnTo>
                  <a:lnTo>
                    <a:pt x="659960" y="96122"/>
                  </a:lnTo>
                  <a:lnTo>
                    <a:pt x="669007" y="133440"/>
                  </a:lnTo>
                  <a:lnTo>
                    <a:pt x="702414" y="130666"/>
                  </a:lnTo>
                  <a:lnTo>
                    <a:pt x="736952" y="126514"/>
                  </a:lnTo>
                  <a:lnTo>
                    <a:pt x="770784" y="120453"/>
                  </a:lnTo>
                  <a:lnTo>
                    <a:pt x="802071" y="111954"/>
                  </a:lnTo>
                  <a:lnTo>
                    <a:pt x="896821" y="111954"/>
                  </a:lnTo>
                  <a:lnTo>
                    <a:pt x="901963" y="95368"/>
                  </a:lnTo>
                  <a:lnTo>
                    <a:pt x="847682" y="87829"/>
                  </a:lnTo>
                  <a:lnTo>
                    <a:pt x="855557" y="78906"/>
                  </a:lnTo>
                  <a:lnTo>
                    <a:pt x="861488" y="69029"/>
                  </a:lnTo>
                  <a:lnTo>
                    <a:pt x="865228" y="58091"/>
                  </a:lnTo>
                  <a:lnTo>
                    <a:pt x="866529" y="45988"/>
                  </a:lnTo>
                  <a:lnTo>
                    <a:pt x="866529" y="27140"/>
                  </a:lnTo>
                  <a:close/>
                </a:path>
                <a:path w="1878964" h="338454">
                  <a:moveTo>
                    <a:pt x="896821" y="111954"/>
                  </a:moveTo>
                  <a:lnTo>
                    <a:pt x="802071" y="111954"/>
                  </a:lnTo>
                  <a:lnTo>
                    <a:pt x="890277" y="133064"/>
                  </a:lnTo>
                  <a:lnTo>
                    <a:pt x="896821" y="111954"/>
                  </a:lnTo>
                  <a:close/>
                </a:path>
                <a:path w="1878964" h="338454">
                  <a:moveTo>
                    <a:pt x="800563" y="0"/>
                  </a:moveTo>
                  <a:lnTo>
                    <a:pt x="751182" y="0"/>
                  </a:lnTo>
                  <a:lnTo>
                    <a:pt x="751182" y="27140"/>
                  </a:lnTo>
                  <a:lnTo>
                    <a:pt x="800563" y="27140"/>
                  </a:lnTo>
                  <a:lnTo>
                    <a:pt x="800563" y="0"/>
                  </a:lnTo>
                  <a:close/>
                </a:path>
                <a:path w="1878964" h="338454">
                  <a:moveTo>
                    <a:pt x="1219692" y="7162"/>
                  </a:moveTo>
                  <a:lnTo>
                    <a:pt x="1171442" y="7162"/>
                  </a:lnTo>
                  <a:lnTo>
                    <a:pt x="1171442" y="178675"/>
                  </a:lnTo>
                  <a:lnTo>
                    <a:pt x="1219692" y="178675"/>
                  </a:lnTo>
                  <a:lnTo>
                    <a:pt x="1219692" y="7162"/>
                  </a:lnTo>
                  <a:close/>
                </a:path>
                <a:path w="1878964" h="338454">
                  <a:moveTo>
                    <a:pt x="1071550" y="196015"/>
                  </a:moveTo>
                  <a:lnTo>
                    <a:pt x="1024054" y="196015"/>
                  </a:lnTo>
                  <a:lnTo>
                    <a:pt x="1024054" y="333602"/>
                  </a:lnTo>
                  <a:lnTo>
                    <a:pt x="1219692" y="333602"/>
                  </a:lnTo>
                  <a:lnTo>
                    <a:pt x="1219692" y="295530"/>
                  </a:lnTo>
                  <a:lnTo>
                    <a:pt x="1071550" y="295530"/>
                  </a:lnTo>
                  <a:lnTo>
                    <a:pt x="1071550" y="264620"/>
                  </a:lnTo>
                  <a:lnTo>
                    <a:pt x="1219692" y="264620"/>
                  </a:lnTo>
                  <a:lnTo>
                    <a:pt x="1219692" y="227678"/>
                  </a:lnTo>
                  <a:lnTo>
                    <a:pt x="1071550" y="227678"/>
                  </a:lnTo>
                  <a:lnTo>
                    <a:pt x="1071550" y="196015"/>
                  </a:lnTo>
                  <a:close/>
                </a:path>
                <a:path w="1878964" h="338454">
                  <a:moveTo>
                    <a:pt x="1219692" y="264620"/>
                  </a:moveTo>
                  <a:lnTo>
                    <a:pt x="1172196" y="264620"/>
                  </a:lnTo>
                  <a:lnTo>
                    <a:pt x="1172196" y="295530"/>
                  </a:lnTo>
                  <a:lnTo>
                    <a:pt x="1219692" y="295530"/>
                  </a:lnTo>
                  <a:lnTo>
                    <a:pt x="1219692" y="264620"/>
                  </a:lnTo>
                  <a:close/>
                </a:path>
                <a:path w="1878964" h="338454">
                  <a:moveTo>
                    <a:pt x="1219692" y="196015"/>
                  </a:moveTo>
                  <a:lnTo>
                    <a:pt x="1172196" y="196015"/>
                  </a:lnTo>
                  <a:lnTo>
                    <a:pt x="1172196" y="227678"/>
                  </a:lnTo>
                  <a:lnTo>
                    <a:pt x="1219692" y="227678"/>
                  </a:lnTo>
                  <a:lnTo>
                    <a:pt x="1219692" y="196015"/>
                  </a:lnTo>
                  <a:close/>
                </a:path>
                <a:path w="1878964" h="338454">
                  <a:moveTo>
                    <a:pt x="1044033" y="15455"/>
                  </a:moveTo>
                  <a:lnTo>
                    <a:pt x="1007727" y="21827"/>
                  </a:lnTo>
                  <a:lnTo>
                    <a:pt x="980045" y="39014"/>
                  </a:lnTo>
                  <a:lnTo>
                    <a:pt x="962399" y="64117"/>
                  </a:lnTo>
                  <a:lnTo>
                    <a:pt x="956203" y="94237"/>
                  </a:lnTo>
                  <a:lnTo>
                    <a:pt x="962399" y="124182"/>
                  </a:lnTo>
                  <a:lnTo>
                    <a:pt x="980045" y="148896"/>
                  </a:lnTo>
                  <a:lnTo>
                    <a:pt x="1007727" y="165693"/>
                  </a:lnTo>
                  <a:lnTo>
                    <a:pt x="1044033" y="171890"/>
                  </a:lnTo>
                  <a:lnTo>
                    <a:pt x="1080933" y="165693"/>
                  </a:lnTo>
                  <a:lnTo>
                    <a:pt x="1108821" y="148896"/>
                  </a:lnTo>
                  <a:lnTo>
                    <a:pt x="1120929" y="131933"/>
                  </a:lnTo>
                  <a:lnTo>
                    <a:pt x="1044033" y="131933"/>
                  </a:lnTo>
                  <a:lnTo>
                    <a:pt x="1028884" y="129371"/>
                  </a:lnTo>
                  <a:lnTo>
                    <a:pt x="1016138" y="121896"/>
                  </a:lnTo>
                  <a:lnTo>
                    <a:pt x="1007350" y="109828"/>
                  </a:lnTo>
                  <a:lnTo>
                    <a:pt x="1004076" y="93484"/>
                  </a:lnTo>
                  <a:lnTo>
                    <a:pt x="1007350" y="77139"/>
                  </a:lnTo>
                  <a:lnTo>
                    <a:pt x="1016138" y="65071"/>
                  </a:lnTo>
                  <a:lnTo>
                    <a:pt x="1028884" y="57597"/>
                  </a:lnTo>
                  <a:lnTo>
                    <a:pt x="1044033" y="55034"/>
                  </a:lnTo>
                  <a:lnTo>
                    <a:pt x="1120079" y="55034"/>
                  </a:lnTo>
                  <a:lnTo>
                    <a:pt x="1108821" y="39014"/>
                  </a:lnTo>
                  <a:lnTo>
                    <a:pt x="1080933" y="21827"/>
                  </a:lnTo>
                  <a:lnTo>
                    <a:pt x="1044033" y="15455"/>
                  </a:lnTo>
                  <a:close/>
                </a:path>
                <a:path w="1878964" h="338454">
                  <a:moveTo>
                    <a:pt x="1120079" y="55034"/>
                  </a:moveTo>
                  <a:lnTo>
                    <a:pt x="1044033" y="55034"/>
                  </a:lnTo>
                  <a:lnTo>
                    <a:pt x="1059517" y="57597"/>
                  </a:lnTo>
                  <a:lnTo>
                    <a:pt x="1072634" y="65071"/>
                  </a:lnTo>
                  <a:lnTo>
                    <a:pt x="1081722" y="77139"/>
                  </a:lnTo>
                  <a:lnTo>
                    <a:pt x="1085120" y="93484"/>
                  </a:lnTo>
                  <a:lnTo>
                    <a:pt x="1081722" y="109828"/>
                  </a:lnTo>
                  <a:lnTo>
                    <a:pt x="1072634" y="121896"/>
                  </a:lnTo>
                  <a:lnTo>
                    <a:pt x="1059517" y="129371"/>
                  </a:lnTo>
                  <a:lnTo>
                    <a:pt x="1044033" y="131933"/>
                  </a:lnTo>
                  <a:lnTo>
                    <a:pt x="1120929" y="131933"/>
                  </a:lnTo>
                  <a:lnTo>
                    <a:pt x="1126461" y="124182"/>
                  </a:lnTo>
                  <a:lnTo>
                    <a:pt x="1132616" y="94237"/>
                  </a:lnTo>
                  <a:lnTo>
                    <a:pt x="1126461" y="64117"/>
                  </a:lnTo>
                  <a:lnTo>
                    <a:pt x="1120079" y="55034"/>
                  </a:lnTo>
                  <a:close/>
                </a:path>
                <a:path w="1878964" h="338454">
                  <a:moveTo>
                    <a:pt x="1429236" y="18847"/>
                  </a:moveTo>
                  <a:lnTo>
                    <a:pt x="1276948" y="18847"/>
                  </a:lnTo>
                  <a:lnTo>
                    <a:pt x="1276948" y="169628"/>
                  </a:lnTo>
                  <a:lnTo>
                    <a:pt x="1429236" y="169628"/>
                  </a:lnTo>
                  <a:lnTo>
                    <a:pt x="1429236" y="131556"/>
                  </a:lnTo>
                  <a:lnTo>
                    <a:pt x="1324443" y="131556"/>
                  </a:lnTo>
                  <a:lnTo>
                    <a:pt x="1324443" y="56542"/>
                  </a:lnTo>
                  <a:lnTo>
                    <a:pt x="1429236" y="56542"/>
                  </a:lnTo>
                  <a:lnTo>
                    <a:pt x="1429236" y="18847"/>
                  </a:lnTo>
                  <a:close/>
                </a:path>
                <a:path w="1878964" h="338454">
                  <a:moveTo>
                    <a:pt x="1429236" y="56542"/>
                  </a:moveTo>
                  <a:lnTo>
                    <a:pt x="1381740" y="56542"/>
                  </a:lnTo>
                  <a:lnTo>
                    <a:pt x="1381740" y="131556"/>
                  </a:lnTo>
                  <a:lnTo>
                    <a:pt x="1429236" y="131556"/>
                  </a:lnTo>
                  <a:lnTo>
                    <a:pt x="1429236" y="56542"/>
                  </a:lnTo>
                  <a:close/>
                </a:path>
                <a:path w="1878964" h="338454">
                  <a:moveTo>
                    <a:pt x="1447707" y="192622"/>
                  </a:moveTo>
                  <a:lnTo>
                    <a:pt x="1409417" y="198588"/>
                  </a:lnTo>
                  <a:lnTo>
                    <a:pt x="1381410" y="214627"/>
                  </a:lnTo>
                  <a:lnTo>
                    <a:pt x="1364218" y="237945"/>
                  </a:lnTo>
                  <a:lnTo>
                    <a:pt x="1358369" y="265751"/>
                  </a:lnTo>
                  <a:lnTo>
                    <a:pt x="1364218" y="293439"/>
                  </a:lnTo>
                  <a:lnTo>
                    <a:pt x="1381410" y="316498"/>
                  </a:lnTo>
                  <a:lnTo>
                    <a:pt x="1409417" y="332277"/>
                  </a:lnTo>
                  <a:lnTo>
                    <a:pt x="1447707" y="338125"/>
                  </a:lnTo>
                  <a:lnTo>
                    <a:pt x="1485679" y="332277"/>
                  </a:lnTo>
                  <a:lnTo>
                    <a:pt x="1513720" y="316498"/>
                  </a:lnTo>
                  <a:lnTo>
                    <a:pt x="1526675" y="299299"/>
                  </a:lnTo>
                  <a:lnTo>
                    <a:pt x="1447707" y="299299"/>
                  </a:lnTo>
                  <a:lnTo>
                    <a:pt x="1429342" y="296443"/>
                  </a:lnTo>
                  <a:lnTo>
                    <a:pt x="1416137" y="288886"/>
                  </a:lnTo>
                  <a:lnTo>
                    <a:pt x="1408162" y="278149"/>
                  </a:lnTo>
                  <a:lnTo>
                    <a:pt x="1405488" y="265751"/>
                  </a:lnTo>
                  <a:lnTo>
                    <a:pt x="1408162" y="252540"/>
                  </a:lnTo>
                  <a:lnTo>
                    <a:pt x="1416137" y="241484"/>
                  </a:lnTo>
                  <a:lnTo>
                    <a:pt x="1429342" y="233892"/>
                  </a:lnTo>
                  <a:lnTo>
                    <a:pt x="1447707" y="231071"/>
                  </a:lnTo>
                  <a:lnTo>
                    <a:pt x="1526128" y="231071"/>
                  </a:lnTo>
                  <a:lnTo>
                    <a:pt x="1514003" y="214627"/>
                  </a:lnTo>
                  <a:lnTo>
                    <a:pt x="1485997" y="198588"/>
                  </a:lnTo>
                  <a:lnTo>
                    <a:pt x="1447707" y="192622"/>
                  </a:lnTo>
                  <a:close/>
                </a:path>
                <a:path w="1878964" h="338454">
                  <a:moveTo>
                    <a:pt x="1526128" y="231071"/>
                  </a:moveTo>
                  <a:lnTo>
                    <a:pt x="1447707" y="231071"/>
                  </a:lnTo>
                  <a:lnTo>
                    <a:pt x="1466230" y="233892"/>
                  </a:lnTo>
                  <a:lnTo>
                    <a:pt x="1479418" y="241484"/>
                  </a:lnTo>
                  <a:lnTo>
                    <a:pt x="1487304" y="252540"/>
                  </a:lnTo>
                  <a:lnTo>
                    <a:pt x="1489925" y="265751"/>
                  </a:lnTo>
                  <a:lnTo>
                    <a:pt x="1487304" y="278149"/>
                  </a:lnTo>
                  <a:lnTo>
                    <a:pt x="1479418" y="288886"/>
                  </a:lnTo>
                  <a:lnTo>
                    <a:pt x="1466230" y="296443"/>
                  </a:lnTo>
                  <a:lnTo>
                    <a:pt x="1447707" y="299299"/>
                  </a:lnTo>
                  <a:lnTo>
                    <a:pt x="1526675" y="299299"/>
                  </a:lnTo>
                  <a:lnTo>
                    <a:pt x="1531090" y="293439"/>
                  </a:lnTo>
                  <a:lnTo>
                    <a:pt x="1537044" y="265751"/>
                  </a:lnTo>
                  <a:lnTo>
                    <a:pt x="1531196" y="237945"/>
                  </a:lnTo>
                  <a:lnTo>
                    <a:pt x="1526128" y="231071"/>
                  </a:lnTo>
                  <a:close/>
                </a:path>
                <a:path w="1878964" h="338454">
                  <a:moveTo>
                    <a:pt x="1538929" y="7162"/>
                  </a:moveTo>
                  <a:lnTo>
                    <a:pt x="1490679" y="7162"/>
                  </a:lnTo>
                  <a:lnTo>
                    <a:pt x="1490679" y="41464"/>
                  </a:lnTo>
                  <a:lnTo>
                    <a:pt x="1443183" y="41464"/>
                  </a:lnTo>
                  <a:lnTo>
                    <a:pt x="1443183" y="80667"/>
                  </a:lnTo>
                  <a:lnTo>
                    <a:pt x="1490679" y="80667"/>
                  </a:lnTo>
                  <a:lnTo>
                    <a:pt x="1490679" y="107054"/>
                  </a:lnTo>
                  <a:lnTo>
                    <a:pt x="1443183" y="107054"/>
                  </a:lnTo>
                  <a:lnTo>
                    <a:pt x="1443183" y="146257"/>
                  </a:lnTo>
                  <a:lnTo>
                    <a:pt x="1490679" y="146257"/>
                  </a:lnTo>
                  <a:lnTo>
                    <a:pt x="1490679" y="186214"/>
                  </a:lnTo>
                  <a:lnTo>
                    <a:pt x="1538929" y="186214"/>
                  </a:lnTo>
                  <a:lnTo>
                    <a:pt x="1538929" y="7162"/>
                  </a:lnTo>
                  <a:close/>
                </a:path>
                <a:path w="1878964" h="338454">
                  <a:moveTo>
                    <a:pt x="1752997" y="231071"/>
                  </a:moveTo>
                  <a:lnTo>
                    <a:pt x="1703616" y="231071"/>
                  </a:lnTo>
                  <a:lnTo>
                    <a:pt x="1703616" y="325686"/>
                  </a:lnTo>
                  <a:lnTo>
                    <a:pt x="1752997" y="325686"/>
                  </a:lnTo>
                  <a:lnTo>
                    <a:pt x="1752997" y="231071"/>
                  </a:lnTo>
                  <a:close/>
                </a:path>
                <a:path w="1878964" h="338454">
                  <a:moveTo>
                    <a:pt x="1878899" y="191868"/>
                  </a:moveTo>
                  <a:lnTo>
                    <a:pt x="1577337" y="191868"/>
                  </a:lnTo>
                  <a:lnTo>
                    <a:pt x="1577337" y="231071"/>
                  </a:lnTo>
                  <a:lnTo>
                    <a:pt x="1878899" y="231071"/>
                  </a:lnTo>
                  <a:lnTo>
                    <a:pt x="1878899" y="191868"/>
                  </a:lnTo>
                  <a:close/>
                </a:path>
                <a:path w="1878964" h="338454">
                  <a:moveTo>
                    <a:pt x="1676475" y="16208"/>
                  </a:moveTo>
                  <a:lnTo>
                    <a:pt x="1627472" y="16208"/>
                  </a:lnTo>
                  <a:lnTo>
                    <a:pt x="1627472" y="158319"/>
                  </a:lnTo>
                  <a:lnTo>
                    <a:pt x="1828764" y="158319"/>
                  </a:lnTo>
                  <a:lnTo>
                    <a:pt x="1828764" y="119116"/>
                  </a:lnTo>
                  <a:lnTo>
                    <a:pt x="1676475" y="119116"/>
                  </a:lnTo>
                  <a:lnTo>
                    <a:pt x="1676475" y="88960"/>
                  </a:lnTo>
                  <a:lnTo>
                    <a:pt x="1828764" y="88960"/>
                  </a:lnTo>
                  <a:lnTo>
                    <a:pt x="1828764" y="51265"/>
                  </a:lnTo>
                  <a:lnTo>
                    <a:pt x="1676475" y="51265"/>
                  </a:lnTo>
                  <a:lnTo>
                    <a:pt x="1676475" y="16208"/>
                  </a:lnTo>
                  <a:close/>
                </a:path>
                <a:path w="1878964" h="338454">
                  <a:moveTo>
                    <a:pt x="1828764" y="88960"/>
                  </a:moveTo>
                  <a:lnTo>
                    <a:pt x="1779760" y="88960"/>
                  </a:lnTo>
                  <a:lnTo>
                    <a:pt x="1779760" y="119116"/>
                  </a:lnTo>
                  <a:lnTo>
                    <a:pt x="1828764" y="119116"/>
                  </a:lnTo>
                  <a:lnTo>
                    <a:pt x="1828764" y="88960"/>
                  </a:lnTo>
                  <a:close/>
                </a:path>
                <a:path w="1878964" h="338454">
                  <a:moveTo>
                    <a:pt x="1828764" y="16208"/>
                  </a:moveTo>
                  <a:lnTo>
                    <a:pt x="1779760" y="16208"/>
                  </a:lnTo>
                  <a:lnTo>
                    <a:pt x="1779760" y="51265"/>
                  </a:lnTo>
                  <a:lnTo>
                    <a:pt x="1828764" y="51265"/>
                  </a:lnTo>
                  <a:lnTo>
                    <a:pt x="1828764" y="16208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/>
          <p:nvPr/>
        </p:nvSpPr>
        <p:spPr>
          <a:xfrm>
            <a:off x="18593093" y="10575091"/>
            <a:ext cx="121378" cy="1746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802269" y="10555489"/>
            <a:ext cx="100965" cy="213360"/>
          </a:xfrm>
          <a:custGeom>
            <a:avLst/>
            <a:gdLst/>
            <a:ahLst/>
            <a:cxnLst/>
            <a:rect l="l" t="t" r="r" b="b"/>
            <a:pathLst>
              <a:path w="100965" h="213359">
                <a:moveTo>
                  <a:pt x="73128" y="0"/>
                </a:moveTo>
                <a:lnTo>
                  <a:pt x="0" y="203051"/>
                </a:lnTo>
                <a:lnTo>
                  <a:pt x="27894" y="213103"/>
                </a:lnTo>
                <a:lnTo>
                  <a:pt x="100771" y="10554"/>
                </a:lnTo>
                <a:lnTo>
                  <a:pt x="731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982290" y="10571824"/>
            <a:ext cx="260350" cy="178435"/>
          </a:xfrm>
          <a:custGeom>
            <a:avLst/>
            <a:gdLst/>
            <a:ahLst/>
            <a:cxnLst/>
            <a:rect l="l" t="t" r="r" b="b"/>
            <a:pathLst>
              <a:path w="260350" h="178434">
                <a:moveTo>
                  <a:pt x="91473" y="44229"/>
                </a:moveTo>
                <a:lnTo>
                  <a:pt x="58301" y="44229"/>
                </a:lnTo>
                <a:lnTo>
                  <a:pt x="58301" y="177921"/>
                </a:lnTo>
                <a:lnTo>
                  <a:pt x="91473" y="177921"/>
                </a:lnTo>
                <a:lnTo>
                  <a:pt x="91473" y="44229"/>
                </a:lnTo>
                <a:close/>
              </a:path>
              <a:path w="260350" h="178434">
                <a:moveTo>
                  <a:pt x="91473" y="3266"/>
                </a:moveTo>
                <a:lnTo>
                  <a:pt x="66594" y="3266"/>
                </a:lnTo>
                <a:lnTo>
                  <a:pt x="0" y="43726"/>
                </a:lnTo>
                <a:lnTo>
                  <a:pt x="15580" y="70364"/>
                </a:lnTo>
                <a:lnTo>
                  <a:pt x="58301" y="44229"/>
                </a:lnTo>
                <a:lnTo>
                  <a:pt x="91473" y="44229"/>
                </a:lnTo>
                <a:lnTo>
                  <a:pt x="91473" y="3266"/>
                </a:lnTo>
                <a:close/>
              </a:path>
              <a:path w="260350" h="178434">
                <a:moveTo>
                  <a:pt x="250755" y="29150"/>
                </a:moveTo>
                <a:lnTo>
                  <a:pt x="194891" y="29150"/>
                </a:lnTo>
                <a:lnTo>
                  <a:pt x="208061" y="31051"/>
                </a:lnTo>
                <a:lnTo>
                  <a:pt x="216943" y="36250"/>
                </a:lnTo>
                <a:lnTo>
                  <a:pt x="221961" y="43993"/>
                </a:lnTo>
                <a:lnTo>
                  <a:pt x="223540" y="53527"/>
                </a:lnTo>
                <a:lnTo>
                  <a:pt x="222287" y="63375"/>
                </a:lnTo>
                <a:lnTo>
                  <a:pt x="218420" y="72186"/>
                </a:lnTo>
                <a:lnTo>
                  <a:pt x="211772" y="81091"/>
                </a:lnTo>
                <a:lnTo>
                  <a:pt x="202179" y="91222"/>
                </a:lnTo>
                <a:lnTo>
                  <a:pt x="140108" y="154047"/>
                </a:lnTo>
                <a:lnTo>
                  <a:pt x="146139" y="177921"/>
                </a:lnTo>
                <a:lnTo>
                  <a:pt x="260230" y="177921"/>
                </a:lnTo>
                <a:lnTo>
                  <a:pt x="260230" y="149524"/>
                </a:lnTo>
                <a:lnTo>
                  <a:pt x="185845" y="149524"/>
                </a:lnTo>
                <a:lnTo>
                  <a:pt x="227058" y="107305"/>
                </a:lnTo>
                <a:lnTo>
                  <a:pt x="238822" y="94587"/>
                </a:lnTo>
                <a:lnTo>
                  <a:pt x="248042" y="81892"/>
                </a:lnTo>
                <a:lnTo>
                  <a:pt x="254057" y="67831"/>
                </a:lnTo>
                <a:lnTo>
                  <a:pt x="256209" y="51014"/>
                </a:lnTo>
                <a:lnTo>
                  <a:pt x="252589" y="31911"/>
                </a:lnTo>
                <a:lnTo>
                  <a:pt x="250755" y="29150"/>
                </a:lnTo>
                <a:close/>
              </a:path>
              <a:path w="260350" h="178434">
                <a:moveTo>
                  <a:pt x="198661" y="0"/>
                </a:moveTo>
                <a:lnTo>
                  <a:pt x="177587" y="2560"/>
                </a:lnTo>
                <a:lnTo>
                  <a:pt x="160683" y="8984"/>
                </a:lnTo>
                <a:lnTo>
                  <a:pt x="147879" y="17386"/>
                </a:lnTo>
                <a:lnTo>
                  <a:pt x="139103" y="25884"/>
                </a:lnTo>
                <a:lnTo>
                  <a:pt x="156191" y="46742"/>
                </a:lnTo>
                <a:lnTo>
                  <a:pt x="164323" y="39858"/>
                </a:lnTo>
                <a:lnTo>
                  <a:pt x="173374" y="34271"/>
                </a:lnTo>
                <a:lnTo>
                  <a:pt x="183508" y="30521"/>
                </a:lnTo>
                <a:lnTo>
                  <a:pt x="194891" y="29150"/>
                </a:lnTo>
                <a:lnTo>
                  <a:pt x="250755" y="29150"/>
                </a:lnTo>
                <a:lnTo>
                  <a:pt x="241759" y="15612"/>
                </a:lnTo>
                <a:lnTo>
                  <a:pt x="223768" y="4260"/>
                </a:lnTo>
                <a:lnTo>
                  <a:pt x="1986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408181" y="4073174"/>
            <a:ext cx="2219827" cy="2481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23422" y="5874166"/>
            <a:ext cx="1047115" cy="346075"/>
          </a:xfrm>
          <a:custGeom>
            <a:avLst/>
            <a:gdLst/>
            <a:ahLst/>
            <a:cxnLst/>
            <a:rect l="l" t="t" r="r" b="b"/>
            <a:pathLst>
              <a:path w="1047114" h="346075">
                <a:moveTo>
                  <a:pt x="1047088" y="0"/>
                </a:moveTo>
                <a:lnTo>
                  <a:pt x="0" y="0"/>
                </a:lnTo>
                <a:lnTo>
                  <a:pt x="0" y="345539"/>
                </a:lnTo>
                <a:lnTo>
                  <a:pt x="1047088" y="345539"/>
                </a:lnTo>
                <a:lnTo>
                  <a:pt x="1047088" y="0"/>
                </a:lnTo>
                <a:close/>
              </a:path>
            </a:pathLst>
          </a:custGeom>
          <a:solidFill>
            <a:srgbClr val="6B6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23422" y="7361032"/>
            <a:ext cx="1047115" cy="346075"/>
          </a:xfrm>
          <a:custGeom>
            <a:avLst/>
            <a:gdLst/>
            <a:ahLst/>
            <a:cxnLst/>
            <a:rect l="l" t="t" r="r" b="b"/>
            <a:pathLst>
              <a:path w="1047114" h="346075">
                <a:moveTo>
                  <a:pt x="1047088" y="0"/>
                </a:moveTo>
                <a:lnTo>
                  <a:pt x="0" y="0"/>
                </a:lnTo>
                <a:lnTo>
                  <a:pt x="0" y="345539"/>
                </a:lnTo>
                <a:lnTo>
                  <a:pt x="1047088" y="345539"/>
                </a:lnTo>
                <a:lnTo>
                  <a:pt x="1047088" y="0"/>
                </a:lnTo>
                <a:close/>
              </a:path>
            </a:pathLst>
          </a:custGeom>
          <a:solidFill>
            <a:srgbClr val="B9B5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23422" y="8847897"/>
            <a:ext cx="1047115" cy="346075"/>
          </a:xfrm>
          <a:custGeom>
            <a:avLst/>
            <a:gdLst/>
            <a:ahLst/>
            <a:cxnLst/>
            <a:rect l="l" t="t" r="r" b="b"/>
            <a:pathLst>
              <a:path w="1047114" h="346075">
                <a:moveTo>
                  <a:pt x="1047088" y="0"/>
                </a:moveTo>
                <a:lnTo>
                  <a:pt x="0" y="0"/>
                </a:lnTo>
                <a:lnTo>
                  <a:pt x="0" y="345539"/>
                </a:lnTo>
                <a:lnTo>
                  <a:pt x="1047088" y="345539"/>
                </a:lnTo>
                <a:lnTo>
                  <a:pt x="1047088" y="0"/>
                </a:lnTo>
                <a:close/>
              </a:path>
            </a:pathLst>
          </a:custGeom>
          <a:solidFill>
            <a:srgbClr val="D9D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20104100" cy="1256665"/>
            <a:chOff x="0" y="0"/>
            <a:chExt cx="20104100" cy="1256665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20104100" cy="1256665"/>
            </a:xfrm>
            <a:custGeom>
              <a:avLst/>
              <a:gdLst/>
              <a:ahLst/>
              <a:cxnLst/>
              <a:rect l="l" t="t" r="r" b="b"/>
              <a:pathLst>
                <a:path w="20104100" h="1256665">
                  <a:moveTo>
                    <a:pt x="20104099" y="0"/>
                  </a:moveTo>
                  <a:lnTo>
                    <a:pt x="0" y="0"/>
                  </a:lnTo>
                  <a:lnTo>
                    <a:pt x="0" y="1256506"/>
                  </a:lnTo>
                  <a:lnTo>
                    <a:pt x="20104099" y="125650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B9B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34595" y="455232"/>
              <a:ext cx="2872740" cy="337185"/>
            </a:xfrm>
            <a:custGeom>
              <a:avLst/>
              <a:gdLst/>
              <a:ahLst/>
              <a:cxnLst/>
              <a:rect l="l" t="t" r="r" b="b"/>
              <a:pathLst>
                <a:path w="2872740" h="337184">
                  <a:moveTo>
                    <a:pt x="163220" y="202423"/>
                  </a:moveTo>
                  <a:lnTo>
                    <a:pt x="126591" y="208136"/>
                  </a:lnTo>
                  <a:lnTo>
                    <a:pt x="100033" y="223249"/>
                  </a:lnTo>
                  <a:lnTo>
                    <a:pt x="83865" y="244724"/>
                  </a:lnTo>
                  <a:lnTo>
                    <a:pt x="78405" y="269520"/>
                  </a:lnTo>
                  <a:lnTo>
                    <a:pt x="83865" y="294635"/>
                  </a:lnTo>
                  <a:lnTo>
                    <a:pt x="100033" y="316074"/>
                  </a:lnTo>
                  <a:lnTo>
                    <a:pt x="126591" y="331010"/>
                  </a:lnTo>
                  <a:lnTo>
                    <a:pt x="163220" y="336618"/>
                  </a:lnTo>
                  <a:lnTo>
                    <a:pt x="199313" y="331010"/>
                  </a:lnTo>
                  <a:lnTo>
                    <a:pt x="225794" y="316074"/>
                  </a:lnTo>
                  <a:lnTo>
                    <a:pt x="229663" y="310985"/>
                  </a:lnTo>
                  <a:lnTo>
                    <a:pt x="163220" y="310985"/>
                  </a:lnTo>
                  <a:lnTo>
                    <a:pt x="138836" y="307374"/>
                  </a:lnTo>
                  <a:lnTo>
                    <a:pt x="121943" y="297933"/>
                  </a:lnTo>
                  <a:lnTo>
                    <a:pt x="112119" y="284745"/>
                  </a:lnTo>
                  <a:lnTo>
                    <a:pt x="108939" y="269897"/>
                  </a:lnTo>
                  <a:lnTo>
                    <a:pt x="112119" y="254395"/>
                  </a:lnTo>
                  <a:lnTo>
                    <a:pt x="121943" y="240872"/>
                  </a:lnTo>
                  <a:lnTo>
                    <a:pt x="138836" y="231307"/>
                  </a:lnTo>
                  <a:lnTo>
                    <a:pt x="163220" y="227678"/>
                  </a:lnTo>
                  <a:lnTo>
                    <a:pt x="229403" y="227678"/>
                  </a:lnTo>
                  <a:lnTo>
                    <a:pt x="226076" y="223249"/>
                  </a:lnTo>
                  <a:lnTo>
                    <a:pt x="199631" y="208136"/>
                  </a:lnTo>
                  <a:lnTo>
                    <a:pt x="163220" y="202423"/>
                  </a:lnTo>
                  <a:close/>
                </a:path>
                <a:path w="2872740" h="337184">
                  <a:moveTo>
                    <a:pt x="229403" y="227678"/>
                  </a:moveTo>
                  <a:lnTo>
                    <a:pt x="163220" y="227678"/>
                  </a:lnTo>
                  <a:lnTo>
                    <a:pt x="187545" y="231307"/>
                  </a:lnTo>
                  <a:lnTo>
                    <a:pt x="204307" y="240872"/>
                  </a:lnTo>
                  <a:lnTo>
                    <a:pt x="214002" y="254395"/>
                  </a:lnTo>
                  <a:lnTo>
                    <a:pt x="217124" y="269897"/>
                  </a:lnTo>
                  <a:lnTo>
                    <a:pt x="214002" y="284745"/>
                  </a:lnTo>
                  <a:lnTo>
                    <a:pt x="204307" y="297933"/>
                  </a:lnTo>
                  <a:lnTo>
                    <a:pt x="187545" y="307374"/>
                  </a:lnTo>
                  <a:lnTo>
                    <a:pt x="163220" y="310985"/>
                  </a:lnTo>
                  <a:lnTo>
                    <a:pt x="229663" y="310985"/>
                  </a:lnTo>
                  <a:lnTo>
                    <a:pt x="242097" y="294635"/>
                  </a:lnTo>
                  <a:lnTo>
                    <a:pt x="247657" y="269520"/>
                  </a:lnTo>
                  <a:lnTo>
                    <a:pt x="242203" y="244724"/>
                  </a:lnTo>
                  <a:lnTo>
                    <a:pt x="229403" y="227678"/>
                  </a:lnTo>
                  <a:close/>
                </a:path>
                <a:path w="2872740" h="337184">
                  <a:moveTo>
                    <a:pt x="146634" y="37695"/>
                  </a:moveTo>
                  <a:lnTo>
                    <a:pt x="13570" y="37695"/>
                  </a:lnTo>
                  <a:lnTo>
                    <a:pt x="13570" y="63327"/>
                  </a:lnTo>
                  <a:lnTo>
                    <a:pt x="115724" y="63327"/>
                  </a:lnTo>
                  <a:lnTo>
                    <a:pt x="107130" y="91611"/>
                  </a:lnTo>
                  <a:lnTo>
                    <a:pt x="84295" y="117985"/>
                  </a:lnTo>
                  <a:lnTo>
                    <a:pt x="48243" y="141250"/>
                  </a:lnTo>
                  <a:lnTo>
                    <a:pt x="0" y="160204"/>
                  </a:lnTo>
                  <a:lnTo>
                    <a:pt x="11685" y="186214"/>
                  </a:lnTo>
                  <a:lnTo>
                    <a:pt x="40952" y="175836"/>
                  </a:lnTo>
                  <a:lnTo>
                    <a:pt x="66579" y="163974"/>
                  </a:lnTo>
                  <a:lnTo>
                    <a:pt x="88601" y="150698"/>
                  </a:lnTo>
                  <a:lnTo>
                    <a:pt x="107054" y="136079"/>
                  </a:lnTo>
                  <a:lnTo>
                    <a:pt x="158030" y="136079"/>
                  </a:lnTo>
                  <a:lnTo>
                    <a:pt x="124017" y="117609"/>
                  </a:lnTo>
                  <a:lnTo>
                    <a:pt x="133912" y="101865"/>
                  </a:lnTo>
                  <a:lnTo>
                    <a:pt x="140980" y="85238"/>
                  </a:lnTo>
                  <a:lnTo>
                    <a:pt x="145220" y="67833"/>
                  </a:lnTo>
                  <a:lnTo>
                    <a:pt x="146634" y="49757"/>
                  </a:lnTo>
                  <a:lnTo>
                    <a:pt x="146634" y="37695"/>
                  </a:lnTo>
                  <a:close/>
                </a:path>
                <a:path w="2872740" h="337184">
                  <a:moveTo>
                    <a:pt x="158030" y="136079"/>
                  </a:moveTo>
                  <a:lnTo>
                    <a:pt x="107054" y="136079"/>
                  </a:lnTo>
                  <a:lnTo>
                    <a:pt x="164727" y="174151"/>
                  </a:lnTo>
                  <a:lnTo>
                    <a:pt x="180936" y="148519"/>
                  </a:lnTo>
                  <a:lnTo>
                    <a:pt x="158030" y="136079"/>
                  </a:lnTo>
                  <a:close/>
                </a:path>
                <a:path w="2872740" h="337184">
                  <a:moveTo>
                    <a:pt x="96876" y="0"/>
                  </a:moveTo>
                  <a:lnTo>
                    <a:pt x="67097" y="0"/>
                  </a:lnTo>
                  <a:lnTo>
                    <a:pt x="67097" y="37695"/>
                  </a:lnTo>
                  <a:lnTo>
                    <a:pt x="96876" y="37695"/>
                  </a:lnTo>
                  <a:lnTo>
                    <a:pt x="96876" y="0"/>
                  </a:lnTo>
                  <a:close/>
                </a:path>
                <a:path w="2872740" h="337184">
                  <a:moveTo>
                    <a:pt x="249165" y="5654"/>
                  </a:moveTo>
                  <a:lnTo>
                    <a:pt x="218632" y="5654"/>
                  </a:lnTo>
                  <a:lnTo>
                    <a:pt x="218632" y="189606"/>
                  </a:lnTo>
                  <a:lnTo>
                    <a:pt x="249165" y="189606"/>
                  </a:lnTo>
                  <a:lnTo>
                    <a:pt x="249165" y="108562"/>
                  </a:lnTo>
                  <a:lnTo>
                    <a:pt x="302315" y="108562"/>
                  </a:lnTo>
                  <a:lnTo>
                    <a:pt x="302315" y="81421"/>
                  </a:lnTo>
                  <a:lnTo>
                    <a:pt x="249165" y="81421"/>
                  </a:lnTo>
                  <a:lnTo>
                    <a:pt x="249165" y="5654"/>
                  </a:lnTo>
                  <a:close/>
                </a:path>
                <a:path w="2872740" h="337184">
                  <a:moveTo>
                    <a:pt x="585741" y="5654"/>
                  </a:moveTo>
                  <a:lnTo>
                    <a:pt x="555208" y="5654"/>
                  </a:lnTo>
                  <a:lnTo>
                    <a:pt x="555208" y="79913"/>
                  </a:lnTo>
                  <a:lnTo>
                    <a:pt x="500550" y="79913"/>
                  </a:lnTo>
                  <a:lnTo>
                    <a:pt x="500550" y="105546"/>
                  </a:lnTo>
                  <a:lnTo>
                    <a:pt x="555208" y="105546"/>
                  </a:lnTo>
                  <a:lnTo>
                    <a:pt x="555208" y="177167"/>
                  </a:lnTo>
                  <a:lnTo>
                    <a:pt x="585741" y="177167"/>
                  </a:lnTo>
                  <a:lnTo>
                    <a:pt x="585741" y="5654"/>
                  </a:lnTo>
                  <a:close/>
                </a:path>
                <a:path w="2872740" h="337184">
                  <a:moveTo>
                    <a:pt x="430814" y="196768"/>
                  </a:moveTo>
                  <a:lnTo>
                    <a:pt x="400281" y="196768"/>
                  </a:lnTo>
                  <a:lnTo>
                    <a:pt x="400281" y="332094"/>
                  </a:lnTo>
                  <a:lnTo>
                    <a:pt x="585741" y="332094"/>
                  </a:lnTo>
                  <a:lnTo>
                    <a:pt x="585741" y="306838"/>
                  </a:lnTo>
                  <a:lnTo>
                    <a:pt x="430814" y="306838"/>
                  </a:lnTo>
                  <a:lnTo>
                    <a:pt x="430814" y="262735"/>
                  </a:lnTo>
                  <a:lnTo>
                    <a:pt x="585741" y="262735"/>
                  </a:lnTo>
                  <a:lnTo>
                    <a:pt x="585741" y="238233"/>
                  </a:lnTo>
                  <a:lnTo>
                    <a:pt x="430814" y="238233"/>
                  </a:lnTo>
                  <a:lnTo>
                    <a:pt x="430814" y="196768"/>
                  </a:lnTo>
                  <a:close/>
                </a:path>
                <a:path w="2872740" h="337184">
                  <a:moveTo>
                    <a:pt x="585741" y="262735"/>
                  </a:moveTo>
                  <a:lnTo>
                    <a:pt x="555208" y="262735"/>
                  </a:lnTo>
                  <a:lnTo>
                    <a:pt x="555208" y="306838"/>
                  </a:lnTo>
                  <a:lnTo>
                    <a:pt x="585741" y="306838"/>
                  </a:lnTo>
                  <a:lnTo>
                    <a:pt x="585741" y="262735"/>
                  </a:lnTo>
                  <a:close/>
                </a:path>
                <a:path w="2872740" h="337184">
                  <a:moveTo>
                    <a:pt x="585741" y="196768"/>
                  </a:moveTo>
                  <a:lnTo>
                    <a:pt x="555208" y="196768"/>
                  </a:lnTo>
                  <a:lnTo>
                    <a:pt x="555208" y="238233"/>
                  </a:lnTo>
                  <a:lnTo>
                    <a:pt x="585741" y="238233"/>
                  </a:lnTo>
                  <a:lnTo>
                    <a:pt x="585741" y="196768"/>
                  </a:lnTo>
                  <a:close/>
                </a:path>
                <a:path w="2872740" h="337184">
                  <a:moveTo>
                    <a:pt x="407066" y="16585"/>
                  </a:moveTo>
                  <a:lnTo>
                    <a:pt x="373453" y="22811"/>
                  </a:lnTo>
                  <a:lnTo>
                    <a:pt x="347649" y="39532"/>
                  </a:lnTo>
                  <a:lnTo>
                    <a:pt x="331105" y="63816"/>
                  </a:lnTo>
                  <a:lnTo>
                    <a:pt x="325268" y="92730"/>
                  </a:lnTo>
                  <a:lnTo>
                    <a:pt x="331105" y="121902"/>
                  </a:lnTo>
                  <a:lnTo>
                    <a:pt x="347649" y="146021"/>
                  </a:lnTo>
                  <a:lnTo>
                    <a:pt x="373453" y="162436"/>
                  </a:lnTo>
                  <a:lnTo>
                    <a:pt x="407066" y="168497"/>
                  </a:lnTo>
                  <a:lnTo>
                    <a:pt x="440939" y="162436"/>
                  </a:lnTo>
                  <a:lnTo>
                    <a:pt x="466578" y="146021"/>
                  </a:lnTo>
                  <a:lnTo>
                    <a:pt x="469211" y="142110"/>
                  </a:lnTo>
                  <a:lnTo>
                    <a:pt x="407066" y="142110"/>
                  </a:lnTo>
                  <a:lnTo>
                    <a:pt x="386116" y="138465"/>
                  </a:lnTo>
                  <a:lnTo>
                    <a:pt x="369795" y="128210"/>
                  </a:lnTo>
                  <a:lnTo>
                    <a:pt x="359199" y="112372"/>
                  </a:lnTo>
                  <a:lnTo>
                    <a:pt x="355424" y="91976"/>
                  </a:lnTo>
                  <a:lnTo>
                    <a:pt x="359199" y="72074"/>
                  </a:lnTo>
                  <a:lnTo>
                    <a:pt x="369795" y="56589"/>
                  </a:lnTo>
                  <a:lnTo>
                    <a:pt x="386116" y="46547"/>
                  </a:lnTo>
                  <a:lnTo>
                    <a:pt x="407066" y="42972"/>
                  </a:lnTo>
                  <a:lnTo>
                    <a:pt x="468878" y="42972"/>
                  </a:lnTo>
                  <a:lnTo>
                    <a:pt x="466578" y="39532"/>
                  </a:lnTo>
                  <a:lnTo>
                    <a:pt x="440939" y="22811"/>
                  </a:lnTo>
                  <a:lnTo>
                    <a:pt x="407066" y="16585"/>
                  </a:lnTo>
                  <a:close/>
                </a:path>
                <a:path w="2872740" h="337184">
                  <a:moveTo>
                    <a:pt x="468878" y="42972"/>
                  </a:moveTo>
                  <a:lnTo>
                    <a:pt x="407066" y="42972"/>
                  </a:lnTo>
                  <a:lnTo>
                    <a:pt x="427799" y="46547"/>
                  </a:lnTo>
                  <a:lnTo>
                    <a:pt x="444008" y="56589"/>
                  </a:lnTo>
                  <a:lnTo>
                    <a:pt x="454562" y="72074"/>
                  </a:lnTo>
                  <a:lnTo>
                    <a:pt x="458332" y="91976"/>
                  </a:lnTo>
                  <a:lnTo>
                    <a:pt x="454562" y="112372"/>
                  </a:lnTo>
                  <a:lnTo>
                    <a:pt x="444008" y="128210"/>
                  </a:lnTo>
                  <a:lnTo>
                    <a:pt x="427799" y="138465"/>
                  </a:lnTo>
                  <a:lnTo>
                    <a:pt x="407066" y="142110"/>
                  </a:lnTo>
                  <a:lnTo>
                    <a:pt x="469211" y="142110"/>
                  </a:lnTo>
                  <a:lnTo>
                    <a:pt x="482816" y="121902"/>
                  </a:lnTo>
                  <a:lnTo>
                    <a:pt x="488488" y="92730"/>
                  </a:lnTo>
                  <a:lnTo>
                    <a:pt x="482816" y="63816"/>
                  </a:lnTo>
                  <a:lnTo>
                    <a:pt x="468878" y="42972"/>
                  </a:lnTo>
                  <a:close/>
                </a:path>
                <a:path w="2872740" h="337184">
                  <a:moveTo>
                    <a:pt x="880854" y="5654"/>
                  </a:moveTo>
                  <a:lnTo>
                    <a:pt x="850320" y="5654"/>
                  </a:lnTo>
                  <a:lnTo>
                    <a:pt x="850320" y="320786"/>
                  </a:lnTo>
                  <a:lnTo>
                    <a:pt x="880854" y="320786"/>
                  </a:lnTo>
                  <a:lnTo>
                    <a:pt x="880854" y="144372"/>
                  </a:lnTo>
                  <a:lnTo>
                    <a:pt x="934004" y="144372"/>
                  </a:lnTo>
                  <a:lnTo>
                    <a:pt x="934004" y="117609"/>
                  </a:lnTo>
                  <a:lnTo>
                    <a:pt x="880854" y="117609"/>
                  </a:lnTo>
                  <a:lnTo>
                    <a:pt x="880854" y="5654"/>
                  </a:lnTo>
                  <a:close/>
                </a:path>
                <a:path w="2872740" h="337184">
                  <a:moveTo>
                    <a:pt x="719895" y="26763"/>
                  </a:moveTo>
                  <a:lnTo>
                    <a:pt x="684320" y="34273"/>
                  </a:lnTo>
                  <a:lnTo>
                    <a:pt x="657510" y="54893"/>
                  </a:lnTo>
                  <a:lnTo>
                    <a:pt x="640594" y="85762"/>
                  </a:lnTo>
                  <a:lnTo>
                    <a:pt x="634704" y="124017"/>
                  </a:lnTo>
                  <a:lnTo>
                    <a:pt x="640594" y="162213"/>
                  </a:lnTo>
                  <a:lnTo>
                    <a:pt x="657510" y="192952"/>
                  </a:lnTo>
                  <a:lnTo>
                    <a:pt x="684320" y="213443"/>
                  </a:lnTo>
                  <a:lnTo>
                    <a:pt x="719895" y="220893"/>
                  </a:lnTo>
                  <a:lnTo>
                    <a:pt x="755311" y="213443"/>
                  </a:lnTo>
                  <a:lnTo>
                    <a:pt x="780103" y="194507"/>
                  </a:lnTo>
                  <a:lnTo>
                    <a:pt x="719895" y="194507"/>
                  </a:lnTo>
                  <a:lnTo>
                    <a:pt x="697997" y="189695"/>
                  </a:lnTo>
                  <a:lnTo>
                    <a:pt x="680692" y="175800"/>
                  </a:lnTo>
                  <a:lnTo>
                    <a:pt x="669325" y="153637"/>
                  </a:lnTo>
                  <a:lnTo>
                    <a:pt x="665237" y="124017"/>
                  </a:lnTo>
                  <a:lnTo>
                    <a:pt x="669272" y="94237"/>
                  </a:lnTo>
                  <a:lnTo>
                    <a:pt x="680551" y="72092"/>
                  </a:lnTo>
                  <a:lnTo>
                    <a:pt x="697838" y="58286"/>
                  </a:lnTo>
                  <a:lnTo>
                    <a:pt x="719895" y="53527"/>
                  </a:lnTo>
                  <a:lnTo>
                    <a:pt x="780361" y="53527"/>
                  </a:lnTo>
                  <a:lnTo>
                    <a:pt x="755311" y="34273"/>
                  </a:lnTo>
                  <a:lnTo>
                    <a:pt x="719895" y="26763"/>
                  </a:lnTo>
                  <a:close/>
                </a:path>
                <a:path w="2872740" h="337184">
                  <a:moveTo>
                    <a:pt x="780361" y="53527"/>
                  </a:moveTo>
                  <a:lnTo>
                    <a:pt x="719895" y="53527"/>
                  </a:lnTo>
                  <a:lnTo>
                    <a:pt x="741853" y="58286"/>
                  </a:lnTo>
                  <a:lnTo>
                    <a:pt x="759287" y="72092"/>
                  </a:lnTo>
                  <a:lnTo>
                    <a:pt x="770784" y="94237"/>
                  </a:lnTo>
                  <a:lnTo>
                    <a:pt x="774930" y="124017"/>
                  </a:lnTo>
                  <a:lnTo>
                    <a:pt x="770784" y="153637"/>
                  </a:lnTo>
                  <a:lnTo>
                    <a:pt x="759287" y="175800"/>
                  </a:lnTo>
                  <a:lnTo>
                    <a:pt x="741853" y="189695"/>
                  </a:lnTo>
                  <a:lnTo>
                    <a:pt x="719895" y="194507"/>
                  </a:lnTo>
                  <a:lnTo>
                    <a:pt x="780103" y="194507"/>
                  </a:lnTo>
                  <a:lnTo>
                    <a:pt x="782139" y="192952"/>
                  </a:lnTo>
                  <a:lnTo>
                    <a:pt x="799143" y="162213"/>
                  </a:lnTo>
                  <a:lnTo>
                    <a:pt x="805086" y="124017"/>
                  </a:lnTo>
                  <a:lnTo>
                    <a:pt x="799143" y="85762"/>
                  </a:lnTo>
                  <a:lnTo>
                    <a:pt x="782139" y="54893"/>
                  </a:lnTo>
                  <a:lnTo>
                    <a:pt x="780361" y="53527"/>
                  </a:lnTo>
                  <a:close/>
                </a:path>
                <a:path w="2872740" h="337184">
                  <a:moveTo>
                    <a:pt x="1214038" y="5654"/>
                  </a:moveTo>
                  <a:lnTo>
                    <a:pt x="1183505" y="5654"/>
                  </a:lnTo>
                  <a:lnTo>
                    <a:pt x="1183505" y="320786"/>
                  </a:lnTo>
                  <a:lnTo>
                    <a:pt x="1214038" y="320786"/>
                  </a:lnTo>
                  <a:lnTo>
                    <a:pt x="1214038" y="5654"/>
                  </a:lnTo>
                  <a:close/>
                </a:path>
                <a:path w="2872740" h="337184">
                  <a:moveTo>
                    <a:pt x="1042902" y="27517"/>
                  </a:moveTo>
                  <a:lnTo>
                    <a:pt x="1006655" y="34968"/>
                  </a:lnTo>
                  <a:lnTo>
                    <a:pt x="979103" y="55459"/>
                  </a:lnTo>
                  <a:lnTo>
                    <a:pt x="961586" y="86198"/>
                  </a:lnTo>
                  <a:lnTo>
                    <a:pt x="955449" y="124394"/>
                  </a:lnTo>
                  <a:lnTo>
                    <a:pt x="961586" y="162648"/>
                  </a:lnTo>
                  <a:lnTo>
                    <a:pt x="979103" y="193517"/>
                  </a:lnTo>
                  <a:lnTo>
                    <a:pt x="1006655" y="214138"/>
                  </a:lnTo>
                  <a:lnTo>
                    <a:pt x="1042902" y="221647"/>
                  </a:lnTo>
                  <a:lnTo>
                    <a:pt x="1078871" y="214138"/>
                  </a:lnTo>
                  <a:lnTo>
                    <a:pt x="1103873" y="195261"/>
                  </a:lnTo>
                  <a:lnTo>
                    <a:pt x="1042902" y="195261"/>
                  </a:lnTo>
                  <a:lnTo>
                    <a:pt x="1020332" y="190390"/>
                  </a:lnTo>
                  <a:lnTo>
                    <a:pt x="1002285" y="176366"/>
                  </a:lnTo>
                  <a:lnTo>
                    <a:pt x="990317" y="154073"/>
                  </a:lnTo>
                  <a:lnTo>
                    <a:pt x="985982" y="124394"/>
                  </a:lnTo>
                  <a:lnTo>
                    <a:pt x="990317" y="94614"/>
                  </a:lnTo>
                  <a:lnTo>
                    <a:pt x="1002285" y="72469"/>
                  </a:lnTo>
                  <a:lnTo>
                    <a:pt x="1020332" y="58663"/>
                  </a:lnTo>
                  <a:lnTo>
                    <a:pt x="1042902" y="53904"/>
                  </a:lnTo>
                  <a:lnTo>
                    <a:pt x="1104110" y="53904"/>
                  </a:lnTo>
                  <a:lnTo>
                    <a:pt x="1078871" y="34968"/>
                  </a:lnTo>
                  <a:lnTo>
                    <a:pt x="1042902" y="27517"/>
                  </a:lnTo>
                  <a:close/>
                </a:path>
                <a:path w="2872740" h="337184">
                  <a:moveTo>
                    <a:pt x="1104110" y="53904"/>
                  </a:moveTo>
                  <a:lnTo>
                    <a:pt x="1042902" y="53904"/>
                  </a:lnTo>
                  <a:lnTo>
                    <a:pt x="1065413" y="58663"/>
                  </a:lnTo>
                  <a:lnTo>
                    <a:pt x="1083330" y="72469"/>
                  </a:lnTo>
                  <a:lnTo>
                    <a:pt x="1095168" y="94614"/>
                  </a:lnTo>
                  <a:lnTo>
                    <a:pt x="1099444" y="124394"/>
                  </a:lnTo>
                  <a:lnTo>
                    <a:pt x="1095168" y="154073"/>
                  </a:lnTo>
                  <a:lnTo>
                    <a:pt x="1083330" y="176366"/>
                  </a:lnTo>
                  <a:lnTo>
                    <a:pt x="1065413" y="190390"/>
                  </a:lnTo>
                  <a:lnTo>
                    <a:pt x="1042902" y="195261"/>
                  </a:lnTo>
                  <a:lnTo>
                    <a:pt x="1103873" y="195261"/>
                  </a:lnTo>
                  <a:lnTo>
                    <a:pt x="1106182" y="193517"/>
                  </a:lnTo>
                  <a:lnTo>
                    <a:pt x="1123528" y="162648"/>
                  </a:lnTo>
                  <a:lnTo>
                    <a:pt x="1129601" y="124394"/>
                  </a:lnTo>
                  <a:lnTo>
                    <a:pt x="1123528" y="86198"/>
                  </a:lnTo>
                  <a:lnTo>
                    <a:pt x="1106182" y="55459"/>
                  </a:lnTo>
                  <a:lnTo>
                    <a:pt x="1104110" y="53904"/>
                  </a:lnTo>
                  <a:close/>
                </a:path>
                <a:path w="2872740" h="337184">
                  <a:moveTo>
                    <a:pt x="1537421" y="216370"/>
                  </a:moveTo>
                  <a:lnTo>
                    <a:pt x="1342914" y="216370"/>
                  </a:lnTo>
                  <a:lnTo>
                    <a:pt x="1342914" y="328702"/>
                  </a:lnTo>
                  <a:lnTo>
                    <a:pt x="1537421" y="328702"/>
                  </a:lnTo>
                  <a:lnTo>
                    <a:pt x="1537421" y="303069"/>
                  </a:lnTo>
                  <a:lnTo>
                    <a:pt x="1373070" y="303069"/>
                  </a:lnTo>
                  <a:lnTo>
                    <a:pt x="1373070" y="241626"/>
                  </a:lnTo>
                  <a:lnTo>
                    <a:pt x="1537421" y="241626"/>
                  </a:lnTo>
                  <a:lnTo>
                    <a:pt x="1537421" y="216370"/>
                  </a:lnTo>
                  <a:close/>
                </a:path>
                <a:path w="2872740" h="337184">
                  <a:moveTo>
                    <a:pt x="1537421" y="241626"/>
                  </a:moveTo>
                  <a:lnTo>
                    <a:pt x="1507265" y="241626"/>
                  </a:lnTo>
                  <a:lnTo>
                    <a:pt x="1507265" y="303069"/>
                  </a:lnTo>
                  <a:lnTo>
                    <a:pt x="1537421" y="303069"/>
                  </a:lnTo>
                  <a:lnTo>
                    <a:pt x="1537421" y="241626"/>
                  </a:lnTo>
                  <a:close/>
                </a:path>
                <a:path w="2872740" h="337184">
                  <a:moveTo>
                    <a:pt x="1472209" y="9046"/>
                  </a:moveTo>
                  <a:lnTo>
                    <a:pt x="1442429" y="9046"/>
                  </a:lnTo>
                  <a:lnTo>
                    <a:pt x="1442429" y="79913"/>
                  </a:lnTo>
                  <a:lnTo>
                    <a:pt x="1405865" y="79913"/>
                  </a:lnTo>
                  <a:lnTo>
                    <a:pt x="1405865" y="105169"/>
                  </a:lnTo>
                  <a:lnTo>
                    <a:pt x="1442429" y="105169"/>
                  </a:lnTo>
                  <a:lnTo>
                    <a:pt x="1442429" y="191114"/>
                  </a:lnTo>
                  <a:lnTo>
                    <a:pt x="1472209" y="191114"/>
                  </a:lnTo>
                  <a:lnTo>
                    <a:pt x="1472209" y="9046"/>
                  </a:lnTo>
                  <a:close/>
                </a:path>
                <a:path w="2872740" h="337184">
                  <a:moveTo>
                    <a:pt x="1397195" y="19978"/>
                  </a:moveTo>
                  <a:lnTo>
                    <a:pt x="1275063" y="19978"/>
                  </a:lnTo>
                  <a:lnTo>
                    <a:pt x="1275063" y="181313"/>
                  </a:lnTo>
                  <a:lnTo>
                    <a:pt x="1289010" y="181313"/>
                  </a:lnTo>
                  <a:lnTo>
                    <a:pt x="1324120" y="180695"/>
                  </a:lnTo>
                  <a:lnTo>
                    <a:pt x="1358416" y="178628"/>
                  </a:lnTo>
                  <a:lnTo>
                    <a:pt x="1391370" y="174793"/>
                  </a:lnTo>
                  <a:lnTo>
                    <a:pt x="1422451" y="168874"/>
                  </a:lnTo>
                  <a:lnTo>
                    <a:pt x="1420605" y="154927"/>
                  </a:lnTo>
                  <a:lnTo>
                    <a:pt x="1305219" y="154927"/>
                  </a:lnTo>
                  <a:lnTo>
                    <a:pt x="1305219" y="112708"/>
                  </a:lnTo>
                  <a:lnTo>
                    <a:pt x="1387017" y="112708"/>
                  </a:lnTo>
                  <a:lnTo>
                    <a:pt x="1387017" y="87075"/>
                  </a:lnTo>
                  <a:lnTo>
                    <a:pt x="1305219" y="87075"/>
                  </a:lnTo>
                  <a:lnTo>
                    <a:pt x="1305219" y="46365"/>
                  </a:lnTo>
                  <a:lnTo>
                    <a:pt x="1397195" y="46365"/>
                  </a:lnTo>
                  <a:lnTo>
                    <a:pt x="1397195" y="19978"/>
                  </a:lnTo>
                  <a:close/>
                </a:path>
                <a:path w="2872740" h="337184">
                  <a:moveTo>
                    <a:pt x="1419058" y="143241"/>
                  </a:moveTo>
                  <a:lnTo>
                    <a:pt x="1391040" y="148884"/>
                  </a:lnTo>
                  <a:lnTo>
                    <a:pt x="1361997" y="152477"/>
                  </a:lnTo>
                  <a:lnTo>
                    <a:pt x="1333025" y="154373"/>
                  </a:lnTo>
                  <a:lnTo>
                    <a:pt x="1305219" y="154927"/>
                  </a:lnTo>
                  <a:lnTo>
                    <a:pt x="1420605" y="154927"/>
                  </a:lnTo>
                  <a:lnTo>
                    <a:pt x="1419058" y="143241"/>
                  </a:lnTo>
                  <a:close/>
                </a:path>
                <a:path w="2872740" h="337184">
                  <a:moveTo>
                    <a:pt x="1537421" y="5654"/>
                  </a:moveTo>
                  <a:lnTo>
                    <a:pt x="1507642" y="5654"/>
                  </a:lnTo>
                  <a:lnTo>
                    <a:pt x="1507642" y="194507"/>
                  </a:lnTo>
                  <a:lnTo>
                    <a:pt x="1537421" y="194507"/>
                  </a:lnTo>
                  <a:lnTo>
                    <a:pt x="1537421" y="5654"/>
                  </a:lnTo>
                  <a:close/>
                </a:path>
                <a:path w="2872740" h="337184">
                  <a:moveTo>
                    <a:pt x="1846857" y="5654"/>
                  </a:moveTo>
                  <a:lnTo>
                    <a:pt x="1816325" y="5654"/>
                  </a:lnTo>
                  <a:lnTo>
                    <a:pt x="1816325" y="320786"/>
                  </a:lnTo>
                  <a:lnTo>
                    <a:pt x="1846857" y="320786"/>
                  </a:lnTo>
                  <a:lnTo>
                    <a:pt x="1846857" y="5654"/>
                  </a:lnTo>
                  <a:close/>
                </a:path>
                <a:path w="2872740" h="337184">
                  <a:moveTo>
                    <a:pt x="1684768" y="18470"/>
                  </a:moveTo>
                  <a:lnTo>
                    <a:pt x="1650837" y="24401"/>
                  </a:lnTo>
                  <a:lnTo>
                    <a:pt x="1625068" y="40475"/>
                  </a:lnTo>
                  <a:lnTo>
                    <a:pt x="1608701" y="64111"/>
                  </a:lnTo>
                  <a:lnTo>
                    <a:pt x="1602970" y="92730"/>
                  </a:lnTo>
                  <a:lnTo>
                    <a:pt x="1608701" y="121349"/>
                  </a:lnTo>
                  <a:lnTo>
                    <a:pt x="1625068" y="144985"/>
                  </a:lnTo>
                  <a:lnTo>
                    <a:pt x="1650837" y="161058"/>
                  </a:lnTo>
                  <a:lnTo>
                    <a:pt x="1684768" y="166989"/>
                  </a:lnTo>
                  <a:lnTo>
                    <a:pt x="1718482" y="161058"/>
                  </a:lnTo>
                  <a:lnTo>
                    <a:pt x="1744138" y="144985"/>
                  </a:lnTo>
                  <a:lnTo>
                    <a:pt x="1747165" y="140603"/>
                  </a:lnTo>
                  <a:lnTo>
                    <a:pt x="1684768" y="140603"/>
                  </a:lnTo>
                  <a:lnTo>
                    <a:pt x="1664772" y="137204"/>
                  </a:lnTo>
                  <a:lnTo>
                    <a:pt x="1648345" y="127551"/>
                  </a:lnTo>
                  <a:lnTo>
                    <a:pt x="1637219" y="112455"/>
                  </a:lnTo>
                  <a:lnTo>
                    <a:pt x="1633126" y="92730"/>
                  </a:lnTo>
                  <a:lnTo>
                    <a:pt x="1637219" y="72946"/>
                  </a:lnTo>
                  <a:lnTo>
                    <a:pt x="1648345" y="57720"/>
                  </a:lnTo>
                  <a:lnTo>
                    <a:pt x="1664772" y="47937"/>
                  </a:lnTo>
                  <a:lnTo>
                    <a:pt x="1684768" y="44480"/>
                  </a:lnTo>
                  <a:lnTo>
                    <a:pt x="1746905" y="44480"/>
                  </a:lnTo>
                  <a:lnTo>
                    <a:pt x="1744138" y="40475"/>
                  </a:lnTo>
                  <a:lnTo>
                    <a:pt x="1718482" y="24401"/>
                  </a:lnTo>
                  <a:lnTo>
                    <a:pt x="1684768" y="18470"/>
                  </a:lnTo>
                  <a:close/>
                </a:path>
                <a:path w="2872740" h="337184">
                  <a:moveTo>
                    <a:pt x="1746905" y="44480"/>
                  </a:moveTo>
                  <a:lnTo>
                    <a:pt x="1684768" y="44480"/>
                  </a:lnTo>
                  <a:lnTo>
                    <a:pt x="1704387" y="47937"/>
                  </a:lnTo>
                  <a:lnTo>
                    <a:pt x="1720720" y="57720"/>
                  </a:lnTo>
                  <a:lnTo>
                    <a:pt x="1731893" y="72946"/>
                  </a:lnTo>
                  <a:lnTo>
                    <a:pt x="1736034" y="92730"/>
                  </a:lnTo>
                  <a:lnTo>
                    <a:pt x="1731893" y="112455"/>
                  </a:lnTo>
                  <a:lnTo>
                    <a:pt x="1720720" y="127551"/>
                  </a:lnTo>
                  <a:lnTo>
                    <a:pt x="1704387" y="137204"/>
                  </a:lnTo>
                  <a:lnTo>
                    <a:pt x="1684768" y="140603"/>
                  </a:lnTo>
                  <a:lnTo>
                    <a:pt x="1747165" y="140603"/>
                  </a:lnTo>
                  <a:lnTo>
                    <a:pt x="1760465" y="121349"/>
                  </a:lnTo>
                  <a:lnTo>
                    <a:pt x="1766190" y="92730"/>
                  </a:lnTo>
                  <a:lnTo>
                    <a:pt x="1760465" y="64111"/>
                  </a:lnTo>
                  <a:lnTo>
                    <a:pt x="1746905" y="44480"/>
                  </a:lnTo>
                  <a:close/>
                </a:path>
                <a:path w="2872740" h="337184">
                  <a:moveTo>
                    <a:pt x="1797477" y="200161"/>
                  </a:moveTo>
                  <a:lnTo>
                    <a:pt x="1743956" y="206398"/>
                  </a:lnTo>
                  <a:lnTo>
                    <a:pt x="1689904" y="210197"/>
                  </a:lnTo>
                  <a:lnTo>
                    <a:pt x="1635641" y="212088"/>
                  </a:lnTo>
                  <a:lnTo>
                    <a:pt x="1581483" y="212600"/>
                  </a:lnTo>
                  <a:lnTo>
                    <a:pt x="1581483" y="238987"/>
                  </a:lnTo>
                  <a:lnTo>
                    <a:pt x="1638539" y="238251"/>
                  </a:lnTo>
                  <a:lnTo>
                    <a:pt x="1694428" y="235924"/>
                  </a:lnTo>
                  <a:lnTo>
                    <a:pt x="1748408" y="231831"/>
                  </a:lnTo>
                  <a:lnTo>
                    <a:pt x="1799738" y="225794"/>
                  </a:lnTo>
                  <a:lnTo>
                    <a:pt x="1799226" y="219509"/>
                  </a:lnTo>
                  <a:lnTo>
                    <a:pt x="1798662" y="212088"/>
                  </a:lnTo>
                  <a:lnTo>
                    <a:pt x="1798172" y="206398"/>
                  </a:lnTo>
                  <a:lnTo>
                    <a:pt x="1797477" y="200161"/>
                  </a:lnTo>
                  <a:close/>
                </a:path>
                <a:path w="2872740" h="337184">
                  <a:moveTo>
                    <a:pt x="2220072" y="5654"/>
                  </a:moveTo>
                  <a:lnTo>
                    <a:pt x="2189162" y="5654"/>
                  </a:lnTo>
                  <a:lnTo>
                    <a:pt x="2189162" y="320786"/>
                  </a:lnTo>
                  <a:lnTo>
                    <a:pt x="2220072" y="320786"/>
                  </a:lnTo>
                  <a:lnTo>
                    <a:pt x="2220072" y="147011"/>
                  </a:lnTo>
                  <a:lnTo>
                    <a:pt x="2272846" y="147011"/>
                  </a:lnTo>
                  <a:lnTo>
                    <a:pt x="2272846" y="120247"/>
                  </a:lnTo>
                  <a:lnTo>
                    <a:pt x="2220072" y="120247"/>
                  </a:lnTo>
                  <a:lnTo>
                    <a:pt x="2220072" y="5654"/>
                  </a:lnTo>
                  <a:close/>
                </a:path>
                <a:path w="2872740" h="337184">
                  <a:moveTo>
                    <a:pt x="2079846" y="21863"/>
                  </a:moveTo>
                  <a:lnTo>
                    <a:pt x="2048936" y="21863"/>
                  </a:lnTo>
                  <a:lnTo>
                    <a:pt x="2048822" y="58050"/>
                  </a:lnTo>
                  <a:lnTo>
                    <a:pt x="2044313" y="102831"/>
                  </a:lnTo>
                  <a:lnTo>
                    <a:pt x="2030041" y="142911"/>
                  </a:lnTo>
                  <a:lnTo>
                    <a:pt x="2005522" y="178257"/>
                  </a:lnTo>
                  <a:lnTo>
                    <a:pt x="1970153" y="209962"/>
                  </a:lnTo>
                  <a:lnTo>
                    <a:pt x="1990509" y="232956"/>
                  </a:lnTo>
                  <a:lnTo>
                    <a:pt x="2012213" y="214679"/>
                  </a:lnTo>
                  <a:lnTo>
                    <a:pt x="2030984" y="195308"/>
                  </a:lnTo>
                  <a:lnTo>
                    <a:pt x="2046857" y="174593"/>
                  </a:lnTo>
                  <a:lnTo>
                    <a:pt x="2059868" y="152288"/>
                  </a:lnTo>
                  <a:lnTo>
                    <a:pt x="2099019" y="152288"/>
                  </a:lnTo>
                  <a:lnTo>
                    <a:pt x="2070422" y="125148"/>
                  </a:lnTo>
                  <a:lnTo>
                    <a:pt x="2074598" y="109575"/>
                  </a:lnTo>
                  <a:lnTo>
                    <a:pt x="2077537" y="93295"/>
                  </a:lnTo>
                  <a:lnTo>
                    <a:pt x="2079275" y="76167"/>
                  </a:lnTo>
                  <a:lnTo>
                    <a:pt x="2079846" y="58050"/>
                  </a:lnTo>
                  <a:lnTo>
                    <a:pt x="2079846" y="21863"/>
                  </a:lnTo>
                  <a:close/>
                </a:path>
                <a:path w="2872740" h="337184">
                  <a:moveTo>
                    <a:pt x="2099019" y="152288"/>
                  </a:moveTo>
                  <a:lnTo>
                    <a:pt x="2059868" y="152288"/>
                  </a:lnTo>
                  <a:lnTo>
                    <a:pt x="2129227" y="224663"/>
                  </a:lnTo>
                  <a:lnTo>
                    <a:pt x="2151844" y="202423"/>
                  </a:lnTo>
                  <a:lnTo>
                    <a:pt x="2099019" y="152288"/>
                  </a:lnTo>
                  <a:close/>
                </a:path>
                <a:path w="2872740" h="337184">
                  <a:moveTo>
                    <a:pt x="2556272" y="5654"/>
                  </a:moveTo>
                  <a:lnTo>
                    <a:pt x="2525739" y="5654"/>
                  </a:lnTo>
                  <a:lnTo>
                    <a:pt x="2525739" y="79913"/>
                  </a:lnTo>
                  <a:lnTo>
                    <a:pt x="2471081" y="79913"/>
                  </a:lnTo>
                  <a:lnTo>
                    <a:pt x="2471081" y="105546"/>
                  </a:lnTo>
                  <a:lnTo>
                    <a:pt x="2525739" y="105546"/>
                  </a:lnTo>
                  <a:lnTo>
                    <a:pt x="2525739" y="177167"/>
                  </a:lnTo>
                  <a:lnTo>
                    <a:pt x="2556272" y="177167"/>
                  </a:lnTo>
                  <a:lnTo>
                    <a:pt x="2556272" y="5654"/>
                  </a:lnTo>
                  <a:close/>
                </a:path>
                <a:path w="2872740" h="337184">
                  <a:moveTo>
                    <a:pt x="2401345" y="196768"/>
                  </a:moveTo>
                  <a:lnTo>
                    <a:pt x="2370812" y="196768"/>
                  </a:lnTo>
                  <a:lnTo>
                    <a:pt x="2370812" y="332094"/>
                  </a:lnTo>
                  <a:lnTo>
                    <a:pt x="2556272" y="332094"/>
                  </a:lnTo>
                  <a:lnTo>
                    <a:pt x="2556272" y="306838"/>
                  </a:lnTo>
                  <a:lnTo>
                    <a:pt x="2401345" y="306838"/>
                  </a:lnTo>
                  <a:lnTo>
                    <a:pt x="2401345" y="262735"/>
                  </a:lnTo>
                  <a:lnTo>
                    <a:pt x="2556272" y="262735"/>
                  </a:lnTo>
                  <a:lnTo>
                    <a:pt x="2556272" y="238233"/>
                  </a:lnTo>
                  <a:lnTo>
                    <a:pt x="2401345" y="238233"/>
                  </a:lnTo>
                  <a:lnTo>
                    <a:pt x="2401345" y="196768"/>
                  </a:lnTo>
                  <a:close/>
                </a:path>
                <a:path w="2872740" h="337184">
                  <a:moveTo>
                    <a:pt x="2556272" y="262735"/>
                  </a:moveTo>
                  <a:lnTo>
                    <a:pt x="2525739" y="262735"/>
                  </a:lnTo>
                  <a:lnTo>
                    <a:pt x="2525739" y="306838"/>
                  </a:lnTo>
                  <a:lnTo>
                    <a:pt x="2556272" y="306838"/>
                  </a:lnTo>
                  <a:lnTo>
                    <a:pt x="2556272" y="262735"/>
                  </a:lnTo>
                  <a:close/>
                </a:path>
                <a:path w="2872740" h="337184">
                  <a:moveTo>
                    <a:pt x="2556272" y="196768"/>
                  </a:moveTo>
                  <a:lnTo>
                    <a:pt x="2525739" y="196768"/>
                  </a:lnTo>
                  <a:lnTo>
                    <a:pt x="2525739" y="238233"/>
                  </a:lnTo>
                  <a:lnTo>
                    <a:pt x="2556272" y="238233"/>
                  </a:lnTo>
                  <a:lnTo>
                    <a:pt x="2556272" y="196768"/>
                  </a:lnTo>
                  <a:close/>
                </a:path>
                <a:path w="2872740" h="337184">
                  <a:moveTo>
                    <a:pt x="2377597" y="16585"/>
                  </a:moveTo>
                  <a:lnTo>
                    <a:pt x="2343983" y="22811"/>
                  </a:lnTo>
                  <a:lnTo>
                    <a:pt x="2318180" y="39532"/>
                  </a:lnTo>
                  <a:lnTo>
                    <a:pt x="2301635" y="63816"/>
                  </a:lnTo>
                  <a:lnTo>
                    <a:pt x="2295798" y="92730"/>
                  </a:lnTo>
                  <a:lnTo>
                    <a:pt x="2301635" y="121902"/>
                  </a:lnTo>
                  <a:lnTo>
                    <a:pt x="2318180" y="146021"/>
                  </a:lnTo>
                  <a:lnTo>
                    <a:pt x="2343983" y="162436"/>
                  </a:lnTo>
                  <a:lnTo>
                    <a:pt x="2377597" y="168497"/>
                  </a:lnTo>
                  <a:lnTo>
                    <a:pt x="2411470" y="162436"/>
                  </a:lnTo>
                  <a:lnTo>
                    <a:pt x="2437108" y="146021"/>
                  </a:lnTo>
                  <a:lnTo>
                    <a:pt x="2439741" y="142110"/>
                  </a:lnTo>
                  <a:lnTo>
                    <a:pt x="2377597" y="142110"/>
                  </a:lnTo>
                  <a:lnTo>
                    <a:pt x="2356647" y="138465"/>
                  </a:lnTo>
                  <a:lnTo>
                    <a:pt x="2340326" y="128210"/>
                  </a:lnTo>
                  <a:lnTo>
                    <a:pt x="2329730" y="112372"/>
                  </a:lnTo>
                  <a:lnTo>
                    <a:pt x="2325954" y="91976"/>
                  </a:lnTo>
                  <a:lnTo>
                    <a:pt x="2329730" y="72074"/>
                  </a:lnTo>
                  <a:lnTo>
                    <a:pt x="2340326" y="56589"/>
                  </a:lnTo>
                  <a:lnTo>
                    <a:pt x="2356647" y="46547"/>
                  </a:lnTo>
                  <a:lnTo>
                    <a:pt x="2377597" y="42972"/>
                  </a:lnTo>
                  <a:lnTo>
                    <a:pt x="2439408" y="42972"/>
                  </a:lnTo>
                  <a:lnTo>
                    <a:pt x="2437108" y="39532"/>
                  </a:lnTo>
                  <a:lnTo>
                    <a:pt x="2411470" y="22811"/>
                  </a:lnTo>
                  <a:lnTo>
                    <a:pt x="2377597" y="16585"/>
                  </a:lnTo>
                  <a:close/>
                </a:path>
                <a:path w="2872740" h="337184">
                  <a:moveTo>
                    <a:pt x="2439408" y="42972"/>
                  </a:moveTo>
                  <a:lnTo>
                    <a:pt x="2377597" y="42972"/>
                  </a:lnTo>
                  <a:lnTo>
                    <a:pt x="2398329" y="46547"/>
                  </a:lnTo>
                  <a:lnTo>
                    <a:pt x="2414538" y="56589"/>
                  </a:lnTo>
                  <a:lnTo>
                    <a:pt x="2425093" y="72074"/>
                  </a:lnTo>
                  <a:lnTo>
                    <a:pt x="2428862" y="91976"/>
                  </a:lnTo>
                  <a:lnTo>
                    <a:pt x="2425093" y="112372"/>
                  </a:lnTo>
                  <a:lnTo>
                    <a:pt x="2414538" y="128210"/>
                  </a:lnTo>
                  <a:lnTo>
                    <a:pt x="2398329" y="138465"/>
                  </a:lnTo>
                  <a:lnTo>
                    <a:pt x="2377597" y="142110"/>
                  </a:lnTo>
                  <a:lnTo>
                    <a:pt x="2439741" y="142110"/>
                  </a:lnTo>
                  <a:lnTo>
                    <a:pt x="2453347" y="121902"/>
                  </a:lnTo>
                  <a:lnTo>
                    <a:pt x="2459019" y="92730"/>
                  </a:lnTo>
                  <a:lnTo>
                    <a:pt x="2453347" y="63816"/>
                  </a:lnTo>
                  <a:lnTo>
                    <a:pt x="2439408" y="42972"/>
                  </a:lnTo>
                  <a:close/>
                </a:path>
                <a:path w="2872740" h="337184">
                  <a:moveTo>
                    <a:pt x="2786171" y="199784"/>
                  </a:moveTo>
                  <a:lnTo>
                    <a:pt x="2749701" y="205580"/>
                  </a:lnTo>
                  <a:lnTo>
                    <a:pt x="2723126" y="220988"/>
                  </a:lnTo>
                  <a:lnTo>
                    <a:pt x="2706870" y="243039"/>
                  </a:lnTo>
                  <a:lnTo>
                    <a:pt x="2701357" y="268766"/>
                  </a:lnTo>
                  <a:lnTo>
                    <a:pt x="2706870" y="294157"/>
                  </a:lnTo>
                  <a:lnTo>
                    <a:pt x="2723126" y="315838"/>
                  </a:lnTo>
                  <a:lnTo>
                    <a:pt x="2749701" y="330946"/>
                  </a:lnTo>
                  <a:lnTo>
                    <a:pt x="2786171" y="336618"/>
                  </a:lnTo>
                  <a:lnTo>
                    <a:pt x="2822206" y="330946"/>
                  </a:lnTo>
                  <a:lnTo>
                    <a:pt x="2848557" y="315838"/>
                  </a:lnTo>
                  <a:lnTo>
                    <a:pt x="2852178" y="310985"/>
                  </a:lnTo>
                  <a:lnTo>
                    <a:pt x="2786171" y="310985"/>
                  </a:lnTo>
                  <a:lnTo>
                    <a:pt x="2761787" y="307257"/>
                  </a:lnTo>
                  <a:lnTo>
                    <a:pt x="2744895" y="297556"/>
                  </a:lnTo>
                  <a:lnTo>
                    <a:pt x="2735071" y="284109"/>
                  </a:lnTo>
                  <a:lnTo>
                    <a:pt x="2731890" y="269143"/>
                  </a:lnTo>
                  <a:lnTo>
                    <a:pt x="2735071" y="252928"/>
                  </a:lnTo>
                  <a:lnTo>
                    <a:pt x="2744895" y="238940"/>
                  </a:lnTo>
                  <a:lnTo>
                    <a:pt x="2761787" y="229121"/>
                  </a:lnTo>
                  <a:lnTo>
                    <a:pt x="2786171" y="225417"/>
                  </a:lnTo>
                  <a:lnTo>
                    <a:pt x="2852053" y="225417"/>
                  </a:lnTo>
                  <a:lnTo>
                    <a:pt x="2848840" y="220988"/>
                  </a:lnTo>
                  <a:lnTo>
                    <a:pt x="2822524" y="205580"/>
                  </a:lnTo>
                  <a:lnTo>
                    <a:pt x="2786171" y="199784"/>
                  </a:lnTo>
                  <a:close/>
                </a:path>
                <a:path w="2872740" h="337184">
                  <a:moveTo>
                    <a:pt x="2852053" y="225417"/>
                  </a:moveTo>
                  <a:lnTo>
                    <a:pt x="2786171" y="225417"/>
                  </a:lnTo>
                  <a:lnTo>
                    <a:pt x="2810279" y="229121"/>
                  </a:lnTo>
                  <a:lnTo>
                    <a:pt x="2826929" y="238940"/>
                  </a:lnTo>
                  <a:lnTo>
                    <a:pt x="2836583" y="252928"/>
                  </a:lnTo>
                  <a:lnTo>
                    <a:pt x="2839699" y="269143"/>
                  </a:lnTo>
                  <a:lnTo>
                    <a:pt x="2836583" y="284109"/>
                  </a:lnTo>
                  <a:lnTo>
                    <a:pt x="2826929" y="297556"/>
                  </a:lnTo>
                  <a:lnTo>
                    <a:pt x="2810279" y="307257"/>
                  </a:lnTo>
                  <a:lnTo>
                    <a:pt x="2786171" y="310985"/>
                  </a:lnTo>
                  <a:lnTo>
                    <a:pt x="2852178" y="310985"/>
                  </a:lnTo>
                  <a:lnTo>
                    <a:pt x="2864731" y="294157"/>
                  </a:lnTo>
                  <a:lnTo>
                    <a:pt x="2870232" y="268766"/>
                  </a:lnTo>
                  <a:lnTo>
                    <a:pt x="2864837" y="243039"/>
                  </a:lnTo>
                  <a:lnTo>
                    <a:pt x="2852053" y="225417"/>
                  </a:lnTo>
                  <a:close/>
                </a:path>
                <a:path w="2872740" h="337184">
                  <a:moveTo>
                    <a:pt x="2714174" y="12062"/>
                  </a:moveTo>
                  <a:lnTo>
                    <a:pt x="2683264" y="12062"/>
                  </a:lnTo>
                  <a:lnTo>
                    <a:pt x="2683264" y="35433"/>
                  </a:lnTo>
                  <a:lnTo>
                    <a:pt x="2678410" y="74053"/>
                  </a:lnTo>
                  <a:lnTo>
                    <a:pt x="2663662" y="107761"/>
                  </a:lnTo>
                  <a:lnTo>
                    <a:pt x="2638736" y="137157"/>
                  </a:lnTo>
                  <a:lnTo>
                    <a:pt x="2603350" y="162843"/>
                  </a:lnTo>
                  <a:lnTo>
                    <a:pt x="2619936" y="187345"/>
                  </a:lnTo>
                  <a:lnTo>
                    <a:pt x="2645003" y="171418"/>
                  </a:lnTo>
                  <a:lnTo>
                    <a:pt x="2666395" y="153513"/>
                  </a:lnTo>
                  <a:lnTo>
                    <a:pt x="2683971" y="133488"/>
                  </a:lnTo>
                  <a:lnTo>
                    <a:pt x="2697588" y="111200"/>
                  </a:lnTo>
                  <a:lnTo>
                    <a:pt x="2739989" y="111200"/>
                  </a:lnTo>
                  <a:lnTo>
                    <a:pt x="2707766" y="85191"/>
                  </a:lnTo>
                  <a:lnTo>
                    <a:pt x="2710516" y="73670"/>
                  </a:lnTo>
                  <a:lnTo>
                    <a:pt x="2712525" y="61725"/>
                  </a:lnTo>
                  <a:lnTo>
                    <a:pt x="2713756" y="49357"/>
                  </a:lnTo>
                  <a:lnTo>
                    <a:pt x="2714174" y="36564"/>
                  </a:lnTo>
                  <a:lnTo>
                    <a:pt x="2714174" y="12062"/>
                  </a:lnTo>
                  <a:close/>
                </a:path>
                <a:path w="2872740" h="337184">
                  <a:moveTo>
                    <a:pt x="2872117" y="5654"/>
                  </a:moveTo>
                  <a:lnTo>
                    <a:pt x="2841584" y="5654"/>
                  </a:lnTo>
                  <a:lnTo>
                    <a:pt x="2841584" y="66343"/>
                  </a:lnTo>
                  <a:lnTo>
                    <a:pt x="2766193" y="66343"/>
                  </a:lnTo>
                  <a:lnTo>
                    <a:pt x="2766193" y="92353"/>
                  </a:lnTo>
                  <a:lnTo>
                    <a:pt x="2841584" y="92353"/>
                  </a:lnTo>
                  <a:lnTo>
                    <a:pt x="2841584" y="184706"/>
                  </a:lnTo>
                  <a:lnTo>
                    <a:pt x="2872117" y="184706"/>
                  </a:lnTo>
                  <a:lnTo>
                    <a:pt x="2872117" y="5654"/>
                  </a:lnTo>
                  <a:close/>
                </a:path>
                <a:path w="2872740" h="337184">
                  <a:moveTo>
                    <a:pt x="2739989" y="111200"/>
                  </a:moveTo>
                  <a:lnTo>
                    <a:pt x="2697588" y="111200"/>
                  </a:lnTo>
                  <a:lnTo>
                    <a:pt x="2769963" y="176790"/>
                  </a:lnTo>
                  <a:lnTo>
                    <a:pt x="2775499" y="171012"/>
                  </a:lnTo>
                  <a:lnTo>
                    <a:pt x="2780894" y="165057"/>
                  </a:lnTo>
                  <a:lnTo>
                    <a:pt x="2786289" y="159032"/>
                  </a:lnTo>
                  <a:lnTo>
                    <a:pt x="2791826" y="153042"/>
                  </a:lnTo>
                  <a:lnTo>
                    <a:pt x="2739989" y="11120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76951" y="251301"/>
              <a:ext cx="628253" cy="75390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386904" y="0"/>
              <a:ext cx="2717800" cy="1256665"/>
            </a:xfrm>
            <a:custGeom>
              <a:avLst/>
              <a:gdLst/>
              <a:ahLst/>
              <a:cxnLst/>
              <a:rect l="l" t="t" r="r" b="b"/>
              <a:pathLst>
                <a:path w="2717800" h="1256665">
                  <a:moveTo>
                    <a:pt x="2717194" y="0"/>
                  </a:moveTo>
                  <a:lnTo>
                    <a:pt x="706784" y="0"/>
                  </a:lnTo>
                  <a:lnTo>
                    <a:pt x="0" y="1256506"/>
                  </a:lnTo>
                  <a:lnTo>
                    <a:pt x="2717194" y="1256506"/>
                  </a:lnTo>
                  <a:lnTo>
                    <a:pt x="2717194" y="0"/>
                  </a:lnTo>
                  <a:close/>
                </a:path>
              </a:pathLst>
            </a:custGeom>
            <a:solidFill>
              <a:srgbClr val="6B6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1433589" y="2111851"/>
            <a:ext cx="6573520" cy="444500"/>
          </a:xfrm>
          <a:custGeom>
            <a:avLst/>
            <a:gdLst/>
            <a:ahLst/>
            <a:cxnLst/>
            <a:rect l="l" t="t" r="r" b="b"/>
            <a:pathLst>
              <a:path w="6573520" h="444500">
                <a:moveTo>
                  <a:pt x="204559" y="30658"/>
                </a:moveTo>
                <a:lnTo>
                  <a:pt x="20606" y="30658"/>
                </a:lnTo>
                <a:lnTo>
                  <a:pt x="20606" y="83432"/>
                </a:lnTo>
                <a:lnTo>
                  <a:pt x="139723" y="83432"/>
                </a:lnTo>
                <a:lnTo>
                  <a:pt x="131319" y="124834"/>
                </a:lnTo>
                <a:lnTo>
                  <a:pt x="111819" y="164596"/>
                </a:lnTo>
                <a:lnTo>
                  <a:pt x="82547" y="201800"/>
                </a:lnTo>
                <a:lnTo>
                  <a:pt x="44832" y="235531"/>
                </a:lnTo>
                <a:lnTo>
                  <a:pt x="0" y="264871"/>
                </a:lnTo>
                <a:lnTo>
                  <a:pt x="36187" y="313121"/>
                </a:lnTo>
                <a:lnTo>
                  <a:pt x="65008" y="294375"/>
                </a:lnTo>
                <a:lnTo>
                  <a:pt x="92981" y="272850"/>
                </a:lnTo>
                <a:lnTo>
                  <a:pt x="119446" y="248591"/>
                </a:lnTo>
                <a:lnTo>
                  <a:pt x="143744" y="221647"/>
                </a:lnTo>
                <a:lnTo>
                  <a:pt x="223904" y="221647"/>
                </a:lnTo>
                <a:lnTo>
                  <a:pt x="173397" y="175910"/>
                </a:lnTo>
                <a:lnTo>
                  <a:pt x="186536" y="147435"/>
                </a:lnTo>
                <a:lnTo>
                  <a:pt x="196329" y="116980"/>
                </a:lnTo>
                <a:lnTo>
                  <a:pt x="202446" y="84452"/>
                </a:lnTo>
                <a:lnTo>
                  <a:pt x="204559" y="49757"/>
                </a:lnTo>
                <a:lnTo>
                  <a:pt x="204559" y="30658"/>
                </a:lnTo>
                <a:close/>
              </a:path>
              <a:path w="6573520" h="444500">
                <a:moveTo>
                  <a:pt x="223904" y="221647"/>
                </a:moveTo>
                <a:lnTo>
                  <a:pt x="143744" y="221647"/>
                </a:lnTo>
                <a:lnTo>
                  <a:pt x="220642" y="302064"/>
                </a:lnTo>
                <a:lnTo>
                  <a:pt x="263866" y="257835"/>
                </a:lnTo>
                <a:lnTo>
                  <a:pt x="223904" y="221647"/>
                </a:lnTo>
                <a:close/>
              </a:path>
              <a:path w="6573520" h="444500">
                <a:moveTo>
                  <a:pt x="342272" y="0"/>
                </a:moveTo>
                <a:lnTo>
                  <a:pt x="277939" y="0"/>
                </a:lnTo>
                <a:lnTo>
                  <a:pt x="277939" y="420175"/>
                </a:lnTo>
                <a:lnTo>
                  <a:pt x="342272" y="420175"/>
                </a:lnTo>
                <a:lnTo>
                  <a:pt x="342272" y="200035"/>
                </a:lnTo>
                <a:lnTo>
                  <a:pt x="407610" y="200035"/>
                </a:lnTo>
                <a:lnTo>
                  <a:pt x="407610" y="144749"/>
                </a:lnTo>
                <a:lnTo>
                  <a:pt x="342272" y="144749"/>
                </a:lnTo>
                <a:lnTo>
                  <a:pt x="342272" y="0"/>
                </a:lnTo>
                <a:close/>
              </a:path>
              <a:path w="6573520" h="444500">
                <a:moveTo>
                  <a:pt x="546776" y="11057"/>
                </a:moveTo>
                <a:lnTo>
                  <a:pt x="498840" y="19876"/>
                </a:lnTo>
                <a:lnTo>
                  <a:pt x="462967" y="43537"/>
                </a:lnTo>
                <a:lnTo>
                  <a:pt x="440476" y="77848"/>
                </a:lnTo>
                <a:lnTo>
                  <a:pt x="432685" y="118614"/>
                </a:lnTo>
                <a:lnTo>
                  <a:pt x="440476" y="159144"/>
                </a:lnTo>
                <a:lnTo>
                  <a:pt x="462967" y="192936"/>
                </a:lnTo>
                <a:lnTo>
                  <a:pt x="498840" y="216079"/>
                </a:lnTo>
                <a:lnTo>
                  <a:pt x="546776" y="224663"/>
                </a:lnTo>
                <a:lnTo>
                  <a:pt x="595426" y="216079"/>
                </a:lnTo>
                <a:lnTo>
                  <a:pt x="631402" y="192936"/>
                </a:lnTo>
                <a:lnTo>
                  <a:pt x="645961" y="170884"/>
                </a:lnTo>
                <a:lnTo>
                  <a:pt x="546776" y="170884"/>
                </a:lnTo>
                <a:lnTo>
                  <a:pt x="526837" y="167083"/>
                </a:lnTo>
                <a:lnTo>
                  <a:pt x="510903" y="156309"/>
                </a:lnTo>
                <a:lnTo>
                  <a:pt x="500340" y="139503"/>
                </a:lnTo>
                <a:lnTo>
                  <a:pt x="496516" y="117608"/>
                </a:lnTo>
                <a:lnTo>
                  <a:pt x="500340" y="95423"/>
                </a:lnTo>
                <a:lnTo>
                  <a:pt x="510903" y="78468"/>
                </a:lnTo>
                <a:lnTo>
                  <a:pt x="526837" y="67639"/>
                </a:lnTo>
                <a:lnTo>
                  <a:pt x="546776" y="63830"/>
                </a:lnTo>
                <a:lnTo>
                  <a:pt x="644597" y="63830"/>
                </a:lnTo>
                <a:lnTo>
                  <a:pt x="631402" y="43537"/>
                </a:lnTo>
                <a:lnTo>
                  <a:pt x="595426" y="19876"/>
                </a:lnTo>
                <a:lnTo>
                  <a:pt x="546776" y="11057"/>
                </a:lnTo>
                <a:close/>
              </a:path>
              <a:path w="6573520" h="444500">
                <a:moveTo>
                  <a:pt x="644597" y="63830"/>
                </a:moveTo>
                <a:lnTo>
                  <a:pt x="546776" y="63830"/>
                </a:lnTo>
                <a:lnTo>
                  <a:pt x="567084" y="67639"/>
                </a:lnTo>
                <a:lnTo>
                  <a:pt x="583340" y="78468"/>
                </a:lnTo>
                <a:lnTo>
                  <a:pt x="594131" y="95423"/>
                </a:lnTo>
                <a:lnTo>
                  <a:pt x="598041" y="117608"/>
                </a:lnTo>
                <a:lnTo>
                  <a:pt x="594131" y="139503"/>
                </a:lnTo>
                <a:lnTo>
                  <a:pt x="583340" y="156309"/>
                </a:lnTo>
                <a:lnTo>
                  <a:pt x="567084" y="167083"/>
                </a:lnTo>
                <a:lnTo>
                  <a:pt x="546776" y="170884"/>
                </a:lnTo>
                <a:lnTo>
                  <a:pt x="645961" y="170884"/>
                </a:lnTo>
                <a:lnTo>
                  <a:pt x="653713" y="159144"/>
                </a:lnTo>
                <a:lnTo>
                  <a:pt x="661369" y="118614"/>
                </a:lnTo>
                <a:lnTo>
                  <a:pt x="653713" y="77848"/>
                </a:lnTo>
                <a:lnTo>
                  <a:pt x="644597" y="63830"/>
                </a:lnTo>
                <a:close/>
              </a:path>
              <a:path w="6573520" h="444500">
                <a:moveTo>
                  <a:pt x="669411" y="247280"/>
                </a:moveTo>
                <a:lnTo>
                  <a:pt x="618358" y="255235"/>
                </a:lnTo>
                <a:lnTo>
                  <a:pt x="581016" y="276619"/>
                </a:lnTo>
                <a:lnTo>
                  <a:pt x="558092" y="307710"/>
                </a:lnTo>
                <a:lnTo>
                  <a:pt x="550294" y="344785"/>
                </a:lnTo>
                <a:lnTo>
                  <a:pt x="558092" y="381703"/>
                </a:lnTo>
                <a:lnTo>
                  <a:pt x="581016" y="412448"/>
                </a:lnTo>
                <a:lnTo>
                  <a:pt x="618358" y="433486"/>
                </a:lnTo>
                <a:lnTo>
                  <a:pt x="669411" y="441285"/>
                </a:lnTo>
                <a:lnTo>
                  <a:pt x="720040" y="433486"/>
                </a:lnTo>
                <a:lnTo>
                  <a:pt x="757429" y="412448"/>
                </a:lnTo>
                <a:lnTo>
                  <a:pt x="774702" y="389516"/>
                </a:lnTo>
                <a:lnTo>
                  <a:pt x="669411" y="389516"/>
                </a:lnTo>
                <a:lnTo>
                  <a:pt x="644925" y="385708"/>
                </a:lnTo>
                <a:lnTo>
                  <a:pt x="627318" y="375632"/>
                </a:lnTo>
                <a:lnTo>
                  <a:pt x="616685" y="361316"/>
                </a:lnTo>
                <a:lnTo>
                  <a:pt x="613120" y="344785"/>
                </a:lnTo>
                <a:lnTo>
                  <a:pt x="616685" y="327170"/>
                </a:lnTo>
                <a:lnTo>
                  <a:pt x="627318" y="312430"/>
                </a:lnTo>
                <a:lnTo>
                  <a:pt x="644925" y="302307"/>
                </a:lnTo>
                <a:lnTo>
                  <a:pt x="669411" y="298545"/>
                </a:lnTo>
                <a:lnTo>
                  <a:pt x="773973" y="298545"/>
                </a:lnTo>
                <a:lnTo>
                  <a:pt x="757806" y="276619"/>
                </a:lnTo>
                <a:lnTo>
                  <a:pt x="720464" y="255235"/>
                </a:lnTo>
                <a:lnTo>
                  <a:pt x="669411" y="247280"/>
                </a:lnTo>
                <a:close/>
              </a:path>
              <a:path w="6573520" h="444500">
                <a:moveTo>
                  <a:pt x="773973" y="298545"/>
                </a:moveTo>
                <a:lnTo>
                  <a:pt x="669411" y="298545"/>
                </a:lnTo>
                <a:lnTo>
                  <a:pt x="694109" y="302307"/>
                </a:lnTo>
                <a:lnTo>
                  <a:pt x="711692" y="312430"/>
                </a:lnTo>
                <a:lnTo>
                  <a:pt x="722208" y="327170"/>
                </a:lnTo>
                <a:lnTo>
                  <a:pt x="725703" y="344785"/>
                </a:lnTo>
                <a:lnTo>
                  <a:pt x="722208" y="361316"/>
                </a:lnTo>
                <a:lnTo>
                  <a:pt x="711692" y="375632"/>
                </a:lnTo>
                <a:lnTo>
                  <a:pt x="694109" y="385708"/>
                </a:lnTo>
                <a:lnTo>
                  <a:pt x="669411" y="389516"/>
                </a:lnTo>
                <a:lnTo>
                  <a:pt x="774702" y="389516"/>
                </a:lnTo>
                <a:lnTo>
                  <a:pt x="780588" y="381703"/>
                </a:lnTo>
                <a:lnTo>
                  <a:pt x="788528" y="344785"/>
                </a:lnTo>
                <a:lnTo>
                  <a:pt x="780730" y="307710"/>
                </a:lnTo>
                <a:lnTo>
                  <a:pt x="773973" y="298545"/>
                </a:lnTo>
                <a:close/>
              </a:path>
              <a:path w="6573520" h="444500">
                <a:moveTo>
                  <a:pt x="791041" y="0"/>
                </a:moveTo>
                <a:lnTo>
                  <a:pt x="726708" y="0"/>
                </a:lnTo>
                <a:lnTo>
                  <a:pt x="726708" y="40710"/>
                </a:lnTo>
                <a:lnTo>
                  <a:pt x="672427" y="40710"/>
                </a:lnTo>
                <a:lnTo>
                  <a:pt x="674437" y="92981"/>
                </a:lnTo>
                <a:lnTo>
                  <a:pt x="726708" y="92981"/>
                </a:lnTo>
                <a:lnTo>
                  <a:pt x="726708" y="142739"/>
                </a:lnTo>
                <a:lnTo>
                  <a:pt x="674437" y="142739"/>
                </a:lnTo>
                <a:lnTo>
                  <a:pt x="672427" y="195009"/>
                </a:lnTo>
                <a:lnTo>
                  <a:pt x="726708" y="195009"/>
                </a:lnTo>
                <a:lnTo>
                  <a:pt x="726708" y="238736"/>
                </a:lnTo>
                <a:lnTo>
                  <a:pt x="791041" y="238736"/>
                </a:lnTo>
                <a:lnTo>
                  <a:pt x="791041" y="0"/>
                </a:lnTo>
                <a:close/>
              </a:path>
              <a:path w="6573520" h="444500">
                <a:moveTo>
                  <a:pt x="1212167" y="0"/>
                </a:moveTo>
                <a:lnTo>
                  <a:pt x="1147834" y="0"/>
                </a:lnTo>
                <a:lnTo>
                  <a:pt x="1147834" y="89463"/>
                </a:lnTo>
                <a:lnTo>
                  <a:pt x="1095060" y="89463"/>
                </a:lnTo>
                <a:lnTo>
                  <a:pt x="1095060" y="142739"/>
                </a:lnTo>
                <a:lnTo>
                  <a:pt x="1147834" y="142739"/>
                </a:lnTo>
                <a:lnTo>
                  <a:pt x="1147834" y="228684"/>
                </a:lnTo>
                <a:lnTo>
                  <a:pt x="1212167" y="228684"/>
                </a:lnTo>
                <a:lnTo>
                  <a:pt x="1212167" y="0"/>
                </a:lnTo>
                <a:close/>
              </a:path>
              <a:path w="6573520" h="444500">
                <a:moveTo>
                  <a:pt x="1014644" y="251803"/>
                </a:moveTo>
                <a:lnTo>
                  <a:pt x="951316" y="251803"/>
                </a:lnTo>
                <a:lnTo>
                  <a:pt x="951316" y="435253"/>
                </a:lnTo>
                <a:lnTo>
                  <a:pt x="1212167" y="435253"/>
                </a:lnTo>
                <a:lnTo>
                  <a:pt x="1212167" y="384490"/>
                </a:lnTo>
                <a:lnTo>
                  <a:pt x="1014644" y="384490"/>
                </a:lnTo>
                <a:lnTo>
                  <a:pt x="1014644" y="343277"/>
                </a:lnTo>
                <a:lnTo>
                  <a:pt x="1212167" y="343277"/>
                </a:lnTo>
                <a:lnTo>
                  <a:pt x="1212167" y="294022"/>
                </a:lnTo>
                <a:lnTo>
                  <a:pt x="1014644" y="294022"/>
                </a:lnTo>
                <a:lnTo>
                  <a:pt x="1014644" y="251803"/>
                </a:lnTo>
                <a:close/>
              </a:path>
              <a:path w="6573520" h="444500">
                <a:moveTo>
                  <a:pt x="1212167" y="343277"/>
                </a:moveTo>
                <a:lnTo>
                  <a:pt x="1148839" y="343277"/>
                </a:lnTo>
                <a:lnTo>
                  <a:pt x="1148839" y="384490"/>
                </a:lnTo>
                <a:lnTo>
                  <a:pt x="1212167" y="384490"/>
                </a:lnTo>
                <a:lnTo>
                  <a:pt x="1212167" y="343277"/>
                </a:lnTo>
                <a:close/>
              </a:path>
              <a:path w="6573520" h="444500">
                <a:moveTo>
                  <a:pt x="1212167" y="251803"/>
                </a:moveTo>
                <a:lnTo>
                  <a:pt x="1148839" y="251803"/>
                </a:lnTo>
                <a:lnTo>
                  <a:pt x="1148839" y="294022"/>
                </a:lnTo>
                <a:lnTo>
                  <a:pt x="1212167" y="294022"/>
                </a:lnTo>
                <a:lnTo>
                  <a:pt x="1212167" y="251803"/>
                </a:lnTo>
                <a:close/>
              </a:path>
              <a:path w="6573520" h="444500">
                <a:moveTo>
                  <a:pt x="966897" y="11057"/>
                </a:moveTo>
                <a:lnTo>
                  <a:pt x="919754" y="19554"/>
                </a:lnTo>
                <a:lnTo>
                  <a:pt x="884156" y="42469"/>
                </a:lnTo>
                <a:lnTo>
                  <a:pt x="861656" y="75940"/>
                </a:lnTo>
                <a:lnTo>
                  <a:pt x="853811" y="116101"/>
                </a:lnTo>
                <a:lnTo>
                  <a:pt x="861656" y="156026"/>
                </a:lnTo>
                <a:lnTo>
                  <a:pt x="884156" y="188978"/>
                </a:lnTo>
                <a:lnTo>
                  <a:pt x="919754" y="211375"/>
                </a:lnTo>
                <a:lnTo>
                  <a:pt x="966897" y="219637"/>
                </a:lnTo>
                <a:lnTo>
                  <a:pt x="1014699" y="211375"/>
                </a:lnTo>
                <a:lnTo>
                  <a:pt x="1050769" y="188978"/>
                </a:lnTo>
                <a:lnTo>
                  <a:pt x="1066405" y="166361"/>
                </a:lnTo>
                <a:lnTo>
                  <a:pt x="966897" y="166361"/>
                </a:lnTo>
                <a:lnTo>
                  <a:pt x="947091" y="162733"/>
                </a:lnTo>
                <a:lnTo>
                  <a:pt x="930961" y="152414"/>
                </a:lnTo>
                <a:lnTo>
                  <a:pt x="920108" y="136252"/>
                </a:lnTo>
                <a:lnTo>
                  <a:pt x="916134" y="115095"/>
                </a:lnTo>
                <a:lnTo>
                  <a:pt x="920108" y="93939"/>
                </a:lnTo>
                <a:lnTo>
                  <a:pt x="930961" y="77777"/>
                </a:lnTo>
                <a:lnTo>
                  <a:pt x="947091" y="67458"/>
                </a:lnTo>
                <a:lnTo>
                  <a:pt x="966897" y="63830"/>
                </a:lnTo>
                <a:lnTo>
                  <a:pt x="1065308" y="63830"/>
                </a:lnTo>
                <a:lnTo>
                  <a:pt x="1050769" y="42469"/>
                </a:lnTo>
                <a:lnTo>
                  <a:pt x="1014699" y="19554"/>
                </a:lnTo>
                <a:lnTo>
                  <a:pt x="966897" y="11057"/>
                </a:lnTo>
                <a:close/>
              </a:path>
              <a:path w="6573520" h="444500">
                <a:moveTo>
                  <a:pt x="1065308" y="63830"/>
                </a:moveTo>
                <a:lnTo>
                  <a:pt x="966897" y="63830"/>
                </a:lnTo>
                <a:lnTo>
                  <a:pt x="987072" y="67458"/>
                </a:lnTo>
                <a:lnTo>
                  <a:pt x="1003524" y="77777"/>
                </a:lnTo>
                <a:lnTo>
                  <a:pt x="1014605" y="93939"/>
                </a:lnTo>
                <a:lnTo>
                  <a:pt x="1018665" y="115095"/>
                </a:lnTo>
                <a:lnTo>
                  <a:pt x="1014605" y="136252"/>
                </a:lnTo>
                <a:lnTo>
                  <a:pt x="1003524" y="152414"/>
                </a:lnTo>
                <a:lnTo>
                  <a:pt x="987072" y="162733"/>
                </a:lnTo>
                <a:lnTo>
                  <a:pt x="966897" y="166361"/>
                </a:lnTo>
                <a:lnTo>
                  <a:pt x="1066405" y="166361"/>
                </a:lnTo>
                <a:lnTo>
                  <a:pt x="1073551" y="156026"/>
                </a:lnTo>
                <a:lnTo>
                  <a:pt x="1081490" y="116101"/>
                </a:lnTo>
                <a:lnTo>
                  <a:pt x="1073551" y="75940"/>
                </a:lnTo>
                <a:lnTo>
                  <a:pt x="1065308" y="63830"/>
                </a:lnTo>
                <a:close/>
              </a:path>
              <a:path w="6573520" h="444500">
                <a:moveTo>
                  <a:pt x="1467936" y="30658"/>
                </a:moveTo>
                <a:lnTo>
                  <a:pt x="1283984" y="30658"/>
                </a:lnTo>
                <a:lnTo>
                  <a:pt x="1283984" y="83432"/>
                </a:lnTo>
                <a:lnTo>
                  <a:pt x="1403101" y="83432"/>
                </a:lnTo>
                <a:lnTo>
                  <a:pt x="1394697" y="124834"/>
                </a:lnTo>
                <a:lnTo>
                  <a:pt x="1375196" y="164596"/>
                </a:lnTo>
                <a:lnTo>
                  <a:pt x="1345925" y="201800"/>
                </a:lnTo>
                <a:lnTo>
                  <a:pt x="1308209" y="235531"/>
                </a:lnTo>
                <a:lnTo>
                  <a:pt x="1263377" y="264871"/>
                </a:lnTo>
                <a:lnTo>
                  <a:pt x="1299565" y="313121"/>
                </a:lnTo>
                <a:lnTo>
                  <a:pt x="1328386" y="294375"/>
                </a:lnTo>
                <a:lnTo>
                  <a:pt x="1356359" y="272850"/>
                </a:lnTo>
                <a:lnTo>
                  <a:pt x="1382824" y="248591"/>
                </a:lnTo>
                <a:lnTo>
                  <a:pt x="1407122" y="221647"/>
                </a:lnTo>
                <a:lnTo>
                  <a:pt x="1487282" y="221647"/>
                </a:lnTo>
                <a:lnTo>
                  <a:pt x="1436775" y="175910"/>
                </a:lnTo>
                <a:lnTo>
                  <a:pt x="1449913" y="147435"/>
                </a:lnTo>
                <a:lnTo>
                  <a:pt x="1459706" y="116980"/>
                </a:lnTo>
                <a:lnTo>
                  <a:pt x="1465824" y="84452"/>
                </a:lnTo>
                <a:lnTo>
                  <a:pt x="1467936" y="49757"/>
                </a:lnTo>
                <a:lnTo>
                  <a:pt x="1467936" y="30658"/>
                </a:lnTo>
                <a:close/>
              </a:path>
              <a:path w="6573520" h="444500">
                <a:moveTo>
                  <a:pt x="1487282" y="221647"/>
                </a:moveTo>
                <a:lnTo>
                  <a:pt x="1407122" y="221647"/>
                </a:lnTo>
                <a:lnTo>
                  <a:pt x="1484020" y="302064"/>
                </a:lnTo>
                <a:lnTo>
                  <a:pt x="1527244" y="257835"/>
                </a:lnTo>
                <a:lnTo>
                  <a:pt x="1487282" y="221647"/>
                </a:lnTo>
                <a:close/>
              </a:path>
              <a:path w="6573520" h="444500">
                <a:moveTo>
                  <a:pt x="1605650" y="0"/>
                </a:moveTo>
                <a:lnTo>
                  <a:pt x="1541316" y="0"/>
                </a:lnTo>
                <a:lnTo>
                  <a:pt x="1541316" y="420175"/>
                </a:lnTo>
                <a:lnTo>
                  <a:pt x="1605650" y="420175"/>
                </a:lnTo>
                <a:lnTo>
                  <a:pt x="1605650" y="200035"/>
                </a:lnTo>
                <a:lnTo>
                  <a:pt x="1670988" y="200035"/>
                </a:lnTo>
                <a:lnTo>
                  <a:pt x="1670988" y="144749"/>
                </a:lnTo>
                <a:lnTo>
                  <a:pt x="1605650" y="144749"/>
                </a:lnTo>
                <a:lnTo>
                  <a:pt x="1605650" y="0"/>
                </a:lnTo>
                <a:close/>
              </a:path>
              <a:path w="6573520" h="444500">
                <a:moveTo>
                  <a:pt x="2008277" y="30658"/>
                </a:moveTo>
                <a:lnTo>
                  <a:pt x="1815278" y="30658"/>
                </a:lnTo>
                <a:lnTo>
                  <a:pt x="1815278" y="81924"/>
                </a:lnTo>
                <a:lnTo>
                  <a:pt x="1944949" y="81924"/>
                </a:lnTo>
                <a:lnTo>
                  <a:pt x="1944659" y="96821"/>
                </a:lnTo>
                <a:lnTo>
                  <a:pt x="1943756" y="111389"/>
                </a:lnTo>
                <a:lnTo>
                  <a:pt x="1942193" y="125674"/>
                </a:lnTo>
                <a:lnTo>
                  <a:pt x="1939923" y="139723"/>
                </a:lnTo>
                <a:lnTo>
                  <a:pt x="1801205" y="139723"/>
                </a:lnTo>
                <a:lnTo>
                  <a:pt x="1801205" y="190988"/>
                </a:lnTo>
                <a:lnTo>
                  <a:pt x="1925851" y="190988"/>
                </a:lnTo>
                <a:lnTo>
                  <a:pt x="1914071" y="217972"/>
                </a:lnTo>
                <a:lnTo>
                  <a:pt x="1899841" y="244013"/>
                </a:lnTo>
                <a:lnTo>
                  <a:pt x="1883161" y="269300"/>
                </a:lnTo>
                <a:lnTo>
                  <a:pt x="1864030" y="294022"/>
                </a:lnTo>
                <a:lnTo>
                  <a:pt x="1917306" y="328702"/>
                </a:lnTo>
                <a:lnTo>
                  <a:pt x="1942194" y="295074"/>
                </a:lnTo>
                <a:lnTo>
                  <a:pt x="1964123" y="258542"/>
                </a:lnTo>
                <a:lnTo>
                  <a:pt x="1982393" y="218380"/>
                </a:lnTo>
                <a:lnTo>
                  <a:pt x="1996308" y="173863"/>
                </a:lnTo>
                <a:lnTo>
                  <a:pt x="2005169" y="124263"/>
                </a:lnTo>
                <a:lnTo>
                  <a:pt x="2008277" y="68856"/>
                </a:lnTo>
                <a:lnTo>
                  <a:pt x="2008277" y="30658"/>
                </a:lnTo>
                <a:close/>
              </a:path>
              <a:path w="6573520" h="444500">
                <a:moveTo>
                  <a:pt x="2155037" y="0"/>
                </a:moveTo>
                <a:lnTo>
                  <a:pt x="2090704" y="0"/>
                </a:lnTo>
                <a:lnTo>
                  <a:pt x="2090704" y="143744"/>
                </a:lnTo>
                <a:lnTo>
                  <a:pt x="2022853" y="143744"/>
                </a:lnTo>
                <a:lnTo>
                  <a:pt x="2022853" y="197020"/>
                </a:lnTo>
                <a:lnTo>
                  <a:pt x="2090704" y="197020"/>
                </a:lnTo>
                <a:lnTo>
                  <a:pt x="2090704" y="420175"/>
                </a:lnTo>
                <a:lnTo>
                  <a:pt x="2155037" y="420175"/>
                </a:lnTo>
                <a:lnTo>
                  <a:pt x="2155037" y="0"/>
                </a:lnTo>
                <a:close/>
              </a:path>
              <a:path w="6573520" h="444500">
                <a:moveTo>
                  <a:pt x="2365070" y="287488"/>
                </a:moveTo>
                <a:lnTo>
                  <a:pt x="2299229" y="287488"/>
                </a:lnTo>
                <a:lnTo>
                  <a:pt x="2299229" y="420175"/>
                </a:lnTo>
                <a:lnTo>
                  <a:pt x="2365070" y="420175"/>
                </a:lnTo>
                <a:lnTo>
                  <a:pt x="2365070" y="287488"/>
                </a:lnTo>
                <a:close/>
              </a:path>
              <a:path w="6573520" h="444500">
                <a:moveTo>
                  <a:pt x="2515348" y="287488"/>
                </a:moveTo>
                <a:lnTo>
                  <a:pt x="2450010" y="287488"/>
                </a:lnTo>
                <a:lnTo>
                  <a:pt x="2450010" y="420175"/>
                </a:lnTo>
                <a:lnTo>
                  <a:pt x="2515348" y="420175"/>
                </a:lnTo>
                <a:lnTo>
                  <a:pt x="2515348" y="287488"/>
                </a:lnTo>
                <a:close/>
              </a:path>
              <a:path w="6573520" h="444500">
                <a:moveTo>
                  <a:pt x="2608330" y="235217"/>
                </a:moveTo>
                <a:lnTo>
                  <a:pt x="2206248" y="235217"/>
                </a:lnTo>
                <a:lnTo>
                  <a:pt x="2206248" y="287488"/>
                </a:lnTo>
                <a:lnTo>
                  <a:pt x="2608330" y="287488"/>
                </a:lnTo>
                <a:lnTo>
                  <a:pt x="2608330" y="235217"/>
                </a:lnTo>
                <a:close/>
              </a:path>
              <a:path w="6573520" h="444500">
                <a:moveTo>
                  <a:pt x="2541484" y="16585"/>
                </a:moveTo>
                <a:lnTo>
                  <a:pt x="2273094" y="16585"/>
                </a:lnTo>
                <a:lnTo>
                  <a:pt x="2273094" y="195009"/>
                </a:lnTo>
                <a:lnTo>
                  <a:pt x="2541484" y="195009"/>
                </a:lnTo>
                <a:lnTo>
                  <a:pt x="2541484" y="143241"/>
                </a:lnTo>
                <a:lnTo>
                  <a:pt x="2338432" y="143241"/>
                </a:lnTo>
                <a:lnTo>
                  <a:pt x="2338432" y="68353"/>
                </a:lnTo>
                <a:lnTo>
                  <a:pt x="2541484" y="68353"/>
                </a:lnTo>
                <a:lnTo>
                  <a:pt x="2541484" y="16585"/>
                </a:lnTo>
                <a:close/>
              </a:path>
              <a:path w="6573520" h="444500">
                <a:moveTo>
                  <a:pt x="2541484" y="68353"/>
                </a:moveTo>
                <a:lnTo>
                  <a:pt x="2476145" y="68353"/>
                </a:lnTo>
                <a:lnTo>
                  <a:pt x="2476145" y="143241"/>
                </a:lnTo>
                <a:lnTo>
                  <a:pt x="2541484" y="143241"/>
                </a:lnTo>
                <a:lnTo>
                  <a:pt x="2541484" y="68353"/>
                </a:lnTo>
                <a:close/>
              </a:path>
              <a:path w="6573520" h="444500">
                <a:moveTo>
                  <a:pt x="2720858" y="26135"/>
                </a:moveTo>
                <a:lnTo>
                  <a:pt x="2657530" y="26135"/>
                </a:lnTo>
                <a:lnTo>
                  <a:pt x="2657530" y="285980"/>
                </a:lnTo>
                <a:lnTo>
                  <a:pt x="2684168" y="285980"/>
                </a:lnTo>
                <a:lnTo>
                  <a:pt x="2740805" y="285109"/>
                </a:lnTo>
                <a:lnTo>
                  <a:pt x="2796876" y="282399"/>
                </a:lnTo>
                <a:lnTo>
                  <a:pt x="2850121" y="277711"/>
                </a:lnTo>
                <a:lnTo>
                  <a:pt x="2898276" y="270902"/>
                </a:lnTo>
                <a:lnTo>
                  <a:pt x="2893885" y="233207"/>
                </a:lnTo>
                <a:lnTo>
                  <a:pt x="2720858" y="233207"/>
                </a:lnTo>
                <a:lnTo>
                  <a:pt x="2720858" y="26135"/>
                </a:lnTo>
                <a:close/>
              </a:path>
              <a:path w="6573520" h="444500">
                <a:moveTo>
                  <a:pt x="2892245" y="219134"/>
                </a:moveTo>
                <a:lnTo>
                  <a:pt x="2849846" y="225362"/>
                </a:lnTo>
                <a:lnTo>
                  <a:pt x="2803724" y="229752"/>
                </a:lnTo>
                <a:lnTo>
                  <a:pt x="2759016" y="232351"/>
                </a:lnTo>
                <a:lnTo>
                  <a:pt x="2720858" y="233207"/>
                </a:lnTo>
                <a:lnTo>
                  <a:pt x="2893885" y="233207"/>
                </a:lnTo>
                <a:lnTo>
                  <a:pt x="2892245" y="219134"/>
                </a:lnTo>
                <a:close/>
              </a:path>
              <a:path w="6573520" h="444500">
                <a:moveTo>
                  <a:pt x="2992766" y="0"/>
                </a:moveTo>
                <a:lnTo>
                  <a:pt x="2928433" y="0"/>
                </a:lnTo>
                <a:lnTo>
                  <a:pt x="2928433" y="420175"/>
                </a:lnTo>
                <a:lnTo>
                  <a:pt x="2992766" y="420175"/>
                </a:lnTo>
                <a:lnTo>
                  <a:pt x="2992766" y="0"/>
                </a:lnTo>
                <a:close/>
              </a:path>
              <a:path w="6573520" h="444500">
                <a:moveTo>
                  <a:pt x="3281707" y="28648"/>
                </a:moveTo>
                <a:lnTo>
                  <a:pt x="3076143" y="28648"/>
                </a:lnTo>
                <a:lnTo>
                  <a:pt x="3076143" y="299551"/>
                </a:lnTo>
                <a:lnTo>
                  <a:pt x="3103283" y="299551"/>
                </a:lnTo>
                <a:lnTo>
                  <a:pt x="3160941" y="298765"/>
                </a:lnTo>
                <a:lnTo>
                  <a:pt x="3218882" y="296284"/>
                </a:lnTo>
                <a:lnTo>
                  <a:pt x="3273053" y="291917"/>
                </a:lnTo>
                <a:lnTo>
                  <a:pt x="3319402" y="285478"/>
                </a:lnTo>
                <a:lnTo>
                  <a:pt x="3314952" y="247280"/>
                </a:lnTo>
                <a:lnTo>
                  <a:pt x="3139471" y="247280"/>
                </a:lnTo>
                <a:lnTo>
                  <a:pt x="3139471" y="188475"/>
                </a:lnTo>
                <a:lnTo>
                  <a:pt x="3267634" y="188475"/>
                </a:lnTo>
                <a:lnTo>
                  <a:pt x="3267634" y="137713"/>
                </a:lnTo>
                <a:lnTo>
                  <a:pt x="3139471" y="137713"/>
                </a:lnTo>
                <a:lnTo>
                  <a:pt x="3139471" y="80918"/>
                </a:lnTo>
                <a:lnTo>
                  <a:pt x="3281707" y="80918"/>
                </a:lnTo>
                <a:lnTo>
                  <a:pt x="3281707" y="28648"/>
                </a:lnTo>
                <a:close/>
              </a:path>
              <a:path w="6573520" h="444500">
                <a:moveTo>
                  <a:pt x="3313371" y="233710"/>
                </a:moveTo>
                <a:lnTo>
                  <a:pt x="3272558" y="239647"/>
                </a:lnTo>
                <a:lnTo>
                  <a:pt x="3225479" y="243887"/>
                </a:lnTo>
                <a:lnTo>
                  <a:pt x="3178870" y="246432"/>
                </a:lnTo>
                <a:lnTo>
                  <a:pt x="3139471" y="247280"/>
                </a:lnTo>
                <a:lnTo>
                  <a:pt x="3314952" y="247280"/>
                </a:lnTo>
                <a:lnTo>
                  <a:pt x="3313371" y="233710"/>
                </a:lnTo>
                <a:close/>
              </a:path>
              <a:path w="6573520" h="444500">
                <a:moveTo>
                  <a:pt x="3413892" y="0"/>
                </a:moveTo>
                <a:lnTo>
                  <a:pt x="3349559" y="0"/>
                </a:lnTo>
                <a:lnTo>
                  <a:pt x="3349559" y="420175"/>
                </a:lnTo>
                <a:lnTo>
                  <a:pt x="3413892" y="420175"/>
                </a:lnTo>
                <a:lnTo>
                  <a:pt x="3413892" y="0"/>
                </a:lnTo>
                <a:close/>
              </a:path>
              <a:path w="6573520" h="444500">
                <a:moveTo>
                  <a:pt x="3614878" y="12565"/>
                </a:moveTo>
                <a:lnTo>
                  <a:pt x="3566361" y="21038"/>
                </a:lnTo>
                <a:lnTo>
                  <a:pt x="3530189" y="43789"/>
                </a:lnTo>
                <a:lnTo>
                  <a:pt x="3507588" y="76811"/>
                </a:lnTo>
                <a:lnTo>
                  <a:pt x="3499782" y="116101"/>
                </a:lnTo>
                <a:lnTo>
                  <a:pt x="3507588" y="155602"/>
                </a:lnTo>
                <a:lnTo>
                  <a:pt x="3530189" y="188601"/>
                </a:lnTo>
                <a:lnTo>
                  <a:pt x="3566361" y="211234"/>
                </a:lnTo>
                <a:lnTo>
                  <a:pt x="3614878" y="219637"/>
                </a:lnTo>
                <a:lnTo>
                  <a:pt x="3663606" y="211234"/>
                </a:lnTo>
                <a:lnTo>
                  <a:pt x="3699755" y="188601"/>
                </a:lnTo>
                <a:lnTo>
                  <a:pt x="3714223" y="167366"/>
                </a:lnTo>
                <a:lnTo>
                  <a:pt x="3614878" y="167366"/>
                </a:lnTo>
                <a:lnTo>
                  <a:pt x="3594491" y="163526"/>
                </a:lnTo>
                <a:lnTo>
                  <a:pt x="3578062" y="152853"/>
                </a:lnTo>
                <a:lnTo>
                  <a:pt x="3567099" y="136621"/>
                </a:lnTo>
                <a:lnTo>
                  <a:pt x="3563110" y="116101"/>
                </a:lnTo>
                <a:lnTo>
                  <a:pt x="3567099" y="95368"/>
                </a:lnTo>
                <a:lnTo>
                  <a:pt x="3578062" y="79159"/>
                </a:lnTo>
                <a:lnTo>
                  <a:pt x="3594491" y="68605"/>
                </a:lnTo>
                <a:lnTo>
                  <a:pt x="3614878" y="64835"/>
                </a:lnTo>
                <a:lnTo>
                  <a:pt x="3714084" y="64835"/>
                </a:lnTo>
                <a:lnTo>
                  <a:pt x="3699755" y="43789"/>
                </a:lnTo>
                <a:lnTo>
                  <a:pt x="3663606" y="21038"/>
                </a:lnTo>
                <a:lnTo>
                  <a:pt x="3614878" y="12565"/>
                </a:lnTo>
                <a:close/>
              </a:path>
              <a:path w="6573520" h="444500">
                <a:moveTo>
                  <a:pt x="3714084" y="64835"/>
                </a:moveTo>
                <a:lnTo>
                  <a:pt x="3614878" y="64835"/>
                </a:lnTo>
                <a:lnTo>
                  <a:pt x="3635476" y="68605"/>
                </a:lnTo>
                <a:lnTo>
                  <a:pt x="3651882" y="79159"/>
                </a:lnTo>
                <a:lnTo>
                  <a:pt x="3662727" y="95368"/>
                </a:lnTo>
                <a:lnTo>
                  <a:pt x="3666646" y="116101"/>
                </a:lnTo>
                <a:lnTo>
                  <a:pt x="3662727" y="136621"/>
                </a:lnTo>
                <a:lnTo>
                  <a:pt x="3651882" y="152853"/>
                </a:lnTo>
                <a:lnTo>
                  <a:pt x="3635476" y="163526"/>
                </a:lnTo>
                <a:lnTo>
                  <a:pt x="3614878" y="167366"/>
                </a:lnTo>
                <a:lnTo>
                  <a:pt x="3714223" y="167366"/>
                </a:lnTo>
                <a:lnTo>
                  <a:pt x="3722238" y="155602"/>
                </a:lnTo>
                <a:lnTo>
                  <a:pt x="3729974" y="116101"/>
                </a:lnTo>
                <a:lnTo>
                  <a:pt x="3722238" y="76811"/>
                </a:lnTo>
                <a:lnTo>
                  <a:pt x="3714084" y="64835"/>
                </a:lnTo>
                <a:close/>
              </a:path>
              <a:path w="6573520" h="444500">
                <a:moveTo>
                  <a:pt x="3836525" y="0"/>
                </a:moveTo>
                <a:lnTo>
                  <a:pt x="3772695" y="0"/>
                </a:lnTo>
                <a:lnTo>
                  <a:pt x="3772695" y="420175"/>
                </a:lnTo>
                <a:lnTo>
                  <a:pt x="3836525" y="420175"/>
                </a:lnTo>
                <a:lnTo>
                  <a:pt x="3836525" y="0"/>
                </a:lnTo>
                <a:close/>
              </a:path>
              <a:path w="6573520" h="444500">
                <a:moveTo>
                  <a:pt x="3477164" y="267887"/>
                </a:moveTo>
                <a:lnTo>
                  <a:pt x="3477164" y="320157"/>
                </a:lnTo>
                <a:lnTo>
                  <a:pt x="3532543" y="319988"/>
                </a:lnTo>
                <a:lnTo>
                  <a:pt x="3589563" y="318686"/>
                </a:lnTo>
                <a:lnTo>
                  <a:pt x="3646485" y="315960"/>
                </a:lnTo>
                <a:lnTo>
                  <a:pt x="3701575" y="311521"/>
                </a:lnTo>
                <a:lnTo>
                  <a:pt x="3753093" y="305079"/>
                </a:lnTo>
                <a:lnTo>
                  <a:pt x="3749795" y="268068"/>
                </a:lnTo>
                <a:lnTo>
                  <a:pt x="3531397" y="268068"/>
                </a:lnTo>
                <a:lnTo>
                  <a:pt x="3477164" y="267887"/>
                </a:lnTo>
                <a:close/>
              </a:path>
              <a:path w="6573520" h="444500">
                <a:moveTo>
                  <a:pt x="3748570" y="254316"/>
                </a:moveTo>
                <a:lnTo>
                  <a:pt x="3696991" y="260649"/>
                </a:lnTo>
                <a:lnTo>
                  <a:pt x="3642686" y="264811"/>
                </a:lnTo>
                <a:lnTo>
                  <a:pt x="3587029" y="267163"/>
                </a:lnTo>
                <a:lnTo>
                  <a:pt x="3531397" y="268068"/>
                </a:lnTo>
                <a:lnTo>
                  <a:pt x="3749795" y="268068"/>
                </a:lnTo>
                <a:lnTo>
                  <a:pt x="3748570" y="254316"/>
                </a:lnTo>
                <a:close/>
              </a:path>
              <a:path w="6573520" h="444500">
                <a:moveTo>
                  <a:pt x="4392950" y="169879"/>
                </a:moveTo>
                <a:lnTo>
                  <a:pt x="3991873" y="169879"/>
                </a:lnTo>
                <a:lnTo>
                  <a:pt x="3991873" y="223155"/>
                </a:lnTo>
                <a:lnTo>
                  <a:pt x="4392950" y="223155"/>
                </a:lnTo>
                <a:lnTo>
                  <a:pt x="4392950" y="169879"/>
                </a:lnTo>
                <a:close/>
              </a:path>
              <a:path w="6573520" h="444500">
                <a:moveTo>
                  <a:pt x="4325098" y="10052"/>
                </a:moveTo>
                <a:lnTo>
                  <a:pt x="4057211" y="10052"/>
                </a:lnTo>
                <a:lnTo>
                  <a:pt x="4057211" y="62322"/>
                </a:lnTo>
                <a:lnTo>
                  <a:pt x="4259257" y="62322"/>
                </a:lnTo>
                <a:lnTo>
                  <a:pt x="4258197" y="86479"/>
                </a:lnTo>
                <a:lnTo>
                  <a:pt x="4255676" y="113839"/>
                </a:lnTo>
                <a:lnTo>
                  <a:pt x="4251553" y="142330"/>
                </a:lnTo>
                <a:lnTo>
                  <a:pt x="4245687" y="169879"/>
                </a:lnTo>
                <a:lnTo>
                  <a:pt x="4311528" y="169879"/>
                </a:lnTo>
                <a:lnTo>
                  <a:pt x="4317465" y="141113"/>
                </a:lnTo>
                <a:lnTo>
                  <a:pt x="4321706" y="110132"/>
                </a:lnTo>
                <a:lnTo>
                  <a:pt x="4324250" y="77361"/>
                </a:lnTo>
                <a:lnTo>
                  <a:pt x="4325098" y="43223"/>
                </a:lnTo>
                <a:lnTo>
                  <a:pt x="4325098" y="10052"/>
                </a:lnTo>
                <a:close/>
              </a:path>
              <a:path w="6573520" h="444500">
                <a:moveTo>
                  <a:pt x="4191908" y="255322"/>
                </a:moveTo>
                <a:lnTo>
                  <a:pt x="4138695" y="262240"/>
                </a:lnTo>
                <a:lnTo>
                  <a:pt x="4099053" y="281645"/>
                </a:lnTo>
                <a:lnTo>
                  <a:pt x="4074299" y="311511"/>
                </a:lnTo>
                <a:lnTo>
                  <a:pt x="4065755" y="349811"/>
                </a:lnTo>
                <a:lnTo>
                  <a:pt x="4074299" y="387899"/>
                </a:lnTo>
                <a:lnTo>
                  <a:pt x="4099053" y="417788"/>
                </a:lnTo>
                <a:lnTo>
                  <a:pt x="4138695" y="437311"/>
                </a:lnTo>
                <a:lnTo>
                  <a:pt x="4191908" y="444300"/>
                </a:lnTo>
                <a:lnTo>
                  <a:pt x="4245569" y="437311"/>
                </a:lnTo>
                <a:lnTo>
                  <a:pt x="4285707" y="417788"/>
                </a:lnTo>
                <a:lnTo>
                  <a:pt x="4306538" y="393035"/>
                </a:lnTo>
                <a:lnTo>
                  <a:pt x="4191908" y="393035"/>
                </a:lnTo>
                <a:lnTo>
                  <a:pt x="4165922" y="389956"/>
                </a:lnTo>
                <a:lnTo>
                  <a:pt x="4146486" y="381223"/>
                </a:lnTo>
                <a:lnTo>
                  <a:pt x="4134306" y="367590"/>
                </a:lnTo>
                <a:lnTo>
                  <a:pt x="4130088" y="349811"/>
                </a:lnTo>
                <a:lnTo>
                  <a:pt x="4134306" y="331741"/>
                </a:lnTo>
                <a:lnTo>
                  <a:pt x="4146486" y="317958"/>
                </a:lnTo>
                <a:lnTo>
                  <a:pt x="4165922" y="309171"/>
                </a:lnTo>
                <a:lnTo>
                  <a:pt x="4191908" y="306084"/>
                </a:lnTo>
                <a:lnTo>
                  <a:pt x="4306290" y="306084"/>
                </a:lnTo>
                <a:lnTo>
                  <a:pt x="4285707" y="281645"/>
                </a:lnTo>
                <a:lnTo>
                  <a:pt x="4245569" y="262240"/>
                </a:lnTo>
                <a:lnTo>
                  <a:pt x="4191908" y="255322"/>
                </a:lnTo>
                <a:close/>
              </a:path>
              <a:path w="6573520" h="444500">
                <a:moveTo>
                  <a:pt x="4306290" y="306084"/>
                </a:moveTo>
                <a:lnTo>
                  <a:pt x="4191908" y="306084"/>
                </a:lnTo>
                <a:lnTo>
                  <a:pt x="4218554" y="309171"/>
                </a:lnTo>
                <a:lnTo>
                  <a:pt x="4238462" y="317958"/>
                </a:lnTo>
                <a:lnTo>
                  <a:pt x="4250925" y="331741"/>
                </a:lnTo>
                <a:lnTo>
                  <a:pt x="4255236" y="349811"/>
                </a:lnTo>
                <a:lnTo>
                  <a:pt x="4250925" y="367590"/>
                </a:lnTo>
                <a:lnTo>
                  <a:pt x="4238462" y="381223"/>
                </a:lnTo>
                <a:lnTo>
                  <a:pt x="4218554" y="389956"/>
                </a:lnTo>
                <a:lnTo>
                  <a:pt x="4191908" y="393035"/>
                </a:lnTo>
                <a:lnTo>
                  <a:pt x="4306538" y="393035"/>
                </a:lnTo>
                <a:lnTo>
                  <a:pt x="4310861" y="387899"/>
                </a:lnTo>
                <a:lnTo>
                  <a:pt x="4319570" y="349811"/>
                </a:lnTo>
                <a:lnTo>
                  <a:pt x="4310861" y="311511"/>
                </a:lnTo>
                <a:lnTo>
                  <a:pt x="4306290" y="306084"/>
                </a:lnTo>
                <a:close/>
              </a:path>
              <a:path w="6573520" h="444500">
                <a:moveTo>
                  <a:pt x="4660782" y="251803"/>
                </a:moveTo>
                <a:lnTo>
                  <a:pt x="4609728" y="259366"/>
                </a:lnTo>
                <a:lnTo>
                  <a:pt x="4572386" y="279886"/>
                </a:lnTo>
                <a:lnTo>
                  <a:pt x="4549463" y="310113"/>
                </a:lnTo>
                <a:lnTo>
                  <a:pt x="4541665" y="346795"/>
                </a:lnTo>
                <a:lnTo>
                  <a:pt x="4549463" y="383399"/>
                </a:lnTo>
                <a:lnTo>
                  <a:pt x="4572386" y="413453"/>
                </a:lnTo>
                <a:lnTo>
                  <a:pt x="4609728" y="433800"/>
                </a:lnTo>
                <a:lnTo>
                  <a:pt x="4660782" y="441285"/>
                </a:lnTo>
                <a:lnTo>
                  <a:pt x="4711411" y="433800"/>
                </a:lnTo>
                <a:lnTo>
                  <a:pt x="4748800" y="413453"/>
                </a:lnTo>
                <a:lnTo>
                  <a:pt x="4767245" y="389516"/>
                </a:lnTo>
                <a:lnTo>
                  <a:pt x="4660782" y="389516"/>
                </a:lnTo>
                <a:lnTo>
                  <a:pt x="4636295" y="386022"/>
                </a:lnTo>
                <a:lnTo>
                  <a:pt x="4618689" y="376637"/>
                </a:lnTo>
                <a:lnTo>
                  <a:pt x="4608055" y="363012"/>
                </a:lnTo>
                <a:lnTo>
                  <a:pt x="4604490" y="346795"/>
                </a:lnTo>
                <a:lnTo>
                  <a:pt x="4608055" y="329785"/>
                </a:lnTo>
                <a:lnTo>
                  <a:pt x="4618689" y="315885"/>
                </a:lnTo>
                <a:lnTo>
                  <a:pt x="4636295" y="306508"/>
                </a:lnTo>
                <a:lnTo>
                  <a:pt x="4660782" y="303069"/>
                </a:lnTo>
                <a:lnTo>
                  <a:pt x="4766758" y="303069"/>
                </a:lnTo>
                <a:lnTo>
                  <a:pt x="4749177" y="279886"/>
                </a:lnTo>
                <a:lnTo>
                  <a:pt x="4711835" y="259366"/>
                </a:lnTo>
                <a:lnTo>
                  <a:pt x="4660782" y="251803"/>
                </a:lnTo>
                <a:close/>
              </a:path>
              <a:path w="6573520" h="444500">
                <a:moveTo>
                  <a:pt x="4766758" y="303069"/>
                </a:moveTo>
                <a:lnTo>
                  <a:pt x="4660782" y="303069"/>
                </a:lnTo>
                <a:lnTo>
                  <a:pt x="4685480" y="306508"/>
                </a:lnTo>
                <a:lnTo>
                  <a:pt x="4703063" y="315885"/>
                </a:lnTo>
                <a:lnTo>
                  <a:pt x="4713578" y="329785"/>
                </a:lnTo>
                <a:lnTo>
                  <a:pt x="4717073" y="346795"/>
                </a:lnTo>
                <a:lnTo>
                  <a:pt x="4713578" y="363012"/>
                </a:lnTo>
                <a:lnTo>
                  <a:pt x="4703063" y="376637"/>
                </a:lnTo>
                <a:lnTo>
                  <a:pt x="4685480" y="386022"/>
                </a:lnTo>
                <a:lnTo>
                  <a:pt x="4660782" y="389516"/>
                </a:lnTo>
                <a:lnTo>
                  <a:pt x="4767245" y="389516"/>
                </a:lnTo>
                <a:lnTo>
                  <a:pt x="4771959" y="383399"/>
                </a:lnTo>
                <a:lnTo>
                  <a:pt x="4779898" y="346795"/>
                </a:lnTo>
                <a:lnTo>
                  <a:pt x="4772100" y="310113"/>
                </a:lnTo>
                <a:lnTo>
                  <a:pt x="4766758" y="303069"/>
                </a:lnTo>
                <a:close/>
              </a:path>
              <a:path w="6573520" h="444500">
                <a:moveTo>
                  <a:pt x="4620071" y="15580"/>
                </a:moveTo>
                <a:lnTo>
                  <a:pt x="4433103" y="15580"/>
                </a:lnTo>
                <a:lnTo>
                  <a:pt x="4433103" y="68353"/>
                </a:lnTo>
                <a:lnTo>
                  <a:pt x="4555235" y="68353"/>
                </a:lnTo>
                <a:lnTo>
                  <a:pt x="4541453" y="104666"/>
                </a:lnTo>
                <a:lnTo>
                  <a:pt x="4511697" y="139849"/>
                </a:lnTo>
                <a:lnTo>
                  <a:pt x="4468654" y="170696"/>
                </a:lnTo>
                <a:lnTo>
                  <a:pt x="4415009" y="194004"/>
                </a:lnTo>
                <a:lnTo>
                  <a:pt x="4441144" y="244264"/>
                </a:lnTo>
                <a:lnTo>
                  <a:pt x="4477434" y="229500"/>
                </a:lnTo>
                <a:lnTo>
                  <a:pt x="4509436" y="212475"/>
                </a:lnTo>
                <a:lnTo>
                  <a:pt x="4537196" y="193376"/>
                </a:lnTo>
                <a:lnTo>
                  <a:pt x="4560764" y="172392"/>
                </a:lnTo>
                <a:lnTo>
                  <a:pt x="4655937" y="172392"/>
                </a:lnTo>
                <a:lnTo>
                  <a:pt x="4590920" y="133692"/>
                </a:lnTo>
                <a:lnTo>
                  <a:pt x="4603956" y="109520"/>
                </a:lnTo>
                <a:lnTo>
                  <a:pt x="4613034" y="84688"/>
                </a:lnTo>
                <a:lnTo>
                  <a:pt x="4618343" y="59479"/>
                </a:lnTo>
                <a:lnTo>
                  <a:pt x="4620071" y="34176"/>
                </a:lnTo>
                <a:lnTo>
                  <a:pt x="4620071" y="15580"/>
                </a:lnTo>
                <a:close/>
              </a:path>
              <a:path w="6573520" h="444500">
                <a:moveTo>
                  <a:pt x="4782411" y="0"/>
                </a:moveTo>
                <a:lnTo>
                  <a:pt x="4718078" y="0"/>
                </a:lnTo>
                <a:lnTo>
                  <a:pt x="4718078" y="83934"/>
                </a:lnTo>
                <a:lnTo>
                  <a:pt x="4646206" y="83934"/>
                </a:lnTo>
                <a:lnTo>
                  <a:pt x="4646206" y="137210"/>
                </a:lnTo>
                <a:lnTo>
                  <a:pt x="4718078" y="137210"/>
                </a:lnTo>
                <a:lnTo>
                  <a:pt x="4718078" y="243259"/>
                </a:lnTo>
                <a:lnTo>
                  <a:pt x="4782411" y="243259"/>
                </a:lnTo>
                <a:lnTo>
                  <a:pt x="4782411" y="0"/>
                </a:lnTo>
                <a:close/>
              </a:path>
              <a:path w="6573520" h="444500">
                <a:moveTo>
                  <a:pt x="4655937" y="172392"/>
                </a:moveTo>
                <a:lnTo>
                  <a:pt x="4560764" y="172392"/>
                </a:lnTo>
                <a:lnTo>
                  <a:pt x="4642185" y="234212"/>
                </a:lnTo>
                <a:lnTo>
                  <a:pt x="4675357" y="183952"/>
                </a:lnTo>
                <a:lnTo>
                  <a:pt x="4655937" y="172392"/>
                </a:lnTo>
                <a:close/>
              </a:path>
              <a:path w="6573520" h="444500">
                <a:moveTo>
                  <a:pt x="5041197" y="15580"/>
                </a:moveTo>
                <a:lnTo>
                  <a:pt x="4854229" y="15580"/>
                </a:lnTo>
                <a:lnTo>
                  <a:pt x="4854229" y="68353"/>
                </a:lnTo>
                <a:lnTo>
                  <a:pt x="4976361" y="68353"/>
                </a:lnTo>
                <a:lnTo>
                  <a:pt x="4960529" y="110462"/>
                </a:lnTo>
                <a:lnTo>
                  <a:pt x="4930373" y="148519"/>
                </a:lnTo>
                <a:lnTo>
                  <a:pt x="4888154" y="181298"/>
                </a:lnTo>
                <a:lnTo>
                  <a:pt x="4836135" y="207574"/>
                </a:lnTo>
                <a:lnTo>
                  <a:pt x="4862773" y="258337"/>
                </a:lnTo>
                <a:lnTo>
                  <a:pt x="4898104" y="241508"/>
                </a:lnTo>
                <a:lnTo>
                  <a:pt x="4929431" y="222841"/>
                </a:lnTo>
                <a:lnTo>
                  <a:pt x="4956705" y="202572"/>
                </a:lnTo>
                <a:lnTo>
                  <a:pt x="4979879" y="180936"/>
                </a:lnTo>
                <a:lnTo>
                  <a:pt x="5068696" y="180936"/>
                </a:lnTo>
                <a:lnTo>
                  <a:pt x="5010036" y="142739"/>
                </a:lnTo>
                <a:lnTo>
                  <a:pt x="5023810" y="116588"/>
                </a:lnTo>
                <a:lnTo>
                  <a:pt x="5033532" y="89588"/>
                </a:lnTo>
                <a:lnTo>
                  <a:pt x="5039296" y="62024"/>
                </a:lnTo>
                <a:lnTo>
                  <a:pt x="5041197" y="34176"/>
                </a:lnTo>
                <a:lnTo>
                  <a:pt x="5041197" y="15580"/>
                </a:lnTo>
                <a:close/>
              </a:path>
              <a:path w="6573520" h="444500">
                <a:moveTo>
                  <a:pt x="5203537" y="0"/>
                </a:moveTo>
                <a:lnTo>
                  <a:pt x="5139204" y="0"/>
                </a:lnTo>
                <a:lnTo>
                  <a:pt x="5139204" y="90468"/>
                </a:lnTo>
                <a:lnTo>
                  <a:pt x="5067332" y="90468"/>
                </a:lnTo>
                <a:lnTo>
                  <a:pt x="5067332" y="143744"/>
                </a:lnTo>
                <a:lnTo>
                  <a:pt x="5139204" y="143744"/>
                </a:lnTo>
                <a:lnTo>
                  <a:pt x="5139204" y="251803"/>
                </a:lnTo>
                <a:lnTo>
                  <a:pt x="5203537" y="251803"/>
                </a:lnTo>
                <a:lnTo>
                  <a:pt x="5203537" y="0"/>
                </a:lnTo>
                <a:close/>
              </a:path>
              <a:path w="6573520" h="444500">
                <a:moveTo>
                  <a:pt x="5068696" y="180936"/>
                </a:moveTo>
                <a:lnTo>
                  <a:pt x="4979879" y="180936"/>
                </a:lnTo>
                <a:lnTo>
                  <a:pt x="5061301" y="247783"/>
                </a:lnTo>
                <a:lnTo>
                  <a:pt x="5096483" y="199030"/>
                </a:lnTo>
                <a:lnTo>
                  <a:pt x="5068696" y="180936"/>
                </a:lnTo>
                <a:close/>
              </a:path>
              <a:path w="6573520" h="444500">
                <a:moveTo>
                  <a:pt x="5203537" y="274923"/>
                </a:moveTo>
                <a:lnTo>
                  <a:pt x="4933640" y="274923"/>
                </a:lnTo>
                <a:lnTo>
                  <a:pt x="4933640" y="326691"/>
                </a:lnTo>
                <a:lnTo>
                  <a:pt x="5139204" y="326691"/>
                </a:lnTo>
                <a:lnTo>
                  <a:pt x="5139204" y="432740"/>
                </a:lnTo>
                <a:lnTo>
                  <a:pt x="5203537" y="432740"/>
                </a:lnTo>
                <a:lnTo>
                  <a:pt x="5203537" y="274923"/>
                </a:lnTo>
                <a:close/>
              </a:path>
              <a:path w="6573520" h="444500">
                <a:moveTo>
                  <a:pt x="5470965" y="79913"/>
                </a:moveTo>
                <a:lnTo>
                  <a:pt x="5407637" y="79913"/>
                </a:lnTo>
                <a:lnTo>
                  <a:pt x="5407637" y="242757"/>
                </a:lnTo>
                <a:lnTo>
                  <a:pt x="5367932" y="242757"/>
                </a:lnTo>
                <a:lnTo>
                  <a:pt x="5367932" y="293017"/>
                </a:lnTo>
                <a:lnTo>
                  <a:pt x="5420267" y="292788"/>
                </a:lnTo>
                <a:lnTo>
                  <a:pt x="5474073" y="291666"/>
                </a:lnTo>
                <a:lnTo>
                  <a:pt x="5527446" y="289000"/>
                </a:lnTo>
                <a:lnTo>
                  <a:pt x="5578478" y="284139"/>
                </a:lnTo>
                <a:lnTo>
                  <a:pt x="5625264" y="276431"/>
                </a:lnTo>
                <a:lnTo>
                  <a:pt x="5621331" y="241751"/>
                </a:lnTo>
                <a:lnTo>
                  <a:pt x="5470965" y="241751"/>
                </a:lnTo>
                <a:lnTo>
                  <a:pt x="5470965" y="79913"/>
                </a:lnTo>
                <a:close/>
              </a:path>
              <a:path w="6573520" h="444500">
                <a:moveTo>
                  <a:pt x="5573999" y="79913"/>
                </a:moveTo>
                <a:lnTo>
                  <a:pt x="5510671" y="79913"/>
                </a:lnTo>
                <a:lnTo>
                  <a:pt x="5510671" y="239741"/>
                </a:lnTo>
                <a:lnTo>
                  <a:pt x="5470965" y="241751"/>
                </a:lnTo>
                <a:lnTo>
                  <a:pt x="5621331" y="241751"/>
                </a:lnTo>
                <a:lnTo>
                  <a:pt x="5620476" y="234212"/>
                </a:lnTo>
                <a:lnTo>
                  <a:pt x="5573999" y="234212"/>
                </a:lnTo>
                <a:lnTo>
                  <a:pt x="5573999" y="79913"/>
                </a:lnTo>
                <a:close/>
              </a:path>
              <a:path w="6573520" h="444500">
                <a:moveTo>
                  <a:pt x="5619735" y="227678"/>
                </a:moveTo>
                <a:lnTo>
                  <a:pt x="5608631" y="229477"/>
                </a:lnTo>
                <a:lnTo>
                  <a:pt x="5597244" y="231134"/>
                </a:lnTo>
                <a:lnTo>
                  <a:pt x="5573999" y="234212"/>
                </a:lnTo>
                <a:lnTo>
                  <a:pt x="5620476" y="234212"/>
                </a:lnTo>
                <a:lnTo>
                  <a:pt x="5619735" y="227678"/>
                </a:lnTo>
                <a:close/>
              </a:path>
              <a:path w="6573520" h="444500">
                <a:moveTo>
                  <a:pt x="5604657" y="30658"/>
                </a:moveTo>
                <a:lnTo>
                  <a:pt x="5378486" y="30658"/>
                </a:lnTo>
                <a:lnTo>
                  <a:pt x="5378486" y="79913"/>
                </a:lnTo>
                <a:lnTo>
                  <a:pt x="5604657" y="79913"/>
                </a:lnTo>
                <a:lnTo>
                  <a:pt x="5604657" y="30658"/>
                </a:lnTo>
                <a:close/>
              </a:path>
              <a:path w="6573520" h="444500">
                <a:moveTo>
                  <a:pt x="5720758" y="0"/>
                </a:moveTo>
                <a:lnTo>
                  <a:pt x="5656425" y="0"/>
                </a:lnTo>
                <a:lnTo>
                  <a:pt x="5656425" y="420175"/>
                </a:lnTo>
                <a:lnTo>
                  <a:pt x="5720758" y="420175"/>
                </a:lnTo>
                <a:lnTo>
                  <a:pt x="5720758" y="0"/>
                </a:lnTo>
                <a:close/>
              </a:path>
              <a:path w="6573520" h="444500">
                <a:moveTo>
                  <a:pt x="6178072" y="300556"/>
                </a:moveTo>
                <a:lnTo>
                  <a:pt x="5776995" y="300556"/>
                </a:lnTo>
                <a:lnTo>
                  <a:pt x="5776995" y="353832"/>
                </a:lnTo>
                <a:lnTo>
                  <a:pt x="6178072" y="353832"/>
                </a:lnTo>
                <a:lnTo>
                  <a:pt x="6178072" y="300556"/>
                </a:lnTo>
                <a:close/>
              </a:path>
              <a:path w="6573520" h="444500">
                <a:moveTo>
                  <a:pt x="6110723" y="25130"/>
                </a:moveTo>
                <a:lnTo>
                  <a:pt x="5843339" y="25130"/>
                </a:lnTo>
                <a:lnTo>
                  <a:pt x="5843339" y="231699"/>
                </a:lnTo>
                <a:lnTo>
                  <a:pt x="6115246" y="231699"/>
                </a:lnTo>
                <a:lnTo>
                  <a:pt x="6115246" y="178926"/>
                </a:lnTo>
                <a:lnTo>
                  <a:pt x="5909682" y="178926"/>
                </a:lnTo>
                <a:lnTo>
                  <a:pt x="5909682" y="77903"/>
                </a:lnTo>
                <a:lnTo>
                  <a:pt x="6110723" y="77903"/>
                </a:lnTo>
                <a:lnTo>
                  <a:pt x="6110723" y="25130"/>
                </a:lnTo>
                <a:close/>
              </a:path>
              <a:path w="6573520" h="444500">
                <a:moveTo>
                  <a:pt x="6573063" y="150278"/>
                </a:moveTo>
                <a:lnTo>
                  <a:pt x="6511745" y="150278"/>
                </a:lnTo>
                <a:lnTo>
                  <a:pt x="6511745" y="256327"/>
                </a:lnTo>
                <a:lnTo>
                  <a:pt x="6573063" y="256327"/>
                </a:lnTo>
                <a:lnTo>
                  <a:pt x="6573063" y="150278"/>
                </a:lnTo>
                <a:close/>
              </a:path>
              <a:path w="6573520" h="444500">
                <a:moveTo>
                  <a:pt x="6478070" y="4523"/>
                </a:moveTo>
                <a:lnTo>
                  <a:pt x="6417256" y="4523"/>
                </a:lnTo>
                <a:lnTo>
                  <a:pt x="6417256" y="251803"/>
                </a:lnTo>
                <a:lnTo>
                  <a:pt x="6478070" y="251803"/>
                </a:lnTo>
                <a:lnTo>
                  <a:pt x="6478070" y="150278"/>
                </a:lnTo>
                <a:lnTo>
                  <a:pt x="6573063" y="150278"/>
                </a:lnTo>
                <a:lnTo>
                  <a:pt x="6573063" y="97504"/>
                </a:lnTo>
                <a:lnTo>
                  <a:pt x="6478070" y="97504"/>
                </a:lnTo>
                <a:lnTo>
                  <a:pt x="6478070" y="4523"/>
                </a:lnTo>
                <a:close/>
              </a:path>
              <a:path w="6573520" h="444500">
                <a:moveTo>
                  <a:pt x="6573063" y="0"/>
                </a:moveTo>
                <a:lnTo>
                  <a:pt x="6511745" y="0"/>
                </a:lnTo>
                <a:lnTo>
                  <a:pt x="6511745" y="97504"/>
                </a:lnTo>
                <a:lnTo>
                  <a:pt x="6573063" y="97504"/>
                </a:lnTo>
                <a:lnTo>
                  <a:pt x="6573063" y="0"/>
                </a:lnTo>
                <a:close/>
              </a:path>
              <a:path w="6573520" h="444500">
                <a:moveTo>
                  <a:pt x="6573063" y="279446"/>
                </a:moveTo>
                <a:lnTo>
                  <a:pt x="6298641" y="279446"/>
                </a:lnTo>
                <a:lnTo>
                  <a:pt x="6298641" y="331215"/>
                </a:lnTo>
                <a:lnTo>
                  <a:pt x="6508730" y="331215"/>
                </a:lnTo>
                <a:lnTo>
                  <a:pt x="6508730" y="432740"/>
                </a:lnTo>
                <a:lnTo>
                  <a:pt x="6573063" y="432740"/>
                </a:lnTo>
                <a:lnTo>
                  <a:pt x="6573063" y="279446"/>
                </a:lnTo>
                <a:close/>
              </a:path>
              <a:path w="6573520" h="444500">
                <a:moveTo>
                  <a:pt x="6274014" y="15580"/>
                </a:moveTo>
                <a:lnTo>
                  <a:pt x="6211691" y="15580"/>
                </a:lnTo>
                <a:lnTo>
                  <a:pt x="6211691" y="230191"/>
                </a:lnTo>
                <a:lnTo>
                  <a:pt x="6385089" y="230191"/>
                </a:lnTo>
                <a:lnTo>
                  <a:pt x="6385089" y="179429"/>
                </a:lnTo>
                <a:lnTo>
                  <a:pt x="6274014" y="179429"/>
                </a:lnTo>
                <a:lnTo>
                  <a:pt x="6274014" y="123137"/>
                </a:lnTo>
                <a:lnTo>
                  <a:pt x="6385089" y="123137"/>
                </a:lnTo>
                <a:lnTo>
                  <a:pt x="6385089" y="73379"/>
                </a:lnTo>
                <a:lnTo>
                  <a:pt x="6274014" y="73379"/>
                </a:lnTo>
                <a:lnTo>
                  <a:pt x="6274014" y="15580"/>
                </a:lnTo>
                <a:close/>
              </a:path>
              <a:path w="6573520" h="444500">
                <a:moveTo>
                  <a:pt x="6385089" y="123137"/>
                </a:moveTo>
                <a:lnTo>
                  <a:pt x="6322264" y="123137"/>
                </a:lnTo>
                <a:lnTo>
                  <a:pt x="6322264" y="179429"/>
                </a:lnTo>
                <a:lnTo>
                  <a:pt x="6385089" y="179429"/>
                </a:lnTo>
                <a:lnTo>
                  <a:pt x="6385089" y="123137"/>
                </a:lnTo>
                <a:close/>
              </a:path>
              <a:path w="6573520" h="444500">
                <a:moveTo>
                  <a:pt x="6385089" y="15580"/>
                </a:moveTo>
                <a:lnTo>
                  <a:pt x="6322264" y="15580"/>
                </a:lnTo>
                <a:lnTo>
                  <a:pt x="6322264" y="73379"/>
                </a:lnTo>
                <a:lnTo>
                  <a:pt x="6385089" y="73379"/>
                </a:lnTo>
                <a:lnTo>
                  <a:pt x="6385089" y="1558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33087" y="3256612"/>
            <a:ext cx="1958975" cy="327025"/>
          </a:xfrm>
          <a:custGeom>
            <a:avLst/>
            <a:gdLst/>
            <a:ahLst/>
            <a:cxnLst/>
            <a:rect l="l" t="t" r="r" b="b"/>
            <a:pathLst>
              <a:path w="1958975" h="327025">
                <a:moveTo>
                  <a:pt x="275551" y="182067"/>
                </a:moveTo>
                <a:lnTo>
                  <a:pt x="79913" y="182067"/>
                </a:lnTo>
                <a:lnTo>
                  <a:pt x="79913" y="219009"/>
                </a:lnTo>
                <a:lnTo>
                  <a:pt x="227678" y="219009"/>
                </a:lnTo>
                <a:lnTo>
                  <a:pt x="227678" y="236348"/>
                </a:lnTo>
                <a:lnTo>
                  <a:pt x="79913" y="236348"/>
                </a:lnTo>
                <a:lnTo>
                  <a:pt x="79913" y="326817"/>
                </a:lnTo>
                <a:lnTo>
                  <a:pt x="284221" y="326817"/>
                </a:lnTo>
                <a:lnTo>
                  <a:pt x="284221" y="289499"/>
                </a:lnTo>
                <a:lnTo>
                  <a:pt x="128163" y="289499"/>
                </a:lnTo>
                <a:lnTo>
                  <a:pt x="128163" y="271782"/>
                </a:lnTo>
                <a:lnTo>
                  <a:pt x="275551" y="271782"/>
                </a:lnTo>
                <a:lnTo>
                  <a:pt x="275551" y="182067"/>
                </a:lnTo>
                <a:close/>
              </a:path>
              <a:path w="1958975" h="327025">
                <a:moveTo>
                  <a:pt x="121378" y="4523"/>
                </a:moveTo>
                <a:lnTo>
                  <a:pt x="73128" y="4523"/>
                </a:lnTo>
                <a:lnTo>
                  <a:pt x="73128" y="21486"/>
                </a:lnTo>
                <a:lnTo>
                  <a:pt x="68328" y="57644"/>
                </a:lnTo>
                <a:lnTo>
                  <a:pt x="54233" y="89102"/>
                </a:lnTo>
                <a:lnTo>
                  <a:pt x="31304" y="115683"/>
                </a:lnTo>
                <a:lnTo>
                  <a:pt x="0" y="137210"/>
                </a:lnTo>
                <a:lnTo>
                  <a:pt x="26386" y="174151"/>
                </a:lnTo>
                <a:lnTo>
                  <a:pt x="46853" y="162401"/>
                </a:lnTo>
                <a:lnTo>
                  <a:pt x="66013" y="148000"/>
                </a:lnTo>
                <a:lnTo>
                  <a:pt x="83265" y="130843"/>
                </a:lnTo>
                <a:lnTo>
                  <a:pt x="98007" y="110823"/>
                </a:lnTo>
                <a:lnTo>
                  <a:pt x="167064" y="110823"/>
                </a:lnTo>
                <a:lnTo>
                  <a:pt x="114593" y="72751"/>
                </a:lnTo>
                <a:lnTo>
                  <a:pt x="117402" y="61725"/>
                </a:lnTo>
                <a:lnTo>
                  <a:pt x="119540" y="50134"/>
                </a:lnTo>
                <a:lnTo>
                  <a:pt x="120901" y="37977"/>
                </a:lnTo>
                <a:lnTo>
                  <a:pt x="121378" y="25255"/>
                </a:lnTo>
                <a:lnTo>
                  <a:pt x="121378" y="4523"/>
                </a:lnTo>
                <a:close/>
              </a:path>
              <a:path w="1958975" h="327025">
                <a:moveTo>
                  <a:pt x="275551" y="0"/>
                </a:moveTo>
                <a:lnTo>
                  <a:pt x="227301" y="0"/>
                </a:lnTo>
                <a:lnTo>
                  <a:pt x="227301" y="47118"/>
                </a:lnTo>
                <a:lnTo>
                  <a:pt x="166235" y="47118"/>
                </a:lnTo>
                <a:lnTo>
                  <a:pt x="166235" y="87075"/>
                </a:lnTo>
                <a:lnTo>
                  <a:pt x="227301" y="87075"/>
                </a:lnTo>
                <a:lnTo>
                  <a:pt x="227301" y="168497"/>
                </a:lnTo>
                <a:lnTo>
                  <a:pt x="275551" y="168497"/>
                </a:lnTo>
                <a:lnTo>
                  <a:pt x="275551" y="0"/>
                </a:lnTo>
                <a:close/>
              </a:path>
              <a:path w="1958975" h="327025">
                <a:moveTo>
                  <a:pt x="167064" y="110823"/>
                </a:moveTo>
                <a:lnTo>
                  <a:pt x="98007" y="110823"/>
                </a:lnTo>
                <a:lnTo>
                  <a:pt x="163974" y="167366"/>
                </a:lnTo>
                <a:lnTo>
                  <a:pt x="195638" y="131556"/>
                </a:lnTo>
                <a:lnTo>
                  <a:pt x="167064" y="110823"/>
                </a:lnTo>
                <a:close/>
              </a:path>
              <a:path w="1958975" h="327025">
                <a:moveTo>
                  <a:pt x="563501" y="7539"/>
                </a:moveTo>
                <a:lnTo>
                  <a:pt x="365979" y="7539"/>
                </a:lnTo>
                <a:lnTo>
                  <a:pt x="365979" y="130048"/>
                </a:lnTo>
                <a:lnTo>
                  <a:pt x="563501" y="130048"/>
                </a:lnTo>
                <a:lnTo>
                  <a:pt x="563501" y="92353"/>
                </a:lnTo>
                <a:lnTo>
                  <a:pt x="414228" y="92353"/>
                </a:lnTo>
                <a:lnTo>
                  <a:pt x="414228" y="45234"/>
                </a:lnTo>
                <a:lnTo>
                  <a:pt x="563501" y="45234"/>
                </a:lnTo>
                <a:lnTo>
                  <a:pt x="563501" y="7539"/>
                </a:lnTo>
                <a:close/>
              </a:path>
              <a:path w="1958975" h="327025">
                <a:moveTo>
                  <a:pt x="563501" y="45234"/>
                </a:moveTo>
                <a:lnTo>
                  <a:pt x="515628" y="45234"/>
                </a:lnTo>
                <a:lnTo>
                  <a:pt x="515628" y="92353"/>
                </a:lnTo>
                <a:lnTo>
                  <a:pt x="563501" y="92353"/>
                </a:lnTo>
                <a:lnTo>
                  <a:pt x="563501" y="45234"/>
                </a:lnTo>
                <a:close/>
              </a:path>
              <a:path w="1958975" h="327025">
                <a:moveTo>
                  <a:pt x="414228" y="222778"/>
                </a:moveTo>
                <a:lnTo>
                  <a:pt x="364471" y="222778"/>
                </a:lnTo>
                <a:lnTo>
                  <a:pt x="364471" y="321163"/>
                </a:lnTo>
                <a:lnTo>
                  <a:pt x="568402" y="321163"/>
                </a:lnTo>
                <a:lnTo>
                  <a:pt x="568402" y="283090"/>
                </a:lnTo>
                <a:lnTo>
                  <a:pt x="414228" y="283090"/>
                </a:lnTo>
                <a:lnTo>
                  <a:pt x="414228" y="222778"/>
                </a:lnTo>
                <a:close/>
              </a:path>
              <a:path w="1958975" h="327025">
                <a:moveTo>
                  <a:pt x="494896" y="193753"/>
                </a:moveTo>
                <a:lnTo>
                  <a:pt x="445892" y="193753"/>
                </a:lnTo>
                <a:lnTo>
                  <a:pt x="445892" y="252934"/>
                </a:lnTo>
                <a:lnTo>
                  <a:pt x="494896" y="252934"/>
                </a:lnTo>
                <a:lnTo>
                  <a:pt x="494896" y="193753"/>
                </a:lnTo>
                <a:close/>
              </a:path>
              <a:path w="1958975" h="327025">
                <a:moveTo>
                  <a:pt x="615521" y="154550"/>
                </a:moveTo>
                <a:lnTo>
                  <a:pt x="313959" y="154550"/>
                </a:lnTo>
                <a:lnTo>
                  <a:pt x="313959" y="193753"/>
                </a:lnTo>
                <a:lnTo>
                  <a:pt x="615521" y="193753"/>
                </a:lnTo>
                <a:lnTo>
                  <a:pt x="615521" y="154550"/>
                </a:lnTo>
                <a:close/>
              </a:path>
              <a:path w="1958975" h="327025">
                <a:moveTo>
                  <a:pt x="931365" y="228055"/>
                </a:moveTo>
                <a:lnTo>
                  <a:pt x="629804" y="228055"/>
                </a:lnTo>
                <a:lnTo>
                  <a:pt x="629804" y="267258"/>
                </a:lnTo>
                <a:lnTo>
                  <a:pt x="931365" y="267258"/>
                </a:lnTo>
                <a:lnTo>
                  <a:pt x="931365" y="228055"/>
                </a:lnTo>
                <a:close/>
              </a:path>
              <a:path w="1958975" h="327025">
                <a:moveTo>
                  <a:pt x="806971" y="167743"/>
                </a:moveTo>
                <a:lnTo>
                  <a:pt x="757590" y="167743"/>
                </a:lnTo>
                <a:lnTo>
                  <a:pt x="757590" y="228055"/>
                </a:lnTo>
                <a:lnTo>
                  <a:pt x="806971" y="228055"/>
                </a:lnTo>
                <a:lnTo>
                  <a:pt x="806971" y="167743"/>
                </a:lnTo>
                <a:close/>
              </a:path>
              <a:path w="1958975" h="327025">
                <a:moveTo>
                  <a:pt x="867660" y="14701"/>
                </a:moveTo>
                <a:lnTo>
                  <a:pt x="679938" y="14701"/>
                </a:lnTo>
                <a:lnTo>
                  <a:pt x="679938" y="53904"/>
                </a:lnTo>
                <a:lnTo>
                  <a:pt x="814510" y="53904"/>
                </a:lnTo>
                <a:lnTo>
                  <a:pt x="800846" y="76527"/>
                </a:lnTo>
                <a:lnTo>
                  <a:pt x="767674" y="100033"/>
                </a:lnTo>
                <a:lnTo>
                  <a:pt x="719094" y="121490"/>
                </a:lnTo>
                <a:lnTo>
                  <a:pt x="659206" y="137964"/>
                </a:lnTo>
                <a:lnTo>
                  <a:pt x="676169" y="178675"/>
                </a:lnTo>
                <a:lnTo>
                  <a:pt x="711037" y="169934"/>
                </a:lnTo>
                <a:lnTo>
                  <a:pt x="743926" y="159073"/>
                </a:lnTo>
                <a:lnTo>
                  <a:pt x="774129" y="146233"/>
                </a:lnTo>
                <a:lnTo>
                  <a:pt x="800940" y="131556"/>
                </a:lnTo>
                <a:lnTo>
                  <a:pt x="901630" y="131556"/>
                </a:lnTo>
                <a:lnTo>
                  <a:pt x="835242" y="104792"/>
                </a:lnTo>
                <a:lnTo>
                  <a:pt x="848895" y="88766"/>
                </a:lnTo>
                <a:lnTo>
                  <a:pt x="859085" y="71291"/>
                </a:lnTo>
                <a:lnTo>
                  <a:pt x="865457" y="52472"/>
                </a:lnTo>
                <a:lnTo>
                  <a:pt x="867660" y="32417"/>
                </a:lnTo>
                <a:lnTo>
                  <a:pt x="867660" y="14701"/>
                </a:lnTo>
                <a:close/>
              </a:path>
              <a:path w="1958975" h="327025">
                <a:moveTo>
                  <a:pt x="901630" y="131556"/>
                </a:moveTo>
                <a:lnTo>
                  <a:pt x="800940" y="131556"/>
                </a:lnTo>
                <a:lnTo>
                  <a:pt x="883869" y="175282"/>
                </a:lnTo>
                <a:lnTo>
                  <a:pt x="907240" y="133817"/>
                </a:lnTo>
                <a:lnTo>
                  <a:pt x="901630" y="131556"/>
                </a:lnTo>
                <a:close/>
              </a:path>
              <a:path w="1958975" h="327025">
                <a:moveTo>
                  <a:pt x="1202352" y="0"/>
                </a:moveTo>
                <a:lnTo>
                  <a:pt x="1154102" y="0"/>
                </a:lnTo>
                <a:lnTo>
                  <a:pt x="1154102" y="315131"/>
                </a:lnTo>
                <a:lnTo>
                  <a:pt x="1202352" y="315131"/>
                </a:lnTo>
                <a:lnTo>
                  <a:pt x="1202352" y="148142"/>
                </a:lnTo>
                <a:lnTo>
                  <a:pt x="1251356" y="148142"/>
                </a:lnTo>
                <a:lnTo>
                  <a:pt x="1251356" y="107054"/>
                </a:lnTo>
                <a:lnTo>
                  <a:pt x="1202352" y="107054"/>
                </a:lnTo>
                <a:lnTo>
                  <a:pt x="1202352" y="0"/>
                </a:lnTo>
                <a:close/>
              </a:path>
              <a:path w="1958975" h="327025">
                <a:moveTo>
                  <a:pt x="1063634" y="16208"/>
                </a:moveTo>
                <a:lnTo>
                  <a:pt x="1015384" y="16208"/>
                </a:lnTo>
                <a:lnTo>
                  <a:pt x="1015260" y="52773"/>
                </a:lnTo>
                <a:lnTo>
                  <a:pt x="1011768" y="95198"/>
                </a:lnTo>
                <a:lnTo>
                  <a:pt x="999741" y="132451"/>
                </a:lnTo>
                <a:lnTo>
                  <a:pt x="977536" y="165393"/>
                </a:lnTo>
                <a:lnTo>
                  <a:pt x="943386" y="196391"/>
                </a:lnTo>
                <a:lnTo>
                  <a:pt x="975050" y="231448"/>
                </a:lnTo>
                <a:lnTo>
                  <a:pt x="994728" y="215268"/>
                </a:lnTo>
                <a:lnTo>
                  <a:pt x="1012321" y="198135"/>
                </a:lnTo>
                <a:lnTo>
                  <a:pt x="1027582" y="179658"/>
                </a:lnTo>
                <a:lnTo>
                  <a:pt x="1040263" y="159450"/>
                </a:lnTo>
                <a:lnTo>
                  <a:pt x="1103521" y="159450"/>
                </a:lnTo>
                <a:lnTo>
                  <a:pt x="1056095" y="116478"/>
                </a:lnTo>
                <a:lnTo>
                  <a:pt x="1059340" y="102177"/>
                </a:lnTo>
                <a:lnTo>
                  <a:pt x="1061702" y="86887"/>
                </a:lnTo>
                <a:lnTo>
                  <a:pt x="1063145" y="70466"/>
                </a:lnTo>
                <a:lnTo>
                  <a:pt x="1063634" y="52773"/>
                </a:lnTo>
                <a:lnTo>
                  <a:pt x="1063634" y="16208"/>
                </a:lnTo>
                <a:close/>
              </a:path>
              <a:path w="1958975" h="327025">
                <a:moveTo>
                  <a:pt x="1103521" y="159450"/>
                </a:moveTo>
                <a:lnTo>
                  <a:pt x="1040263" y="159450"/>
                </a:lnTo>
                <a:lnTo>
                  <a:pt x="1102083" y="224663"/>
                </a:lnTo>
                <a:lnTo>
                  <a:pt x="1136386" y="189229"/>
                </a:lnTo>
                <a:lnTo>
                  <a:pt x="1103521" y="159450"/>
                </a:lnTo>
                <a:close/>
              </a:path>
              <a:path w="1958975" h="327025">
                <a:moveTo>
                  <a:pt x="1501308" y="10554"/>
                </a:moveTo>
                <a:lnTo>
                  <a:pt x="1352412" y="10554"/>
                </a:lnTo>
                <a:lnTo>
                  <a:pt x="1352412" y="49003"/>
                </a:lnTo>
                <a:lnTo>
                  <a:pt x="1453058" y="49003"/>
                </a:lnTo>
                <a:lnTo>
                  <a:pt x="1443693" y="75390"/>
                </a:lnTo>
                <a:lnTo>
                  <a:pt x="1420828" y="100080"/>
                </a:lnTo>
                <a:lnTo>
                  <a:pt x="1387221" y="121095"/>
                </a:lnTo>
                <a:lnTo>
                  <a:pt x="1345626" y="136456"/>
                </a:lnTo>
                <a:lnTo>
                  <a:pt x="1363720" y="176790"/>
                </a:lnTo>
                <a:lnTo>
                  <a:pt x="1404084" y="161627"/>
                </a:lnTo>
                <a:lnTo>
                  <a:pt x="1441463" y="139625"/>
                </a:lnTo>
                <a:lnTo>
                  <a:pt x="1472418" y="110730"/>
                </a:lnTo>
                <a:lnTo>
                  <a:pt x="1493512" y="74886"/>
                </a:lnTo>
                <a:lnTo>
                  <a:pt x="1501308" y="32040"/>
                </a:lnTo>
                <a:lnTo>
                  <a:pt x="1501308" y="10554"/>
                </a:lnTo>
                <a:close/>
              </a:path>
              <a:path w="1958975" h="327025">
                <a:moveTo>
                  <a:pt x="1614393" y="0"/>
                </a:moveTo>
                <a:lnTo>
                  <a:pt x="1566143" y="0"/>
                </a:lnTo>
                <a:lnTo>
                  <a:pt x="1566143" y="33925"/>
                </a:lnTo>
                <a:lnTo>
                  <a:pt x="1512993" y="33925"/>
                </a:lnTo>
                <a:lnTo>
                  <a:pt x="1512993" y="72374"/>
                </a:lnTo>
                <a:lnTo>
                  <a:pt x="1566143" y="72374"/>
                </a:lnTo>
                <a:lnTo>
                  <a:pt x="1566143" y="98007"/>
                </a:lnTo>
                <a:lnTo>
                  <a:pt x="1495276" y="98007"/>
                </a:lnTo>
                <a:lnTo>
                  <a:pt x="1495276" y="136456"/>
                </a:lnTo>
                <a:lnTo>
                  <a:pt x="1566143" y="136456"/>
                </a:lnTo>
                <a:lnTo>
                  <a:pt x="1566143" y="164727"/>
                </a:lnTo>
                <a:lnTo>
                  <a:pt x="1614393" y="164727"/>
                </a:lnTo>
                <a:lnTo>
                  <a:pt x="1614393" y="0"/>
                </a:lnTo>
                <a:close/>
              </a:path>
              <a:path w="1958975" h="327025">
                <a:moveTo>
                  <a:pt x="1614393" y="178675"/>
                </a:moveTo>
                <a:lnTo>
                  <a:pt x="1418755" y="178675"/>
                </a:lnTo>
                <a:lnTo>
                  <a:pt x="1418755" y="215616"/>
                </a:lnTo>
                <a:lnTo>
                  <a:pt x="1566520" y="215616"/>
                </a:lnTo>
                <a:lnTo>
                  <a:pt x="1566520" y="234464"/>
                </a:lnTo>
                <a:lnTo>
                  <a:pt x="1418755" y="234464"/>
                </a:lnTo>
                <a:lnTo>
                  <a:pt x="1418755" y="326817"/>
                </a:lnTo>
                <a:lnTo>
                  <a:pt x="1623063" y="326817"/>
                </a:lnTo>
                <a:lnTo>
                  <a:pt x="1623063" y="289499"/>
                </a:lnTo>
                <a:lnTo>
                  <a:pt x="1467005" y="289499"/>
                </a:lnTo>
                <a:lnTo>
                  <a:pt x="1467005" y="269897"/>
                </a:lnTo>
                <a:lnTo>
                  <a:pt x="1614393" y="269897"/>
                </a:lnTo>
                <a:lnTo>
                  <a:pt x="1614393" y="178675"/>
                </a:lnTo>
                <a:close/>
              </a:path>
              <a:path w="1958975" h="327025">
                <a:moveTo>
                  <a:pt x="1912898" y="0"/>
                </a:moveTo>
                <a:lnTo>
                  <a:pt x="1864648" y="0"/>
                </a:lnTo>
                <a:lnTo>
                  <a:pt x="1864648" y="315131"/>
                </a:lnTo>
                <a:lnTo>
                  <a:pt x="1912898" y="315131"/>
                </a:lnTo>
                <a:lnTo>
                  <a:pt x="1912898" y="146634"/>
                </a:lnTo>
                <a:lnTo>
                  <a:pt x="1958509" y="146634"/>
                </a:lnTo>
                <a:lnTo>
                  <a:pt x="1958509" y="105169"/>
                </a:lnTo>
                <a:lnTo>
                  <a:pt x="1912898" y="105169"/>
                </a:lnTo>
                <a:lnTo>
                  <a:pt x="1912898" y="0"/>
                </a:lnTo>
                <a:close/>
              </a:path>
              <a:path w="1958975" h="327025">
                <a:moveTo>
                  <a:pt x="1651293" y="199030"/>
                </a:moveTo>
                <a:lnTo>
                  <a:pt x="1651293" y="238233"/>
                </a:lnTo>
                <a:lnTo>
                  <a:pt x="1700992" y="237950"/>
                </a:lnTo>
                <a:lnTo>
                  <a:pt x="1752034" y="236254"/>
                </a:lnTo>
                <a:lnTo>
                  <a:pt x="1802368" y="232720"/>
                </a:lnTo>
                <a:lnTo>
                  <a:pt x="1849947" y="226925"/>
                </a:lnTo>
                <a:lnTo>
                  <a:pt x="1847462" y="199313"/>
                </a:lnTo>
                <a:lnTo>
                  <a:pt x="1679188" y="199313"/>
                </a:lnTo>
                <a:lnTo>
                  <a:pt x="1665205" y="199242"/>
                </a:lnTo>
                <a:lnTo>
                  <a:pt x="1651293" y="199030"/>
                </a:lnTo>
                <a:close/>
              </a:path>
              <a:path w="1958975" h="327025">
                <a:moveTo>
                  <a:pt x="1754201" y="104038"/>
                </a:moveTo>
                <a:lnTo>
                  <a:pt x="1707082" y="104038"/>
                </a:lnTo>
                <a:lnTo>
                  <a:pt x="1707082" y="199030"/>
                </a:lnTo>
                <a:lnTo>
                  <a:pt x="1693170" y="199242"/>
                </a:lnTo>
                <a:lnTo>
                  <a:pt x="1679188" y="199313"/>
                </a:lnTo>
                <a:lnTo>
                  <a:pt x="1847462" y="199313"/>
                </a:lnTo>
                <a:lnTo>
                  <a:pt x="1847301" y="197522"/>
                </a:lnTo>
                <a:lnTo>
                  <a:pt x="1754201" y="197522"/>
                </a:lnTo>
                <a:lnTo>
                  <a:pt x="1754201" y="104038"/>
                </a:lnTo>
                <a:close/>
              </a:path>
              <a:path w="1958975" h="327025">
                <a:moveTo>
                  <a:pt x="1846554" y="189229"/>
                </a:moveTo>
                <a:lnTo>
                  <a:pt x="1823802" y="192062"/>
                </a:lnTo>
                <a:lnTo>
                  <a:pt x="1800802" y="194365"/>
                </a:lnTo>
                <a:lnTo>
                  <a:pt x="1777590" y="196174"/>
                </a:lnTo>
                <a:lnTo>
                  <a:pt x="1754201" y="197522"/>
                </a:lnTo>
                <a:lnTo>
                  <a:pt x="1847301" y="197522"/>
                </a:lnTo>
                <a:lnTo>
                  <a:pt x="1846554" y="189229"/>
                </a:lnTo>
                <a:close/>
              </a:path>
              <a:path w="1958975" h="327025">
                <a:moveTo>
                  <a:pt x="1830345" y="19978"/>
                </a:moveTo>
                <a:lnTo>
                  <a:pt x="1668256" y="19978"/>
                </a:lnTo>
                <a:lnTo>
                  <a:pt x="1668256" y="59181"/>
                </a:lnTo>
                <a:lnTo>
                  <a:pt x="1784357" y="59181"/>
                </a:lnTo>
                <a:lnTo>
                  <a:pt x="1783862" y="80261"/>
                </a:lnTo>
                <a:lnTo>
                  <a:pt x="1782378" y="105970"/>
                </a:lnTo>
                <a:lnTo>
                  <a:pt x="1779904" y="133446"/>
                </a:lnTo>
                <a:lnTo>
                  <a:pt x="1776441" y="159827"/>
                </a:lnTo>
                <a:lnTo>
                  <a:pt x="1821298" y="163974"/>
                </a:lnTo>
                <a:lnTo>
                  <a:pt x="1825256" y="137245"/>
                </a:lnTo>
                <a:lnTo>
                  <a:pt x="1828084" y="108185"/>
                </a:lnTo>
                <a:lnTo>
                  <a:pt x="1829780" y="78841"/>
                </a:lnTo>
                <a:lnTo>
                  <a:pt x="1830345" y="51265"/>
                </a:lnTo>
                <a:lnTo>
                  <a:pt x="1830345" y="19978"/>
                </a:lnTo>
                <a:close/>
              </a:path>
            </a:pathLst>
          </a:custGeom>
          <a:solidFill>
            <a:srgbClr val="6B6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23088" y="5665084"/>
            <a:ext cx="1024890" cy="287020"/>
          </a:xfrm>
          <a:custGeom>
            <a:avLst/>
            <a:gdLst/>
            <a:ahLst/>
            <a:cxnLst/>
            <a:rect l="l" t="t" r="r" b="b"/>
            <a:pathLst>
              <a:path w="1024889" h="287020">
                <a:moveTo>
                  <a:pt x="8669" y="216370"/>
                </a:moveTo>
                <a:lnTo>
                  <a:pt x="0" y="256327"/>
                </a:lnTo>
                <a:lnTo>
                  <a:pt x="36988" y="266929"/>
                </a:lnTo>
                <a:lnTo>
                  <a:pt x="77652" y="269897"/>
                </a:lnTo>
                <a:lnTo>
                  <a:pt x="118945" y="263931"/>
                </a:lnTo>
                <a:lnTo>
                  <a:pt x="149885" y="246762"/>
                </a:lnTo>
                <a:lnTo>
                  <a:pt x="164008" y="226925"/>
                </a:lnTo>
                <a:lnTo>
                  <a:pt x="74636" y="226925"/>
                </a:lnTo>
                <a:lnTo>
                  <a:pt x="56430" y="226230"/>
                </a:lnTo>
                <a:lnTo>
                  <a:pt x="40098" y="224192"/>
                </a:lnTo>
                <a:lnTo>
                  <a:pt x="24543" y="220882"/>
                </a:lnTo>
                <a:lnTo>
                  <a:pt x="8669" y="216370"/>
                </a:lnTo>
                <a:close/>
              </a:path>
              <a:path w="1024889" h="287020">
                <a:moveTo>
                  <a:pt x="166499" y="143995"/>
                </a:moveTo>
                <a:lnTo>
                  <a:pt x="68982" y="143995"/>
                </a:lnTo>
                <a:lnTo>
                  <a:pt x="95215" y="146975"/>
                </a:lnTo>
                <a:lnTo>
                  <a:pt x="111766" y="155398"/>
                </a:lnTo>
                <a:lnTo>
                  <a:pt x="120400" y="168485"/>
                </a:lnTo>
                <a:lnTo>
                  <a:pt x="122886" y="185460"/>
                </a:lnTo>
                <a:lnTo>
                  <a:pt x="120171" y="202116"/>
                </a:lnTo>
                <a:lnTo>
                  <a:pt x="111624" y="215239"/>
                </a:lnTo>
                <a:lnTo>
                  <a:pt x="96646" y="223838"/>
                </a:lnTo>
                <a:lnTo>
                  <a:pt x="74636" y="226925"/>
                </a:lnTo>
                <a:lnTo>
                  <a:pt x="164008" y="226925"/>
                </a:lnTo>
                <a:lnTo>
                  <a:pt x="169304" y="219486"/>
                </a:lnTo>
                <a:lnTo>
                  <a:pt x="176036" y="183198"/>
                </a:lnTo>
                <a:lnTo>
                  <a:pt x="170011" y="149084"/>
                </a:lnTo>
                <a:lnTo>
                  <a:pt x="166499" y="143995"/>
                </a:lnTo>
                <a:close/>
              </a:path>
              <a:path w="1024889" h="287020">
                <a:moveTo>
                  <a:pt x="160958" y="2261"/>
                </a:moveTo>
                <a:lnTo>
                  <a:pt x="11685" y="2261"/>
                </a:lnTo>
                <a:lnTo>
                  <a:pt x="11685" y="130802"/>
                </a:lnTo>
                <a:lnTo>
                  <a:pt x="30533" y="150026"/>
                </a:lnTo>
                <a:lnTo>
                  <a:pt x="39138" y="147812"/>
                </a:lnTo>
                <a:lnTo>
                  <a:pt x="48485" y="145880"/>
                </a:lnTo>
                <a:lnTo>
                  <a:pt x="58468" y="144513"/>
                </a:lnTo>
                <a:lnTo>
                  <a:pt x="68982" y="143995"/>
                </a:lnTo>
                <a:lnTo>
                  <a:pt x="166499" y="143995"/>
                </a:lnTo>
                <a:lnTo>
                  <a:pt x="152712" y="124017"/>
                </a:lnTo>
                <a:lnTo>
                  <a:pt x="125307" y="108562"/>
                </a:lnTo>
                <a:lnTo>
                  <a:pt x="104537" y="105546"/>
                </a:lnTo>
                <a:lnTo>
                  <a:pt x="60312" y="105546"/>
                </a:lnTo>
                <a:lnTo>
                  <a:pt x="60312" y="45234"/>
                </a:lnTo>
                <a:lnTo>
                  <a:pt x="160958" y="45234"/>
                </a:lnTo>
                <a:lnTo>
                  <a:pt x="160958" y="2261"/>
                </a:lnTo>
                <a:close/>
              </a:path>
              <a:path w="1024889" h="287020">
                <a:moveTo>
                  <a:pt x="88960" y="103284"/>
                </a:moveTo>
                <a:lnTo>
                  <a:pt x="81303" y="103426"/>
                </a:lnTo>
                <a:lnTo>
                  <a:pt x="73788" y="103850"/>
                </a:lnTo>
                <a:lnTo>
                  <a:pt x="66696" y="104557"/>
                </a:lnTo>
                <a:lnTo>
                  <a:pt x="60312" y="105546"/>
                </a:lnTo>
                <a:lnTo>
                  <a:pt x="104537" y="105546"/>
                </a:lnTo>
                <a:lnTo>
                  <a:pt x="88960" y="103284"/>
                </a:lnTo>
                <a:close/>
              </a:path>
              <a:path w="1024889" h="287020">
                <a:moveTo>
                  <a:pt x="387079" y="4146"/>
                </a:moveTo>
                <a:lnTo>
                  <a:pt x="214435" y="4146"/>
                </a:lnTo>
                <a:lnTo>
                  <a:pt x="214435" y="46742"/>
                </a:lnTo>
                <a:lnTo>
                  <a:pt x="338829" y="46742"/>
                </a:lnTo>
                <a:lnTo>
                  <a:pt x="242329" y="266128"/>
                </a:lnTo>
                <a:lnTo>
                  <a:pt x="300380" y="266128"/>
                </a:lnTo>
                <a:lnTo>
                  <a:pt x="396503" y="40710"/>
                </a:lnTo>
                <a:lnTo>
                  <a:pt x="387079" y="4146"/>
                </a:lnTo>
                <a:close/>
              </a:path>
              <a:path w="1024889" h="287020">
                <a:moveTo>
                  <a:pt x="458023" y="201669"/>
                </a:moveTo>
                <a:lnTo>
                  <a:pt x="415427" y="244264"/>
                </a:lnTo>
                <a:lnTo>
                  <a:pt x="458023" y="286483"/>
                </a:lnTo>
                <a:lnTo>
                  <a:pt x="500241" y="244264"/>
                </a:lnTo>
                <a:lnTo>
                  <a:pt x="458023" y="201669"/>
                </a:lnTo>
                <a:close/>
              </a:path>
              <a:path w="1024889" h="287020">
                <a:moveTo>
                  <a:pt x="665982" y="65589"/>
                </a:moveTo>
                <a:lnTo>
                  <a:pt x="616225" y="65589"/>
                </a:lnTo>
                <a:lnTo>
                  <a:pt x="616225" y="266128"/>
                </a:lnTo>
                <a:lnTo>
                  <a:pt x="665982" y="266128"/>
                </a:lnTo>
                <a:lnTo>
                  <a:pt x="665982" y="65589"/>
                </a:lnTo>
                <a:close/>
              </a:path>
              <a:path w="1024889" h="287020">
                <a:moveTo>
                  <a:pt x="665982" y="4146"/>
                </a:moveTo>
                <a:lnTo>
                  <a:pt x="628664" y="4146"/>
                </a:lnTo>
                <a:lnTo>
                  <a:pt x="528772" y="64835"/>
                </a:lnTo>
                <a:lnTo>
                  <a:pt x="552143" y="104792"/>
                </a:lnTo>
                <a:lnTo>
                  <a:pt x="616225" y="65589"/>
                </a:lnTo>
                <a:lnTo>
                  <a:pt x="665982" y="65589"/>
                </a:lnTo>
                <a:lnTo>
                  <a:pt x="665982" y="4146"/>
                </a:lnTo>
                <a:close/>
              </a:path>
              <a:path w="1024889" h="287020">
                <a:moveTo>
                  <a:pt x="953420" y="0"/>
                </a:moveTo>
                <a:lnTo>
                  <a:pt x="774368" y="241626"/>
                </a:lnTo>
                <a:lnTo>
                  <a:pt x="802639" y="263112"/>
                </a:lnTo>
                <a:lnTo>
                  <a:pt x="981314" y="21486"/>
                </a:lnTo>
                <a:lnTo>
                  <a:pt x="953420" y="0"/>
                </a:lnTo>
                <a:close/>
              </a:path>
              <a:path w="1024889" h="287020">
                <a:moveTo>
                  <a:pt x="963220" y="130425"/>
                </a:moveTo>
                <a:lnTo>
                  <a:pt x="938194" y="134701"/>
                </a:lnTo>
                <a:lnTo>
                  <a:pt x="918787" y="147105"/>
                </a:lnTo>
                <a:lnTo>
                  <a:pt x="906236" y="167001"/>
                </a:lnTo>
                <a:lnTo>
                  <a:pt x="901777" y="193753"/>
                </a:lnTo>
                <a:lnTo>
                  <a:pt x="906236" y="220387"/>
                </a:lnTo>
                <a:lnTo>
                  <a:pt x="918787" y="240024"/>
                </a:lnTo>
                <a:lnTo>
                  <a:pt x="938194" y="252169"/>
                </a:lnTo>
                <a:lnTo>
                  <a:pt x="963220" y="256327"/>
                </a:lnTo>
                <a:lnTo>
                  <a:pt x="988347" y="252169"/>
                </a:lnTo>
                <a:lnTo>
                  <a:pt x="1007607" y="240024"/>
                </a:lnTo>
                <a:lnTo>
                  <a:pt x="1018201" y="223155"/>
                </a:lnTo>
                <a:lnTo>
                  <a:pt x="963220" y="223155"/>
                </a:lnTo>
                <a:lnTo>
                  <a:pt x="953184" y="220840"/>
                </a:lnTo>
                <a:lnTo>
                  <a:pt x="946540" y="214532"/>
                </a:lnTo>
                <a:lnTo>
                  <a:pt x="942865" y="205185"/>
                </a:lnTo>
                <a:lnTo>
                  <a:pt x="941734" y="193753"/>
                </a:lnTo>
                <a:lnTo>
                  <a:pt x="942865" y="182103"/>
                </a:lnTo>
                <a:lnTo>
                  <a:pt x="946540" y="172643"/>
                </a:lnTo>
                <a:lnTo>
                  <a:pt x="953184" y="166294"/>
                </a:lnTo>
                <a:lnTo>
                  <a:pt x="963220" y="163974"/>
                </a:lnTo>
                <a:lnTo>
                  <a:pt x="1018063" y="163974"/>
                </a:lnTo>
                <a:lnTo>
                  <a:pt x="1007607" y="147105"/>
                </a:lnTo>
                <a:lnTo>
                  <a:pt x="988347" y="134701"/>
                </a:lnTo>
                <a:lnTo>
                  <a:pt x="963220" y="130425"/>
                </a:lnTo>
                <a:close/>
              </a:path>
              <a:path w="1024889" h="287020">
                <a:moveTo>
                  <a:pt x="1018063" y="163974"/>
                </a:moveTo>
                <a:lnTo>
                  <a:pt x="963220" y="163974"/>
                </a:lnTo>
                <a:lnTo>
                  <a:pt x="973157" y="166294"/>
                </a:lnTo>
                <a:lnTo>
                  <a:pt x="979948" y="172643"/>
                </a:lnTo>
                <a:lnTo>
                  <a:pt x="983841" y="182103"/>
                </a:lnTo>
                <a:lnTo>
                  <a:pt x="985084" y="193753"/>
                </a:lnTo>
                <a:lnTo>
                  <a:pt x="983841" y="205185"/>
                </a:lnTo>
                <a:lnTo>
                  <a:pt x="979948" y="214532"/>
                </a:lnTo>
                <a:lnTo>
                  <a:pt x="973157" y="220840"/>
                </a:lnTo>
                <a:lnTo>
                  <a:pt x="963220" y="223155"/>
                </a:lnTo>
                <a:lnTo>
                  <a:pt x="1018201" y="223155"/>
                </a:lnTo>
                <a:lnTo>
                  <a:pt x="1019940" y="220387"/>
                </a:lnTo>
                <a:lnTo>
                  <a:pt x="1024287" y="193753"/>
                </a:lnTo>
                <a:lnTo>
                  <a:pt x="1019940" y="167001"/>
                </a:lnTo>
                <a:lnTo>
                  <a:pt x="1018063" y="163974"/>
                </a:lnTo>
                <a:close/>
              </a:path>
              <a:path w="1024889" h="287020">
                <a:moveTo>
                  <a:pt x="790954" y="6408"/>
                </a:moveTo>
                <a:lnTo>
                  <a:pt x="765927" y="10737"/>
                </a:lnTo>
                <a:lnTo>
                  <a:pt x="746520" y="23229"/>
                </a:lnTo>
                <a:lnTo>
                  <a:pt x="733969" y="43143"/>
                </a:lnTo>
                <a:lnTo>
                  <a:pt x="729510" y="69736"/>
                </a:lnTo>
                <a:lnTo>
                  <a:pt x="733969" y="96428"/>
                </a:lnTo>
                <a:lnTo>
                  <a:pt x="746520" y="116195"/>
                </a:lnTo>
                <a:lnTo>
                  <a:pt x="765927" y="128469"/>
                </a:lnTo>
                <a:lnTo>
                  <a:pt x="790954" y="132687"/>
                </a:lnTo>
                <a:lnTo>
                  <a:pt x="816080" y="128469"/>
                </a:lnTo>
                <a:lnTo>
                  <a:pt x="835340" y="116195"/>
                </a:lnTo>
                <a:lnTo>
                  <a:pt x="845747" y="99515"/>
                </a:lnTo>
                <a:lnTo>
                  <a:pt x="790954" y="99515"/>
                </a:lnTo>
                <a:lnTo>
                  <a:pt x="780858" y="97194"/>
                </a:lnTo>
                <a:lnTo>
                  <a:pt x="774085" y="90845"/>
                </a:lnTo>
                <a:lnTo>
                  <a:pt x="770280" y="81386"/>
                </a:lnTo>
                <a:lnTo>
                  <a:pt x="769090" y="69736"/>
                </a:lnTo>
                <a:lnTo>
                  <a:pt x="770280" y="58085"/>
                </a:lnTo>
                <a:lnTo>
                  <a:pt x="774085" y="48626"/>
                </a:lnTo>
                <a:lnTo>
                  <a:pt x="780858" y="42277"/>
                </a:lnTo>
                <a:lnTo>
                  <a:pt x="790954" y="39956"/>
                </a:lnTo>
                <a:lnTo>
                  <a:pt x="845700" y="39956"/>
                </a:lnTo>
                <a:lnTo>
                  <a:pt x="835340" y="23229"/>
                </a:lnTo>
                <a:lnTo>
                  <a:pt x="816080" y="10737"/>
                </a:lnTo>
                <a:lnTo>
                  <a:pt x="790954" y="6408"/>
                </a:lnTo>
                <a:close/>
              </a:path>
              <a:path w="1024889" h="287020">
                <a:moveTo>
                  <a:pt x="845700" y="39956"/>
                </a:moveTo>
                <a:lnTo>
                  <a:pt x="790954" y="39956"/>
                </a:lnTo>
                <a:lnTo>
                  <a:pt x="800890" y="42277"/>
                </a:lnTo>
                <a:lnTo>
                  <a:pt x="807681" y="48626"/>
                </a:lnTo>
                <a:lnTo>
                  <a:pt x="811574" y="58085"/>
                </a:lnTo>
                <a:lnTo>
                  <a:pt x="812817" y="69736"/>
                </a:lnTo>
                <a:lnTo>
                  <a:pt x="811574" y="81386"/>
                </a:lnTo>
                <a:lnTo>
                  <a:pt x="807681" y="90845"/>
                </a:lnTo>
                <a:lnTo>
                  <a:pt x="800890" y="97194"/>
                </a:lnTo>
                <a:lnTo>
                  <a:pt x="790954" y="99515"/>
                </a:lnTo>
                <a:lnTo>
                  <a:pt x="845747" y="99515"/>
                </a:lnTo>
                <a:lnTo>
                  <a:pt x="847673" y="96428"/>
                </a:lnTo>
                <a:lnTo>
                  <a:pt x="852020" y="69736"/>
                </a:lnTo>
                <a:lnTo>
                  <a:pt x="847673" y="43143"/>
                </a:lnTo>
                <a:lnTo>
                  <a:pt x="845700" y="39956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92224" y="5741647"/>
            <a:ext cx="183449" cy="2100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58211" y="7138840"/>
            <a:ext cx="1089660" cy="289560"/>
          </a:xfrm>
          <a:custGeom>
            <a:avLst/>
            <a:gdLst/>
            <a:ahLst/>
            <a:cxnLst/>
            <a:rect l="l" t="t" r="r" b="b"/>
            <a:pathLst>
              <a:path w="1089660" h="289559">
                <a:moveTo>
                  <a:pt x="167478" y="45611"/>
                </a:moveTo>
                <a:lnTo>
                  <a:pt x="83683" y="45611"/>
                </a:lnTo>
                <a:lnTo>
                  <a:pt x="103437" y="48461"/>
                </a:lnTo>
                <a:lnTo>
                  <a:pt x="116760" y="56260"/>
                </a:lnTo>
                <a:lnTo>
                  <a:pt x="124288" y="67874"/>
                </a:lnTo>
                <a:lnTo>
                  <a:pt x="126655" y="82175"/>
                </a:lnTo>
                <a:lnTo>
                  <a:pt x="124776" y="96947"/>
                </a:lnTo>
                <a:lnTo>
                  <a:pt x="118975" y="110164"/>
                </a:lnTo>
                <a:lnTo>
                  <a:pt x="109003" y="123522"/>
                </a:lnTo>
                <a:lnTo>
                  <a:pt x="94614" y="138718"/>
                </a:lnTo>
                <a:lnTo>
                  <a:pt x="1507" y="232956"/>
                </a:lnTo>
                <a:lnTo>
                  <a:pt x="10554" y="268766"/>
                </a:lnTo>
                <a:lnTo>
                  <a:pt x="181690" y="268766"/>
                </a:lnTo>
                <a:lnTo>
                  <a:pt x="181690" y="226171"/>
                </a:lnTo>
                <a:lnTo>
                  <a:pt x="70113" y="226171"/>
                </a:lnTo>
                <a:lnTo>
                  <a:pt x="131933" y="162843"/>
                </a:lnTo>
                <a:lnTo>
                  <a:pt x="149579" y="143765"/>
                </a:lnTo>
                <a:lnTo>
                  <a:pt x="163408" y="124723"/>
                </a:lnTo>
                <a:lnTo>
                  <a:pt x="172431" y="103632"/>
                </a:lnTo>
                <a:lnTo>
                  <a:pt x="175659" y="78406"/>
                </a:lnTo>
                <a:lnTo>
                  <a:pt x="170229" y="49751"/>
                </a:lnTo>
                <a:lnTo>
                  <a:pt x="167478" y="45611"/>
                </a:lnTo>
                <a:close/>
              </a:path>
              <a:path w="1089660" h="289559">
                <a:moveTo>
                  <a:pt x="89337" y="1884"/>
                </a:moveTo>
                <a:lnTo>
                  <a:pt x="57726" y="5724"/>
                </a:lnTo>
                <a:lnTo>
                  <a:pt x="32370" y="15360"/>
                </a:lnTo>
                <a:lnTo>
                  <a:pt x="13163" y="27965"/>
                </a:lnTo>
                <a:lnTo>
                  <a:pt x="0" y="40710"/>
                </a:lnTo>
                <a:lnTo>
                  <a:pt x="25632" y="71997"/>
                </a:lnTo>
                <a:lnTo>
                  <a:pt x="37830" y="61672"/>
                </a:lnTo>
                <a:lnTo>
                  <a:pt x="51406" y="53291"/>
                </a:lnTo>
                <a:lnTo>
                  <a:pt x="66608" y="47666"/>
                </a:lnTo>
                <a:lnTo>
                  <a:pt x="83683" y="45611"/>
                </a:lnTo>
                <a:lnTo>
                  <a:pt x="167478" y="45611"/>
                </a:lnTo>
                <a:lnTo>
                  <a:pt x="153984" y="25302"/>
                </a:lnTo>
                <a:lnTo>
                  <a:pt x="126997" y="8275"/>
                </a:lnTo>
                <a:lnTo>
                  <a:pt x="89337" y="1884"/>
                </a:lnTo>
                <a:close/>
              </a:path>
              <a:path w="1089660" h="289559">
                <a:moveTo>
                  <a:pt x="325565" y="0"/>
                </a:moveTo>
                <a:lnTo>
                  <a:pt x="286639" y="6113"/>
                </a:lnTo>
                <a:lnTo>
                  <a:pt x="258703" y="22334"/>
                </a:lnTo>
                <a:lnTo>
                  <a:pt x="241864" y="45481"/>
                </a:lnTo>
                <a:lnTo>
                  <a:pt x="236228" y="72374"/>
                </a:lnTo>
                <a:lnTo>
                  <a:pt x="238336" y="92459"/>
                </a:lnTo>
                <a:lnTo>
                  <a:pt x="244615" y="108090"/>
                </a:lnTo>
                <a:lnTo>
                  <a:pt x="254993" y="121036"/>
                </a:lnTo>
                <a:lnTo>
                  <a:pt x="269399" y="133064"/>
                </a:lnTo>
                <a:lnTo>
                  <a:pt x="252113" y="144113"/>
                </a:lnTo>
                <a:lnTo>
                  <a:pt x="237971" y="158979"/>
                </a:lnTo>
                <a:lnTo>
                  <a:pt x="228423" y="177379"/>
                </a:lnTo>
                <a:lnTo>
                  <a:pt x="224919" y="199030"/>
                </a:lnTo>
                <a:lnTo>
                  <a:pt x="230014" y="225941"/>
                </a:lnTo>
                <a:lnTo>
                  <a:pt x="246452" y="249495"/>
                </a:lnTo>
                <a:lnTo>
                  <a:pt x="275967" y="266192"/>
                </a:lnTo>
                <a:lnTo>
                  <a:pt x="320288" y="272536"/>
                </a:lnTo>
                <a:lnTo>
                  <a:pt x="363885" y="266557"/>
                </a:lnTo>
                <a:lnTo>
                  <a:pt x="395113" y="250154"/>
                </a:lnTo>
                <a:lnTo>
                  <a:pt x="408574" y="232579"/>
                </a:lnTo>
                <a:lnTo>
                  <a:pt x="321419" y="232579"/>
                </a:lnTo>
                <a:lnTo>
                  <a:pt x="302901" y="230070"/>
                </a:lnTo>
                <a:lnTo>
                  <a:pt x="288624" y="222684"/>
                </a:lnTo>
                <a:lnTo>
                  <a:pt x="279436" y="210633"/>
                </a:lnTo>
                <a:lnTo>
                  <a:pt x="276184" y="194130"/>
                </a:lnTo>
                <a:lnTo>
                  <a:pt x="278211" y="181649"/>
                </a:lnTo>
                <a:lnTo>
                  <a:pt x="284195" y="170335"/>
                </a:lnTo>
                <a:lnTo>
                  <a:pt x="293995" y="160363"/>
                </a:lnTo>
                <a:lnTo>
                  <a:pt x="307472" y="151911"/>
                </a:lnTo>
                <a:lnTo>
                  <a:pt x="404648" y="151911"/>
                </a:lnTo>
                <a:lnTo>
                  <a:pt x="399666" y="145538"/>
                </a:lnTo>
                <a:lnTo>
                  <a:pt x="378715" y="130425"/>
                </a:lnTo>
                <a:lnTo>
                  <a:pt x="391791" y="119234"/>
                </a:lnTo>
                <a:lnTo>
                  <a:pt x="396580" y="112708"/>
                </a:lnTo>
                <a:lnTo>
                  <a:pt x="336874" y="112708"/>
                </a:lnTo>
                <a:lnTo>
                  <a:pt x="314604" y="104757"/>
                </a:lnTo>
                <a:lnTo>
                  <a:pt x="299791" y="95745"/>
                </a:lnTo>
                <a:lnTo>
                  <a:pt x="291551" y="85037"/>
                </a:lnTo>
                <a:lnTo>
                  <a:pt x="289001" y="71997"/>
                </a:lnTo>
                <a:lnTo>
                  <a:pt x="291074" y="60094"/>
                </a:lnTo>
                <a:lnTo>
                  <a:pt x="297671" y="49710"/>
                </a:lnTo>
                <a:lnTo>
                  <a:pt x="309356" y="42365"/>
                </a:lnTo>
                <a:lnTo>
                  <a:pt x="326696" y="39579"/>
                </a:lnTo>
                <a:lnTo>
                  <a:pt x="405386" y="39579"/>
                </a:lnTo>
                <a:lnTo>
                  <a:pt x="405291" y="39120"/>
                </a:lnTo>
                <a:lnTo>
                  <a:pt x="387762" y="17528"/>
                </a:lnTo>
                <a:lnTo>
                  <a:pt x="360622" y="4417"/>
                </a:lnTo>
                <a:lnTo>
                  <a:pt x="325565" y="0"/>
                </a:lnTo>
                <a:close/>
              </a:path>
              <a:path w="1089660" h="289559">
                <a:moveTo>
                  <a:pt x="404648" y="151911"/>
                </a:moveTo>
                <a:lnTo>
                  <a:pt x="307472" y="151911"/>
                </a:lnTo>
                <a:lnTo>
                  <a:pt x="337015" y="160834"/>
                </a:lnTo>
                <a:lnTo>
                  <a:pt x="354967" y="170994"/>
                </a:lnTo>
                <a:lnTo>
                  <a:pt x="363873" y="182921"/>
                </a:lnTo>
                <a:lnTo>
                  <a:pt x="366276" y="197145"/>
                </a:lnTo>
                <a:lnTo>
                  <a:pt x="363667" y="210951"/>
                </a:lnTo>
                <a:lnTo>
                  <a:pt x="355580" y="222213"/>
                </a:lnTo>
                <a:lnTo>
                  <a:pt x="341627" y="229799"/>
                </a:lnTo>
                <a:lnTo>
                  <a:pt x="321419" y="232579"/>
                </a:lnTo>
                <a:lnTo>
                  <a:pt x="408574" y="232579"/>
                </a:lnTo>
                <a:lnTo>
                  <a:pt x="413901" y="225623"/>
                </a:lnTo>
                <a:lnTo>
                  <a:pt x="420180" y="195261"/>
                </a:lnTo>
                <a:lnTo>
                  <a:pt x="418525" y="178451"/>
                </a:lnTo>
                <a:lnTo>
                  <a:pt x="412311" y="161712"/>
                </a:lnTo>
                <a:lnTo>
                  <a:pt x="404648" y="151911"/>
                </a:lnTo>
                <a:close/>
              </a:path>
              <a:path w="1089660" h="289559">
                <a:moveTo>
                  <a:pt x="405386" y="39579"/>
                </a:moveTo>
                <a:lnTo>
                  <a:pt x="326696" y="39579"/>
                </a:lnTo>
                <a:lnTo>
                  <a:pt x="342528" y="41894"/>
                </a:lnTo>
                <a:lnTo>
                  <a:pt x="353837" y="48485"/>
                </a:lnTo>
                <a:lnTo>
                  <a:pt x="360622" y="58822"/>
                </a:lnTo>
                <a:lnTo>
                  <a:pt x="362883" y="72374"/>
                </a:lnTo>
                <a:lnTo>
                  <a:pt x="361099" y="83818"/>
                </a:lnTo>
                <a:lnTo>
                  <a:pt x="355957" y="94096"/>
                </a:lnTo>
                <a:lnTo>
                  <a:pt x="347776" y="103596"/>
                </a:lnTo>
                <a:lnTo>
                  <a:pt x="336874" y="112708"/>
                </a:lnTo>
                <a:lnTo>
                  <a:pt x="396580" y="112708"/>
                </a:lnTo>
                <a:lnTo>
                  <a:pt x="402181" y="105075"/>
                </a:lnTo>
                <a:lnTo>
                  <a:pt x="409036" y="88230"/>
                </a:lnTo>
                <a:lnTo>
                  <a:pt x="411510" y="68982"/>
                </a:lnTo>
                <a:lnTo>
                  <a:pt x="405386" y="39579"/>
                </a:lnTo>
                <a:close/>
              </a:path>
              <a:path w="1089660" h="289559">
                <a:moveTo>
                  <a:pt x="496763" y="204307"/>
                </a:moveTo>
                <a:lnTo>
                  <a:pt x="454168" y="246903"/>
                </a:lnTo>
                <a:lnTo>
                  <a:pt x="496763" y="289122"/>
                </a:lnTo>
                <a:lnTo>
                  <a:pt x="538982" y="246903"/>
                </a:lnTo>
                <a:lnTo>
                  <a:pt x="496763" y="204307"/>
                </a:lnTo>
                <a:close/>
              </a:path>
              <a:path w="1089660" h="289559">
                <a:moveTo>
                  <a:pt x="677959" y="0"/>
                </a:moveTo>
                <a:lnTo>
                  <a:pt x="634516" y="8858"/>
                </a:lnTo>
                <a:lnTo>
                  <a:pt x="600684" y="34962"/>
                </a:lnTo>
                <a:lnTo>
                  <a:pt x="578727" y="77604"/>
                </a:lnTo>
                <a:lnTo>
                  <a:pt x="570905" y="136079"/>
                </a:lnTo>
                <a:lnTo>
                  <a:pt x="577019" y="195567"/>
                </a:lnTo>
                <a:lnTo>
                  <a:pt x="595501" y="238233"/>
                </a:lnTo>
                <a:lnTo>
                  <a:pt x="626564" y="263936"/>
                </a:lnTo>
                <a:lnTo>
                  <a:pt x="670420" y="272536"/>
                </a:lnTo>
                <a:lnTo>
                  <a:pt x="707273" y="265986"/>
                </a:lnTo>
                <a:lnTo>
                  <a:pt x="736528" y="247280"/>
                </a:lnTo>
                <a:lnTo>
                  <a:pt x="748133" y="229563"/>
                </a:lnTo>
                <a:lnTo>
                  <a:pt x="670043" y="229563"/>
                </a:lnTo>
                <a:lnTo>
                  <a:pt x="650389" y="224963"/>
                </a:lnTo>
                <a:lnTo>
                  <a:pt x="636353" y="211422"/>
                </a:lnTo>
                <a:lnTo>
                  <a:pt x="627477" y="189329"/>
                </a:lnTo>
                <a:lnTo>
                  <a:pt x="623301" y="159073"/>
                </a:lnTo>
                <a:lnTo>
                  <a:pt x="632896" y="152530"/>
                </a:lnTo>
                <a:lnTo>
                  <a:pt x="644929" y="146587"/>
                </a:lnTo>
                <a:lnTo>
                  <a:pt x="658022" y="142269"/>
                </a:lnTo>
                <a:lnTo>
                  <a:pt x="670797" y="140603"/>
                </a:lnTo>
                <a:lnTo>
                  <a:pt x="753753" y="140603"/>
                </a:lnTo>
                <a:lnTo>
                  <a:pt x="740957" y="121001"/>
                </a:lnTo>
                <a:lnTo>
                  <a:pt x="733502" y="116478"/>
                </a:lnTo>
                <a:lnTo>
                  <a:pt x="623678" y="116478"/>
                </a:lnTo>
                <a:lnTo>
                  <a:pt x="629156" y="85214"/>
                </a:lnTo>
                <a:lnTo>
                  <a:pt x="641206" y="62008"/>
                </a:lnTo>
                <a:lnTo>
                  <a:pt x="660042" y="47566"/>
                </a:lnTo>
                <a:lnTo>
                  <a:pt x="685875" y="42595"/>
                </a:lnTo>
                <a:lnTo>
                  <a:pt x="733996" y="42595"/>
                </a:lnTo>
                <a:lnTo>
                  <a:pt x="746188" y="16585"/>
                </a:lnTo>
                <a:lnTo>
                  <a:pt x="732770" y="9223"/>
                </a:lnTo>
                <a:lnTo>
                  <a:pt x="716879" y="4052"/>
                </a:lnTo>
                <a:lnTo>
                  <a:pt x="698586" y="1001"/>
                </a:lnTo>
                <a:lnTo>
                  <a:pt x="677959" y="0"/>
                </a:lnTo>
                <a:close/>
              </a:path>
              <a:path w="1089660" h="289559">
                <a:moveTo>
                  <a:pt x="753753" y="140603"/>
                </a:moveTo>
                <a:lnTo>
                  <a:pt x="670797" y="140603"/>
                </a:lnTo>
                <a:lnTo>
                  <a:pt x="689403" y="143371"/>
                </a:lnTo>
                <a:lnTo>
                  <a:pt x="702037" y="151440"/>
                </a:lnTo>
                <a:lnTo>
                  <a:pt x="709229" y="164457"/>
                </a:lnTo>
                <a:lnTo>
                  <a:pt x="711508" y="182067"/>
                </a:lnTo>
                <a:lnTo>
                  <a:pt x="709058" y="201734"/>
                </a:lnTo>
                <a:lnTo>
                  <a:pt x="701519" y="216700"/>
                </a:lnTo>
                <a:lnTo>
                  <a:pt x="688608" y="226224"/>
                </a:lnTo>
                <a:lnTo>
                  <a:pt x="670043" y="229563"/>
                </a:lnTo>
                <a:lnTo>
                  <a:pt x="748133" y="229563"/>
                </a:lnTo>
                <a:lnTo>
                  <a:pt x="755817" y="217831"/>
                </a:lnTo>
                <a:lnTo>
                  <a:pt x="762773" y="179052"/>
                </a:lnTo>
                <a:lnTo>
                  <a:pt x="757113" y="145750"/>
                </a:lnTo>
                <a:lnTo>
                  <a:pt x="753753" y="140603"/>
                </a:lnTo>
                <a:close/>
              </a:path>
              <a:path w="1089660" h="289559">
                <a:moveTo>
                  <a:pt x="682106" y="100269"/>
                </a:moveTo>
                <a:lnTo>
                  <a:pt x="665767" y="101423"/>
                </a:lnTo>
                <a:lnTo>
                  <a:pt x="650065" y="104698"/>
                </a:lnTo>
                <a:lnTo>
                  <a:pt x="635776" y="109810"/>
                </a:lnTo>
                <a:lnTo>
                  <a:pt x="623678" y="116478"/>
                </a:lnTo>
                <a:lnTo>
                  <a:pt x="733502" y="116478"/>
                </a:lnTo>
                <a:lnTo>
                  <a:pt x="715542" y="105581"/>
                </a:lnTo>
                <a:lnTo>
                  <a:pt x="682106" y="100269"/>
                </a:lnTo>
                <a:close/>
              </a:path>
              <a:path w="1089660" h="289559">
                <a:moveTo>
                  <a:pt x="733996" y="42595"/>
                </a:moveTo>
                <a:lnTo>
                  <a:pt x="685875" y="42595"/>
                </a:lnTo>
                <a:lnTo>
                  <a:pt x="698268" y="43284"/>
                </a:lnTo>
                <a:lnTo>
                  <a:pt x="709812" y="45281"/>
                </a:lnTo>
                <a:lnTo>
                  <a:pt x="720225" y="48479"/>
                </a:lnTo>
                <a:lnTo>
                  <a:pt x="729225" y="52773"/>
                </a:lnTo>
                <a:lnTo>
                  <a:pt x="733996" y="42595"/>
                </a:lnTo>
                <a:close/>
              </a:path>
              <a:path w="1089660" h="289559">
                <a:moveTo>
                  <a:pt x="1018297" y="2638"/>
                </a:moveTo>
                <a:lnTo>
                  <a:pt x="839245" y="244264"/>
                </a:lnTo>
                <a:lnTo>
                  <a:pt x="867516" y="265751"/>
                </a:lnTo>
                <a:lnTo>
                  <a:pt x="1046191" y="24124"/>
                </a:lnTo>
                <a:lnTo>
                  <a:pt x="1018297" y="2638"/>
                </a:lnTo>
                <a:close/>
              </a:path>
              <a:path w="1089660" h="289559">
                <a:moveTo>
                  <a:pt x="1028097" y="133064"/>
                </a:moveTo>
                <a:lnTo>
                  <a:pt x="1003071" y="137340"/>
                </a:lnTo>
                <a:lnTo>
                  <a:pt x="983664" y="149744"/>
                </a:lnTo>
                <a:lnTo>
                  <a:pt x="971113" y="169640"/>
                </a:lnTo>
                <a:lnTo>
                  <a:pt x="966654" y="196391"/>
                </a:lnTo>
                <a:lnTo>
                  <a:pt x="971113" y="223025"/>
                </a:lnTo>
                <a:lnTo>
                  <a:pt x="983664" y="242662"/>
                </a:lnTo>
                <a:lnTo>
                  <a:pt x="1003071" y="254807"/>
                </a:lnTo>
                <a:lnTo>
                  <a:pt x="1028097" y="258965"/>
                </a:lnTo>
                <a:lnTo>
                  <a:pt x="1053224" y="254807"/>
                </a:lnTo>
                <a:lnTo>
                  <a:pt x="1072484" y="242662"/>
                </a:lnTo>
                <a:lnTo>
                  <a:pt x="1083078" y="225794"/>
                </a:lnTo>
                <a:lnTo>
                  <a:pt x="1028097" y="225794"/>
                </a:lnTo>
                <a:lnTo>
                  <a:pt x="1018061" y="223479"/>
                </a:lnTo>
                <a:lnTo>
                  <a:pt x="1011417" y="217171"/>
                </a:lnTo>
                <a:lnTo>
                  <a:pt x="1007742" y="207824"/>
                </a:lnTo>
                <a:lnTo>
                  <a:pt x="1006611" y="196391"/>
                </a:lnTo>
                <a:lnTo>
                  <a:pt x="1007742" y="184741"/>
                </a:lnTo>
                <a:lnTo>
                  <a:pt x="1011417" y="175282"/>
                </a:lnTo>
                <a:lnTo>
                  <a:pt x="1018061" y="168933"/>
                </a:lnTo>
                <a:lnTo>
                  <a:pt x="1028097" y="166612"/>
                </a:lnTo>
                <a:lnTo>
                  <a:pt x="1082940" y="166612"/>
                </a:lnTo>
                <a:lnTo>
                  <a:pt x="1072484" y="149744"/>
                </a:lnTo>
                <a:lnTo>
                  <a:pt x="1053224" y="137340"/>
                </a:lnTo>
                <a:lnTo>
                  <a:pt x="1028097" y="133064"/>
                </a:lnTo>
                <a:close/>
              </a:path>
              <a:path w="1089660" h="289559">
                <a:moveTo>
                  <a:pt x="1082940" y="166612"/>
                </a:moveTo>
                <a:lnTo>
                  <a:pt x="1028097" y="166612"/>
                </a:lnTo>
                <a:lnTo>
                  <a:pt x="1038034" y="168933"/>
                </a:lnTo>
                <a:lnTo>
                  <a:pt x="1044825" y="175282"/>
                </a:lnTo>
                <a:lnTo>
                  <a:pt x="1048718" y="184741"/>
                </a:lnTo>
                <a:lnTo>
                  <a:pt x="1049961" y="196391"/>
                </a:lnTo>
                <a:lnTo>
                  <a:pt x="1048718" y="207824"/>
                </a:lnTo>
                <a:lnTo>
                  <a:pt x="1044825" y="217171"/>
                </a:lnTo>
                <a:lnTo>
                  <a:pt x="1038034" y="223479"/>
                </a:lnTo>
                <a:lnTo>
                  <a:pt x="1028097" y="225794"/>
                </a:lnTo>
                <a:lnTo>
                  <a:pt x="1083078" y="225794"/>
                </a:lnTo>
                <a:lnTo>
                  <a:pt x="1084817" y="223025"/>
                </a:lnTo>
                <a:lnTo>
                  <a:pt x="1089164" y="196391"/>
                </a:lnTo>
                <a:lnTo>
                  <a:pt x="1084817" y="169640"/>
                </a:lnTo>
                <a:lnTo>
                  <a:pt x="1082940" y="166612"/>
                </a:lnTo>
                <a:close/>
              </a:path>
              <a:path w="1089660" h="289559">
                <a:moveTo>
                  <a:pt x="855830" y="9046"/>
                </a:moveTo>
                <a:lnTo>
                  <a:pt x="830804" y="13375"/>
                </a:lnTo>
                <a:lnTo>
                  <a:pt x="811397" y="25868"/>
                </a:lnTo>
                <a:lnTo>
                  <a:pt x="798846" y="45781"/>
                </a:lnTo>
                <a:lnTo>
                  <a:pt x="794387" y="72374"/>
                </a:lnTo>
                <a:lnTo>
                  <a:pt x="798846" y="99067"/>
                </a:lnTo>
                <a:lnTo>
                  <a:pt x="811397" y="118834"/>
                </a:lnTo>
                <a:lnTo>
                  <a:pt x="830804" y="131108"/>
                </a:lnTo>
                <a:lnTo>
                  <a:pt x="855830" y="135325"/>
                </a:lnTo>
                <a:lnTo>
                  <a:pt x="880957" y="131108"/>
                </a:lnTo>
                <a:lnTo>
                  <a:pt x="900217" y="118834"/>
                </a:lnTo>
                <a:lnTo>
                  <a:pt x="910624" y="102153"/>
                </a:lnTo>
                <a:lnTo>
                  <a:pt x="855830" y="102153"/>
                </a:lnTo>
                <a:lnTo>
                  <a:pt x="845735" y="99833"/>
                </a:lnTo>
                <a:lnTo>
                  <a:pt x="838962" y="93484"/>
                </a:lnTo>
                <a:lnTo>
                  <a:pt x="835157" y="84024"/>
                </a:lnTo>
                <a:lnTo>
                  <a:pt x="833967" y="72374"/>
                </a:lnTo>
                <a:lnTo>
                  <a:pt x="835157" y="60724"/>
                </a:lnTo>
                <a:lnTo>
                  <a:pt x="838962" y="51265"/>
                </a:lnTo>
                <a:lnTo>
                  <a:pt x="845735" y="44916"/>
                </a:lnTo>
                <a:lnTo>
                  <a:pt x="855830" y="42595"/>
                </a:lnTo>
                <a:lnTo>
                  <a:pt x="910576" y="42595"/>
                </a:lnTo>
                <a:lnTo>
                  <a:pt x="900217" y="25868"/>
                </a:lnTo>
                <a:lnTo>
                  <a:pt x="880957" y="13375"/>
                </a:lnTo>
                <a:lnTo>
                  <a:pt x="855830" y="9046"/>
                </a:lnTo>
                <a:close/>
              </a:path>
              <a:path w="1089660" h="289559">
                <a:moveTo>
                  <a:pt x="910576" y="42595"/>
                </a:moveTo>
                <a:lnTo>
                  <a:pt x="855830" y="42595"/>
                </a:lnTo>
                <a:lnTo>
                  <a:pt x="865767" y="44916"/>
                </a:lnTo>
                <a:lnTo>
                  <a:pt x="872558" y="51265"/>
                </a:lnTo>
                <a:lnTo>
                  <a:pt x="876451" y="60724"/>
                </a:lnTo>
                <a:lnTo>
                  <a:pt x="877694" y="72374"/>
                </a:lnTo>
                <a:lnTo>
                  <a:pt x="876451" y="84024"/>
                </a:lnTo>
                <a:lnTo>
                  <a:pt x="872558" y="93484"/>
                </a:lnTo>
                <a:lnTo>
                  <a:pt x="865767" y="99833"/>
                </a:lnTo>
                <a:lnTo>
                  <a:pt x="855830" y="102153"/>
                </a:lnTo>
                <a:lnTo>
                  <a:pt x="910624" y="102153"/>
                </a:lnTo>
                <a:lnTo>
                  <a:pt x="912550" y="99067"/>
                </a:lnTo>
                <a:lnTo>
                  <a:pt x="916897" y="72374"/>
                </a:lnTo>
                <a:lnTo>
                  <a:pt x="912550" y="45781"/>
                </a:lnTo>
                <a:lnTo>
                  <a:pt x="910576" y="42595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07051" y="7216282"/>
            <a:ext cx="3001010" cy="226060"/>
          </a:xfrm>
          <a:custGeom>
            <a:avLst/>
            <a:gdLst/>
            <a:ahLst/>
            <a:cxnLst/>
            <a:rect l="l" t="t" r="r" b="b"/>
            <a:pathLst>
              <a:path w="3001009" h="226059">
                <a:moveTo>
                  <a:pt x="165607" y="1759"/>
                </a:moveTo>
                <a:lnTo>
                  <a:pt x="145252" y="1759"/>
                </a:lnTo>
                <a:lnTo>
                  <a:pt x="145252" y="72374"/>
                </a:lnTo>
                <a:lnTo>
                  <a:pt x="88960" y="72374"/>
                </a:lnTo>
                <a:lnTo>
                  <a:pt x="88960" y="89463"/>
                </a:lnTo>
                <a:lnTo>
                  <a:pt x="145252" y="89463"/>
                </a:lnTo>
                <a:lnTo>
                  <a:pt x="145252" y="211846"/>
                </a:lnTo>
                <a:lnTo>
                  <a:pt x="165607" y="211846"/>
                </a:lnTo>
                <a:lnTo>
                  <a:pt x="165607" y="1759"/>
                </a:lnTo>
                <a:close/>
              </a:path>
              <a:path w="3001009" h="226059">
                <a:moveTo>
                  <a:pt x="100520" y="20104"/>
                </a:moveTo>
                <a:lnTo>
                  <a:pt x="0" y="20104"/>
                </a:lnTo>
                <a:lnTo>
                  <a:pt x="0" y="146759"/>
                </a:lnTo>
                <a:lnTo>
                  <a:pt x="9298" y="146759"/>
                </a:lnTo>
                <a:lnTo>
                  <a:pt x="37942" y="146308"/>
                </a:lnTo>
                <a:lnTo>
                  <a:pt x="65432" y="144843"/>
                </a:lnTo>
                <a:lnTo>
                  <a:pt x="92310" y="142201"/>
                </a:lnTo>
                <a:lnTo>
                  <a:pt x="119116" y="138215"/>
                </a:lnTo>
                <a:lnTo>
                  <a:pt x="118614" y="132435"/>
                </a:lnTo>
                <a:lnTo>
                  <a:pt x="118205" y="129168"/>
                </a:lnTo>
                <a:lnTo>
                  <a:pt x="20355" y="129168"/>
                </a:lnTo>
                <a:lnTo>
                  <a:pt x="20355" y="37695"/>
                </a:lnTo>
                <a:lnTo>
                  <a:pt x="100520" y="37695"/>
                </a:lnTo>
                <a:lnTo>
                  <a:pt x="100520" y="20104"/>
                </a:lnTo>
                <a:close/>
              </a:path>
              <a:path w="3001009" h="226059">
                <a:moveTo>
                  <a:pt x="117106" y="120624"/>
                </a:moveTo>
                <a:lnTo>
                  <a:pt x="92800" y="124610"/>
                </a:lnTo>
                <a:lnTo>
                  <a:pt x="68542" y="127252"/>
                </a:lnTo>
                <a:lnTo>
                  <a:pt x="44378" y="128717"/>
                </a:lnTo>
                <a:lnTo>
                  <a:pt x="20355" y="129168"/>
                </a:lnTo>
                <a:lnTo>
                  <a:pt x="118205" y="129168"/>
                </a:lnTo>
                <a:lnTo>
                  <a:pt x="117106" y="120624"/>
                </a:lnTo>
                <a:close/>
              </a:path>
              <a:path w="3001009" h="226059">
                <a:moveTo>
                  <a:pt x="416930" y="132938"/>
                </a:moveTo>
                <a:lnTo>
                  <a:pt x="302588" y="132938"/>
                </a:lnTo>
                <a:lnTo>
                  <a:pt x="302588" y="149524"/>
                </a:lnTo>
                <a:lnTo>
                  <a:pt x="394564" y="149524"/>
                </a:lnTo>
                <a:lnTo>
                  <a:pt x="387033" y="163188"/>
                </a:lnTo>
                <a:lnTo>
                  <a:pt x="367109" y="177607"/>
                </a:lnTo>
                <a:lnTo>
                  <a:pt x="335406" y="190800"/>
                </a:lnTo>
                <a:lnTo>
                  <a:pt x="292536" y="200789"/>
                </a:lnTo>
                <a:lnTo>
                  <a:pt x="296054" y="212349"/>
                </a:lnTo>
                <a:lnTo>
                  <a:pt x="297562" y="218129"/>
                </a:lnTo>
                <a:lnTo>
                  <a:pt x="319024" y="213704"/>
                </a:lnTo>
                <a:lnTo>
                  <a:pt x="338838" y="208360"/>
                </a:lnTo>
                <a:lnTo>
                  <a:pt x="356861" y="202120"/>
                </a:lnTo>
                <a:lnTo>
                  <a:pt x="372952" y="195009"/>
                </a:lnTo>
                <a:lnTo>
                  <a:pt x="428749" y="195009"/>
                </a:lnTo>
                <a:lnTo>
                  <a:pt x="426228" y="194279"/>
                </a:lnTo>
                <a:lnTo>
                  <a:pt x="390041" y="184455"/>
                </a:lnTo>
                <a:lnTo>
                  <a:pt x="401451" y="174854"/>
                </a:lnTo>
                <a:lnTo>
                  <a:pt x="409893" y="164570"/>
                </a:lnTo>
                <a:lnTo>
                  <a:pt x="415131" y="153674"/>
                </a:lnTo>
                <a:lnTo>
                  <a:pt x="416930" y="142236"/>
                </a:lnTo>
                <a:lnTo>
                  <a:pt x="416930" y="132938"/>
                </a:lnTo>
                <a:close/>
              </a:path>
              <a:path w="3001009" h="226059">
                <a:moveTo>
                  <a:pt x="428749" y="195009"/>
                </a:moveTo>
                <a:lnTo>
                  <a:pt x="372952" y="195009"/>
                </a:lnTo>
                <a:lnTo>
                  <a:pt x="431505" y="215616"/>
                </a:lnTo>
                <a:lnTo>
                  <a:pt x="438290" y="197774"/>
                </a:lnTo>
                <a:lnTo>
                  <a:pt x="428749" y="195009"/>
                </a:lnTo>
                <a:close/>
              </a:path>
              <a:path w="3001009" h="226059">
                <a:moveTo>
                  <a:pt x="287761" y="10052"/>
                </a:moveTo>
                <a:lnTo>
                  <a:pt x="267406" y="10052"/>
                </a:lnTo>
                <a:lnTo>
                  <a:pt x="267406" y="103284"/>
                </a:lnTo>
                <a:lnTo>
                  <a:pt x="276704" y="103284"/>
                </a:lnTo>
                <a:lnTo>
                  <a:pt x="307512" y="102833"/>
                </a:lnTo>
                <a:lnTo>
                  <a:pt x="336199" y="101368"/>
                </a:lnTo>
                <a:lnTo>
                  <a:pt x="363285" y="98726"/>
                </a:lnTo>
                <a:lnTo>
                  <a:pt x="389287" y="94740"/>
                </a:lnTo>
                <a:lnTo>
                  <a:pt x="388107" y="85693"/>
                </a:lnTo>
                <a:lnTo>
                  <a:pt x="287761" y="85693"/>
                </a:lnTo>
                <a:lnTo>
                  <a:pt x="287761" y="10052"/>
                </a:lnTo>
                <a:close/>
              </a:path>
              <a:path w="3001009" h="226059">
                <a:moveTo>
                  <a:pt x="387025" y="77400"/>
                </a:moveTo>
                <a:lnTo>
                  <a:pt x="363175" y="81134"/>
                </a:lnTo>
                <a:lnTo>
                  <a:pt x="338335" y="83714"/>
                </a:lnTo>
                <a:lnTo>
                  <a:pt x="313025" y="85210"/>
                </a:lnTo>
                <a:lnTo>
                  <a:pt x="287761" y="85693"/>
                </a:lnTo>
                <a:lnTo>
                  <a:pt x="388107" y="85693"/>
                </a:lnTo>
                <a:lnTo>
                  <a:pt x="387025" y="77400"/>
                </a:lnTo>
                <a:close/>
              </a:path>
              <a:path w="3001009" h="226059">
                <a:moveTo>
                  <a:pt x="422710" y="1759"/>
                </a:moveTo>
                <a:lnTo>
                  <a:pt x="402354" y="1759"/>
                </a:lnTo>
                <a:lnTo>
                  <a:pt x="402354" y="118362"/>
                </a:lnTo>
                <a:lnTo>
                  <a:pt x="422710" y="118362"/>
                </a:lnTo>
                <a:lnTo>
                  <a:pt x="422710" y="67097"/>
                </a:lnTo>
                <a:lnTo>
                  <a:pt x="458143" y="67097"/>
                </a:lnTo>
                <a:lnTo>
                  <a:pt x="458143" y="49506"/>
                </a:lnTo>
                <a:lnTo>
                  <a:pt x="422710" y="49506"/>
                </a:lnTo>
                <a:lnTo>
                  <a:pt x="422710" y="1759"/>
                </a:lnTo>
                <a:close/>
              </a:path>
              <a:path w="3001009" h="226059">
                <a:moveTo>
                  <a:pt x="570196" y="4272"/>
                </a:moveTo>
                <a:lnTo>
                  <a:pt x="545804" y="8069"/>
                </a:lnTo>
                <a:lnTo>
                  <a:pt x="527915" y="18250"/>
                </a:lnTo>
                <a:lnTo>
                  <a:pt x="516905" y="33002"/>
                </a:lnTo>
                <a:lnTo>
                  <a:pt x="513151" y="50511"/>
                </a:lnTo>
                <a:lnTo>
                  <a:pt x="516905" y="67941"/>
                </a:lnTo>
                <a:lnTo>
                  <a:pt x="527915" y="82521"/>
                </a:lnTo>
                <a:lnTo>
                  <a:pt x="545804" y="92529"/>
                </a:lnTo>
                <a:lnTo>
                  <a:pt x="570196" y="96248"/>
                </a:lnTo>
                <a:lnTo>
                  <a:pt x="594773" y="92529"/>
                </a:lnTo>
                <a:lnTo>
                  <a:pt x="612823" y="82521"/>
                </a:lnTo>
                <a:lnTo>
                  <a:pt x="615579" y="78908"/>
                </a:lnTo>
                <a:lnTo>
                  <a:pt x="570196" y="78908"/>
                </a:lnTo>
                <a:lnTo>
                  <a:pt x="554431" y="76591"/>
                </a:lnTo>
                <a:lnTo>
                  <a:pt x="543024" y="70364"/>
                </a:lnTo>
                <a:lnTo>
                  <a:pt x="536094" y="61309"/>
                </a:lnTo>
                <a:lnTo>
                  <a:pt x="533757" y="50511"/>
                </a:lnTo>
                <a:lnTo>
                  <a:pt x="536094" y="39528"/>
                </a:lnTo>
                <a:lnTo>
                  <a:pt x="543024" y="30313"/>
                </a:lnTo>
                <a:lnTo>
                  <a:pt x="554431" y="23971"/>
                </a:lnTo>
                <a:lnTo>
                  <a:pt x="570196" y="21611"/>
                </a:lnTo>
                <a:lnTo>
                  <a:pt x="615358" y="21611"/>
                </a:lnTo>
                <a:lnTo>
                  <a:pt x="612823" y="18250"/>
                </a:lnTo>
                <a:lnTo>
                  <a:pt x="594773" y="8069"/>
                </a:lnTo>
                <a:lnTo>
                  <a:pt x="570196" y="4272"/>
                </a:lnTo>
                <a:close/>
              </a:path>
              <a:path w="3001009" h="226059">
                <a:moveTo>
                  <a:pt x="615358" y="21611"/>
                </a:moveTo>
                <a:lnTo>
                  <a:pt x="570196" y="21611"/>
                </a:lnTo>
                <a:lnTo>
                  <a:pt x="586358" y="23971"/>
                </a:lnTo>
                <a:lnTo>
                  <a:pt x="597902" y="30313"/>
                </a:lnTo>
                <a:lnTo>
                  <a:pt x="604829" y="39528"/>
                </a:lnTo>
                <a:lnTo>
                  <a:pt x="607137" y="50511"/>
                </a:lnTo>
                <a:lnTo>
                  <a:pt x="604829" y="61309"/>
                </a:lnTo>
                <a:lnTo>
                  <a:pt x="597902" y="70364"/>
                </a:lnTo>
                <a:lnTo>
                  <a:pt x="586358" y="76591"/>
                </a:lnTo>
                <a:lnTo>
                  <a:pt x="570196" y="78908"/>
                </a:lnTo>
                <a:lnTo>
                  <a:pt x="615579" y="78908"/>
                </a:lnTo>
                <a:lnTo>
                  <a:pt x="623947" y="67941"/>
                </a:lnTo>
                <a:lnTo>
                  <a:pt x="627744" y="50511"/>
                </a:lnTo>
                <a:lnTo>
                  <a:pt x="623947" y="33002"/>
                </a:lnTo>
                <a:lnTo>
                  <a:pt x="615358" y="21611"/>
                </a:lnTo>
                <a:close/>
              </a:path>
              <a:path w="3001009" h="226059">
                <a:moveTo>
                  <a:pt x="670717" y="116101"/>
                </a:moveTo>
                <a:lnTo>
                  <a:pt x="470178" y="116101"/>
                </a:lnTo>
                <a:lnTo>
                  <a:pt x="470178" y="133943"/>
                </a:lnTo>
                <a:lnTo>
                  <a:pt x="670717" y="133943"/>
                </a:lnTo>
                <a:lnTo>
                  <a:pt x="670717" y="116101"/>
                </a:lnTo>
                <a:close/>
              </a:path>
              <a:path w="3001009" h="226059">
                <a:moveTo>
                  <a:pt x="527475" y="154550"/>
                </a:moveTo>
                <a:lnTo>
                  <a:pt x="506366" y="154550"/>
                </a:lnTo>
                <a:lnTo>
                  <a:pt x="506366" y="215867"/>
                </a:lnTo>
                <a:lnTo>
                  <a:pt x="639304" y="215867"/>
                </a:lnTo>
                <a:lnTo>
                  <a:pt x="639304" y="198276"/>
                </a:lnTo>
                <a:lnTo>
                  <a:pt x="527475" y="198276"/>
                </a:lnTo>
                <a:lnTo>
                  <a:pt x="527475" y="154550"/>
                </a:lnTo>
                <a:close/>
              </a:path>
              <a:path w="3001009" h="226059">
                <a:moveTo>
                  <a:pt x="909223" y="1759"/>
                </a:moveTo>
                <a:lnTo>
                  <a:pt x="888868" y="1759"/>
                </a:lnTo>
                <a:lnTo>
                  <a:pt x="888868" y="211846"/>
                </a:lnTo>
                <a:lnTo>
                  <a:pt x="909223" y="211846"/>
                </a:lnTo>
                <a:lnTo>
                  <a:pt x="909223" y="95243"/>
                </a:lnTo>
                <a:lnTo>
                  <a:pt x="944657" y="95243"/>
                </a:lnTo>
                <a:lnTo>
                  <a:pt x="944657" y="77400"/>
                </a:lnTo>
                <a:lnTo>
                  <a:pt x="909223" y="77400"/>
                </a:lnTo>
                <a:lnTo>
                  <a:pt x="909223" y="1759"/>
                </a:lnTo>
                <a:close/>
              </a:path>
              <a:path w="3001009" h="226059">
                <a:moveTo>
                  <a:pt x="848157" y="18596"/>
                </a:moveTo>
                <a:lnTo>
                  <a:pt x="753919" y="18596"/>
                </a:lnTo>
                <a:lnTo>
                  <a:pt x="753919" y="36187"/>
                </a:lnTo>
                <a:lnTo>
                  <a:pt x="827802" y="36187"/>
                </a:lnTo>
                <a:lnTo>
                  <a:pt x="822481" y="69873"/>
                </a:lnTo>
                <a:lnTo>
                  <a:pt x="807101" y="99860"/>
                </a:lnTo>
                <a:lnTo>
                  <a:pt x="782532" y="125843"/>
                </a:lnTo>
                <a:lnTo>
                  <a:pt x="749647" y="147513"/>
                </a:lnTo>
                <a:lnTo>
                  <a:pt x="760453" y="164099"/>
                </a:lnTo>
                <a:lnTo>
                  <a:pt x="796314" y="140316"/>
                </a:lnTo>
                <a:lnTo>
                  <a:pt x="824001" y="110478"/>
                </a:lnTo>
                <a:lnTo>
                  <a:pt x="841839" y="74090"/>
                </a:lnTo>
                <a:lnTo>
                  <a:pt x="848157" y="30658"/>
                </a:lnTo>
                <a:lnTo>
                  <a:pt x="848157" y="18596"/>
                </a:lnTo>
                <a:close/>
              </a:path>
              <a:path w="3001009" h="226059">
                <a:moveTo>
                  <a:pt x="1138634" y="1759"/>
                </a:moveTo>
                <a:lnTo>
                  <a:pt x="1118278" y="1759"/>
                </a:lnTo>
                <a:lnTo>
                  <a:pt x="1118278" y="32166"/>
                </a:lnTo>
                <a:lnTo>
                  <a:pt x="1073547" y="32166"/>
                </a:lnTo>
                <a:lnTo>
                  <a:pt x="1073547" y="50008"/>
                </a:lnTo>
                <a:lnTo>
                  <a:pt x="1118278" y="50008"/>
                </a:lnTo>
                <a:lnTo>
                  <a:pt x="1118278" y="79411"/>
                </a:lnTo>
                <a:lnTo>
                  <a:pt x="1062238" y="79411"/>
                </a:lnTo>
                <a:lnTo>
                  <a:pt x="1062238" y="96750"/>
                </a:lnTo>
                <a:lnTo>
                  <a:pt x="1118278" y="96750"/>
                </a:lnTo>
                <a:lnTo>
                  <a:pt x="1118278" y="122886"/>
                </a:lnTo>
                <a:lnTo>
                  <a:pt x="1138634" y="122886"/>
                </a:lnTo>
                <a:lnTo>
                  <a:pt x="1138634" y="1759"/>
                </a:lnTo>
                <a:close/>
              </a:path>
              <a:path w="3001009" h="226059">
                <a:moveTo>
                  <a:pt x="1064751" y="11559"/>
                </a:moveTo>
                <a:lnTo>
                  <a:pt x="969508" y="11559"/>
                </a:lnTo>
                <a:lnTo>
                  <a:pt x="969508" y="28397"/>
                </a:lnTo>
                <a:lnTo>
                  <a:pt x="1044647" y="28397"/>
                </a:lnTo>
                <a:lnTo>
                  <a:pt x="1038957" y="52333"/>
                </a:lnTo>
                <a:lnTo>
                  <a:pt x="1023443" y="73065"/>
                </a:lnTo>
                <a:lnTo>
                  <a:pt x="998741" y="90311"/>
                </a:lnTo>
                <a:lnTo>
                  <a:pt x="965487" y="103787"/>
                </a:lnTo>
                <a:lnTo>
                  <a:pt x="973026" y="120624"/>
                </a:lnTo>
                <a:lnTo>
                  <a:pt x="1010682" y="105263"/>
                </a:lnTo>
                <a:lnTo>
                  <a:pt x="1039621" y="83683"/>
                </a:lnTo>
                <a:lnTo>
                  <a:pt x="1058194" y="55883"/>
                </a:lnTo>
                <a:lnTo>
                  <a:pt x="1064751" y="21863"/>
                </a:lnTo>
                <a:lnTo>
                  <a:pt x="1064751" y="11559"/>
                </a:lnTo>
                <a:close/>
              </a:path>
              <a:path w="3001009" h="226059">
                <a:moveTo>
                  <a:pt x="1138634" y="137461"/>
                </a:moveTo>
                <a:lnTo>
                  <a:pt x="1007454" y="137461"/>
                </a:lnTo>
                <a:lnTo>
                  <a:pt x="1007454" y="154550"/>
                </a:lnTo>
                <a:lnTo>
                  <a:pt x="1118278" y="154550"/>
                </a:lnTo>
                <a:lnTo>
                  <a:pt x="1118278" y="218129"/>
                </a:lnTo>
                <a:lnTo>
                  <a:pt x="1138634" y="218129"/>
                </a:lnTo>
                <a:lnTo>
                  <a:pt x="1138634" y="137461"/>
                </a:lnTo>
                <a:close/>
              </a:path>
              <a:path w="3001009" h="226059">
                <a:moveTo>
                  <a:pt x="1351961" y="1759"/>
                </a:moveTo>
                <a:lnTo>
                  <a:pt x="1331606" y="1759"/>
                </a:lnTo>
                <a:lnTo>
                  <a:pt x="1331606" y="211846"/>
                </a:lnTo>
                <a:lnTo>
                  <a:pt x="1351961" y="211846"/>
                </a:lnTo>
                <a:lnTo>
                  <a:pt x="1351961" y="1759"/>
                </a:lnTo>
                <a:close/>
              </a:path>
              <a:path w="3001009" h="226059">
                <a:moveTo>
                  <a:pt x="1237870" y="16334"/>
                </a:moveTo>
                <a:lnTo>
                  <a:pt x="1213706" y="21301"/>
                </a:lnTo>
                <a:lnTo>
                  <a:pt x="1195337" y="34962"/>
                </a:lnTo>
                <a:lnTo>
                  <a:pt x="1183660" y="55455"/>
                </a:lnTo>
                <a:lnTo>
                  <a:pt x="1179568" y="80919"/>
                </a:lnTo>
                <a:lnTo>
                  <a:pt x="1183660" y="106422"/>
                </a:lnTo>
                <a:lnTo>
                  <a:pt x="1195337" y="127001"/>
                </a:lnTo>
                <a:lnTo>
                  <a:pt x="1213706" y="140748"/>
                </a:lnTo>
                <a:lnTo>
                  <a:pt x="1237870" y="145754"/>
                </a:lnTo>
                <a:lnTo>
                  <a:pt x="1261850" y="140748"/>
                </a:lnTo>
                <a:lnTo>
                  <a:pt x="1278518" y="128163"/>
                </a:lnTo>
                <a:lnTo>
                  <a:pt x="1237870" y="128163"/>
                </a:lnTo>
                <a:lnTo>
                  <a:pt x="1222824" y="124916"/>
                </a:lnTo>
                <a:lnTo>
                  <a:pt x="1210793" y="115567"/>
                </a:lnTo>
                <a:lnTo>
                  <a:pt x="1202814" y="100705"/>
                </a:lnTo>
                <a:lnTo>
                  <a:pt x="1199924" y="80919"/>
                </a:lnTo>
                <a:lnTo>
                  <a:pt x="1202814" y="61066"/>
                </a:lnTo>
                <a:lnTo>
                  <a:pt x="1210793" y="46302"/>
                </a:lnTo>
                <a:lnTo>
                  <a:pt x="1222824" y="37098"/>
                </a:lnTo>
                <a:lnTo>
                  <a:pt x="1237870" y="33925"/>
                </a:lnTo>
                <a:lnTo>
                  <a:pt x="1278676" y="33925"/>
                </a:lnTo>
                <a:lnTo>
                  <a:pt x="1261850" y="21301"/>
                </a:lnTo>
                <a:lnTo>
                  <a:pt x="1237870" y="16334"/>
                </a:lnTo>
                <a:close/>
              </a:path>
              <a:path w="3001009" h="226059">
                <a:moveTo>
                  <a:pt x="1278676" y="33925"/>
                </a:moveTo>
                <a:lnTo>
                  <a:pt x="1237870" y="33925"/>
                </a:lnTo>
                <a:lnTo>
                  <a:pt x="1252878" y="37098"/>
                </a:lnTo>
                <a:lnTo>
                  <a:pt x="1264822" y="46302"/>
                </a:lnTo>
                <a:lnTo>
                  <a:pt x="1272715" y="61066"/>
                </a:lnTo>
                <a:lnTo>
                  <a:pt x="1275565" y="80919"/>
                </a:lnTo>
                <a:lnTo>
                  <a:pt x="1272715" y="100705"/>
                </a:lnTo>
                <a:lnTo>
                  <a:pt x="1264822" y="115567"/>
                </a:lnTo>
                <a:lnTo>
                  <a:pt x="1252878" y="124916"/>
                </a:lnTo>
                <a:lnTo>
                  <a:pt x="1237870" y="128163"/>
                </a:lnTo>
                <a:lnTo>
                  <a:pt x="1278518" y="128163"/>
                </a:lnTo>
                <a:lnTo>
                  <a:pt x="1280057" y="127001"/>
                </a:lnTo>
                <a:lnTo>
                  <a:pt x="1291621" y="106422"/>
                </a:lnTo>
                <a:lnTo>
                  <a:pt x="1295669" y="80919"/>
                </a:lnTo>
                <a:lnTo>
                  <a:pt x="1291621" y="55455"/>
                </a:lnTo>
                <a:lnTo>
                  <a:pt x="1280057" y="34962"/>
                </a:lnTo>
                <a:lnTo>
                  <a:pt x="1278676" y="33925"/>
                </a:lnTo>
                <a:close/>
              </a:path>
              <a:path w="3001009" h="226059">
                <a:moveTo>
                  <a:pt x="1555990" y="1759"/>
                </a:moveTo>
                <a:lnTo>
                  <a:pt x="1535635" y="1759"/>
                </a:lnTo>
                <a:lnTo>
                  <a:pt x="1535635" y="211846"/>
                </a:lnTo>
                <a:lnTo>
                  <a:pt x="1555990" y="211846"/>
                </a:lnTo>
                <a:lnTo>
                  <a:pt x="1555990" y="95243"/>
                </a:lnTo>
                <a:lnTo>
                  <a:pt x="1591424" y="95243"/>
                </a:lnTo>
                <a:lnTo>
                  <a:pt x="1591424" y="77400"/>
                </a:lnTo>
                <a:lnTo>
                  <a:pt x="1555990" y="77400"/>
                </a:lnTo>
                <a:lnTo>
                  <a:pt x="1555990" y="1759"/>
                </a:lnTo>
                <a:close/>
              </a:path>
              <a:path w="3001009" h="226059">
                <a:moveTo>
                  <a:pt x="1496180" y="19098"/>
                </a:moveTo>
                <a:lnTo>
                  <a:pt x="1401942" y="19098"/>
                </a:lnTo>
                <a:lnTo>
                  <a:pt x="1401942" y="36438"/>
                </a:lnTo>
                <a:lnTo>
                  <a:pt x="1476076" y="36438"/>
                </a:lnTo>
                <a:lnTo>
                  <a:pt x="1476076" y="73631"/>
                </a:lnTo>
                <a:lnTo>
                  <a:pt x="1401942" y="73631"/>
                </a:lnTo>
                <a:lnTo>
                  <a:pt x="1401942" y="148770"/>
                </a:lnTo>
                <a:lnTo>
                  <a:pt x="1411492" y="148770"/>
                </a:lnTo>
                <a:lnTo>
                  <a:pt x="1439571" y="148283"/>
                </a:lnTo>
                <a:lnTo>
                  <a:pt x="1466684" y="146759"/>
                </a:lnTo>
                <a:lnTo>
                  <a:pt x="1493090" y="144105"/>
                </a:lnTo>
                <a:lnTo>
                  <a:pt x="1519049" y="140226"/>
                </a:lnTo>
                <a:lnTo>
                  <a:pt x="1518546" y="134446"/>
                </a:lnTo>
                <a:lnTo>
                  <a:pt x="1518153" y="131430"/>
                </a:lnTo>
                <a:lnTo>
                  <a:pt x="1421795" y="131430"/>
                </a:lnTo>
                <a:lnTo>
                  <a:pt x="1421795" y="90468"/>
                </a:lnTo>
                <a:lnTo>
                  <a:pt x="1496180" y="90468"/>
                </a:lnTo>
                <a:lnTo>
                  <a:pt x="1496180" y="19098"/>
                </a:lnTo>
                <a:close/>
              </a:path>
              <a:path w="3001009" h="226059">
                <a:moveTo>
                  <a:pt x="1516787" y="122886"/>
                </a:moveTo>
                <a:lnTo>
                  <a:pt x="1493251" y="126659"/>
                </a:lnTo>
                <a:lnTo>
                  <a:pt x="1469291" y="129325"/>
                </a:lnTo>
                <a:lnTo>
                  <a:pt x="1445331" y="130908"/>
                </a:lnTo>
                <a:lnTo>
                  <a:pt x="1421795" y="131430"/>
                </a:lnTo>
                <a:lnTo>
                  <a:pt x="1518153" y="131430"/>
                </a:lnTo>
                <a:lnTo>
                  <a:pt x="1517792" y="128666"/>
                </a:lnTo>
                <a:lnTo>
                  <a:pt x="1516787" y="122886"/>
                </a:lnTo>
                <a:close/>
              </a:path>
              <a:path w="3001009" h="226059">
                <a:moveTo>
                  <a:pt x="1679100" y="142990"/>
                </a:moveTo>
                <a:lnTo>
                  <a:pt x="1658996" y="142990"/>
                </a:lnTo>
                <a:lnTo>
                  <a:pt x="1658996" y="213606"/>
                </a:lnTo>
                <a:lnTo>
                  <a:pt x="1789924" y="213606"/>
                </a:lnTo>
                <a:lnTo>
                  <a:pt x="1789924" y="196517"/>
                </a:lnTo>
                <a:lnTo>
                  <a:pt x="1679100" y="196517"/>
                </a:lnTo>
                <a:lnTo>
                  <a:pt x="1679100" y="142990"/>
                </a:lnTo>
                <a:close/>
              </a:path>
              <a:path w="3001009" h="226059">
                <a:moveTo>
                  <a:pt x="1785401" y="1759"/>
                </a:moveTo>
                <a:lnTo>
                  <a:pt x="1765045" y="1759"/>
                </a:lnTo>
                <a:lnTo>
                  <a:pt x="1765045" y="34930"/>
                </a:lnTo>
                <a:lnTo>
                  <a:pt x="1724586" y="34930"/>
                </a:lnTo>
                <a:lnTo>
                  <a:pt x="1724586" y="52270"/>
                </a:lnTo>
                <a:lnTo>
                  <a:pt x="1765045" y="52270"/>
                </a:lnTo>
                <a:lnTo>
                  <a:pt x="1765045" y="77903"/>
                </a:lnTo>
                <a:lnTo>
                  <a:pt x="1724586" y="77903"/>
                </a:lnTo>
                <a:lnTo>
                  <a:pt x="1724586" y="94991"/>
                </a:lnTo>
                <a:lnTo>
                  <a:pt x="1765045" y="94991"/>
                </a:lnTo>
                <a:lnTo>
                  <a:pt x="1765045" y="156560"/>
                </a:lnTo>
                <a:lnTo>
                  <a:pt x="1785401" y="156560"/>
                </a:lnTo>
                <a:lnTo>
                  <a:pt x="1785401" y="1759"/>
                </a:lnTo>
                <a:close/>
              </a:path>
              <a:path w="3001009" h="226059">
                <a:moveTo>
                  <a:pt x="1711518" y="12313"/>
                </a:moveTo>
                <a:lnTo>
                  <a:pt x="1619039" y="12313"/>
                </a:lnTo>
                <a:lnTo>
                  <a:pt x="1619039" y="119368"/>
                </a:lnTo>
                <a:lnTo>
                  <a:pt x="1711518" y="119368"/>
                </a:lnTo>
                <a:lnTo>
                  <a:pt x="1711518" y="102530"/>
                </a:lnTo>
                <a:lnTo>
                  <a:pt x="1639395" y="102530"/>
                </a:lnTo>
                <a:lnTo>
                  <a:pt x="1639395" y="28899"/>
                </a:lnTo>
                <a:lnTo>
                  <a:pt x="1711518" y="28899"/>
                </a:lnTo>
                <a:lnTo>
                  <a:pt x="1711518" y="12313"/>
                </a:lnTo>
                <a:close/>
              </a:path>
              <a:path w="3001009" h="226059">
                <a:moveTo>
                  <a:pt x="1711518" y="28899"/>
                </a:moveTo>
                <a:lnTo>
                  <a:pt x="1691414" y="28899"/>
                </a:lnTo>
                <a:lnTo>
                  <a:pt x="1691414" y="102530"/>
                </a:lnTo>
                <a:lnTo>
                  <a:pt x="1711518" y="102530"/>
                </a:lnTo>
                <a:lnTo>
                  <a:pt x="1711518" y="28899"/>
                </a:lnTo>
                <a:close/>
              </a:path>
              <a:path w="3001009" h="226059">
                <a:moveTo>
                  <a:pt x="2054063" y="1759"/>
                </a:moveTo>
                <a:lnTo>
                  <a:pt x="2033708" y="1759"/>
                </a:lnTo>
                <a:lnTo>
                  <a:pt x="2033708" y="211846"/>
                </a:lnTo>
                <a:lnTo>
                  <a:pt x="2054063" y="211846"/>
                </a:lnTo>
                <a:lnTo>
                  <a:pt x="2054063" y="1759"/>
                </a:lnTo>
                <a:close/>
              </a:path>
              <a:path w="3001009" h="226059">
                <a:moveTo>
                  <a:pt x="1939973" y="16334"/>
                </a:moveTo>
                <a:lnTo>
                  <a:pt x="1915808" y="21301"/>
                </a:lnTo>
                <a:lnTo>
                  <a:pt x="1897440" y="34962"/>
                </a:lnTo>
                <a:lnTo>
                  <a:pt x="1885762" y="55455"/>
                </a:lnTo>
                <a:lnTo>
                  <a:pt x="1881671" y="80919"/>
                </a:lnTo>
                <a:lnTo>
                  <a:pt x="1885762" y="106422"/>
                </a:lnTo>
                <a:lnTo>
                  <a:pt x="1897440" y="127001"/>
                </a:lnTo>
                <a:lnTo>
                  <a:pt x="1915808" y="140748"/>
                </a:lnTo>
                <a:lnTo>
                  <a:pt x="1939973" y="145754"/>
                </a:lnTo>
                <a:lnTo>
                  <a:pt x="1963952" y="140748"/>
                </a:lnTo>
                <a:lnTo>
                  <a:pt x="1980620" y="128163"/>
                </a:lnTo>
                <a:lnTo>
                  <a:pt x="1939973" y="128163"/>
                </a:lnTo>
                <a:lnTo>
                  <a:pt x="1924926" y="124916"/>
                </a:lnTo>
                <a:lnTo>
                  <a:pt x="1912895" y="115567"/>
                </a:lnTo>
                <a:lnTo>
                  <a:pt x="1904916" y="100705"/>
                </a:lnTo>
                <a:lnTo>
                  <a:pt x="1902026" y="80919"/>
                </a:lnTo>
                <a:lnTo>
                  <a:pt x="1904916" y="61066"/>
                </a:lnTo>
                <a:lnTo>
                  <a:pt x="1912895" y="46302"/>
                </a:lnTo>
                <a:lnTo>
                  <a:pt x="1924926" y="37098"/>
                </a:lnTo>
                <a:lnTo>
                  <a:pt x="1939973" y="33925"/>
                </a:lnTo>
                <a:lnTo>
                  <a:pt x="1980778" y="33925"/>
                </a:lnTo>
                <a:lnTo>
                  <a:pt x="1963952" y="21301"/>
                </a:lnTo>
                <a:lnTo>
                  <a:pt x="1939973" y="16334"/>
                </a:lnTo>
                <a:close/>
              </a:path>
              <a:path w="3001009" h="226059">
                <a:moveTo>
                  <a:pt x="1980778" y="33925"/>
                </a:moveTo>
                <a:lnTo>
                  <a:pt x="1939973" y="33925"/>
                </a:lnTo>
                <a:lnTo>
                  <a:pt x="1954980" y="37098"/>
                </a:lnTo>
                <a:lnTo>
                  <a:pt x="1966925" y="46302"/>
                </a:lnTo>
                <a:lnTo>
                  <a:pt x="1974817" y="61066"/>
                </a:lnTo>
                <a:lnTo>
                  <a:pt x="1977668" y="80919"/>
                </a:lnTo>
                <a:lnTo>
                  <a:pt x="1974817" y="100705"/>
                </a:lnTo>
                <a:lnTo>
                  <a:pt x="1966925" y="115567"/>
                </a:lnTo>
                <a:lnTo>
                  <a:pt x="1954980" y="124916"/>
                </a:lnTo>
                <a:lnTo>
                  <a:pt x="1939973" y="128163"/>
                </a:lnTo>
                <a:lnTo>
                  <a:pt x="1980620" y="128163"/>
                </a:lnTo>
                <a:lnTo>
                  <a:pt x="1982160" y="127001"/>
                </a:lnTo>
                <a:lnTo>
                  <a:pt x="1993724" y="106422"/>
                </a:lnTo>
                <a:lnTo>
                  <a:pt x="1997772" y="80919"/>
                </a:lnTo>
                <a:lnTo>
                  <a:pt x="1993724" y="55455"/>
                </a:lnTo>
                <a:lnTo>
                  <a:pt x="1982160" y="34962"/>
                </a:lnTo>
                <a:lnTo>
                  <a:pt x="1980778" y="33925"/>
                </a:lnTo>
                <a:close/>
              </a:path>
              <a:path w="3001009" h="226059">
                <a:moveTo>
                  <a:pt x="2290510" y="108310"/>
                </a:moveTo>
                <a:lnTo>
                  <a:pt x="2089972" y="108310"/>
                </a:lnTo>
                <a:lnTo>
                  <a:pt x="2089972" y="125650"/>
                </a:lnTo>
                <a:lnTo>
                  <a:pt x="2290510" y="125650"/>
                </a:lnTo>
                <a:lnTo>
                  <a:pt x="2290510" y="108310"/>
                </a:lnTo>
                <a:close/>
              </a:path>
              <a:path w="3001009" h="226059">
                <a:moveTo>
                  <a:pt x="2189990" y="3015"/>
                </a:moveTo>
                <a:lnTo>
                  <a:pt x="2165543" y="6431"/>
                </a:lnTo>
                <a:lnTo>
                  <a:pt x="2148022" y="15643"/>
                </a:lnTo>
                <a:lnTo>
                  <a:pt x="2137476" y="29095"/>
                </a:lnTo>
                <a:lnTo>
                  <a:pt x="2133950" y="45234"/>
                </a:lnTo>
                <a:lnTo>
                  <a:pt x="2134711" y="53354"/>
                </a:lnTo>
                <a:lnTo>
                  <a:pt x="2137028" y="61003"/>
                </a:lnTo>
                <a:lnTo>
                  <a:pt x="2140947" y="67992"/>
                </a:lnTo>
                <a:lnTo>
                  <a:pt x="2146515" y="74133"/>
                </a:lnTo>
                <a:lnTo>
                  <a:pt x="2146515" y="108310"/>
                </a:lnTo>
                <a:lnTo>
                  <a:pt x="2167121" y="108310"/>
                </a:lnTo>
                <a:lnTo>
                  <a:pt x="2167121" y="84939"/>
                </a:lnTo>
                <a:lnTo>
                  <a:pt x="2212984" y="84939"/>
                </a:lnTo>
                <a:lnTo>
                  <a:pt x="2213863" y="84688"/>
                </a:lnTo>
                <a:lnTo>
                  <a:pt x="2234219" y="84688"/>
                </a:lnTo>
                <a:lnTo>
                  <a:pt x="2234219" y="73882"/>
                </a:lnTo>
                <a:lnTo>
                  <a:pt x="2237164" y="70615"/>
                </a:lnTo>
                <a:lnTo>
                  <a:pt x="2189990" y="70615"/>
                </a:lnTo>
                <a:lnTo>
                  <a:pt x="2174130" y="68664"/>
                </a:lnTo>
                <a:lnTo>
                  <a:pt x="2163006" y="63296"/>
                </a:lnTo>
                <a:lnTo>
                  <a:pt x="2156453" y="55243"/>
                </a:lnTo>
                <a:lnTo>
                  <a:pt x="2154305" y="45234"/>
                </a:lnTo>
                <a:lnTo>
                  <a:pt x="2156453" y="35409"/>
                </a:lnTo>
                <a:lnTo>
                  <a:pt x="2163006" y="27517"/>
                </a:lnTo>
                <a:lnTo>
                  <a:pt x="2174130" y="22263"/>
                </a:lnTo>
                <a:lnTo>
                  <a:pt x="2189990" y="20355"/>
                </a:lnTo>
                <a:lnTo>
                  <a:pt x="2236275" y="20355"/>
                </a:lnTo>
                <a:lnTo>
                  <a:pt x="2232460" y="15643"/>
                </a:lnTo>
                <a:lnTo>
                  <a:pt x="2214594" y="6431"/>
                </a:lnTo>
                <a:lnTo>
                  <a:pt x="2189990" y="3015"/>
                </a:lnTo>
                <a:close/>
              </a:path>
              <a:path w="3001009" h="226059">
                <a:moveTo>
                  <a:pt x="2234219" y="84688"/>
                </a:moveTo>
                <a:lnTo>
                  <a:pt x="2213863" y="84688"/>
                </a:lnTo>
                <a:lnTo>
                  <a:pt x="2213863" y="108310"/>
                </a:lnTo>
                <a:lnTo>
                  <a:pt x="2234219" y="108310"/>
                </a:lnTo>
                <a:lnTo>
                  <a:pt x="2234219" y="84688"/>
                </a:lnTo>
                <a:close/>
              </a:path>
              <a:path w="3001009" h="226059">
                <a:moveTo>
                  <a:pt x="2212984" y="84939"/>
                </a:moveTo>
                <a:lnTo>
                  <a:pt x="2167121" y="84939"/>
                </a:lnTo>
                <a:lnTo>
                  <a:pt x="2173906" y="86698"/>
                </a:lnTo>
                <a:lnTo>
                  <a:pt x="2181194" y="87704"/>
                </a:lnTo>
                <a:lnTo>
                  <a:pt x="2199037" y="87704"/>
                </a:lnTo>
                <a:lnTo>
                  <a:pt x="2206827" y="86698"/>
                </a:lnTo>
                <a:lnTo>
                  <a:pt x="2212984" y="84939"/>
                </a:lnTo>
                <a:close/>
              </a:path>
              <a:path w="3001009" h="226059">
                <a:moveTo>
                  <a:pt x="2236275" y="20355"/>
                </a:moveTo>
                <a:lnTo>
                  <a:pt x="2189990" y="20355"/>
                </a:lnTo>
                <a:lnTo>
                  <a:pt x="2206218" y="22263"/>
                </a:lnTo>
                <a:lnTo>
                  <a:pt x="2217664" y="27517"/>
                </a:lnTo>
                <a:lnTo>
                  <a:pt x="2224445" y="35409"/>
                </a:lnTo>
                <a:lnTo>
                  <a:pt x="2226680" y="45234"/>
                </a:lnTo>
                <a:lnTo>
                  <a:pt x="2224445" y="55243"/>
                </a:lnTo>
                <a:lnTo>
                  <a:pt x="2217664" y="63296"/>
                </a:lnTo>
                <a:lnTo>
                  <a:pt x="2206218" y="68664"/>
                </a:lnTo>
                <a:lnTo>
                  <a:pt x="2189990" y="70615"/>
                </a:lnTo>
                <a:lnTo>
                  <a:pt x="2237164" y="70615"/>
                </a:lnTo>
                <a:lnTo>
                  <a:pt x="2239720" y="67780"/>
                </a:lnTo>
                <a:lnTo>
                  <a:pt x="2243737" y="60877"/>
                </a:lnTo>
                <a:lnTo>
                  <a:pt x="2246199" y="53315"/>
                </a:lnTo>
                <a:lnTo>
                  <a:pt x="2247035" y="45234"/>
                </a:lnTo>
                <a:lnTo>
                  <a:pt x="2243352" y="29095"/>
                </a:lnTo>
                <a:lnTo>
                  <a:pt x="2236275" y="20355"/>
                </a:lnTo>
                <a:close/>
              </a:path>
              <a:path w="3001009" h="226059">
                <a:moveTo>
                  <a:pt x="2189990" y="140728"/>
                </a:moveTo>
                <a:lnTo>
                  <a:pt x="2165877" y="143901"/>
                </a:lnTo>
                <a:lnTo>
                  <a:pt x="2147865" y="152728"/>
                </a:lnTo>
                <a:lnTo>
                  <a:pt x="2136592" y="166172"/>
                </a:lnTo>
                <a:lnTo>
                  <a:pt x="2132693" y="183198"/>
                </a:lnTo>
                <a:lnTo>
                  <a:pt x="2136592" y="200542"/>
                </a:lnTo>
                <a:lnTo>
                  <a:pt x="2147865" y="213951"/>
                </a:lnTo>
                <a:lnTo>
                  <a:pt x="2165877" y="222601"/>
                </a:lnTo>
                <a:lnTo>
                  <a:pt x="2189990" y="225668"/>
                </a:lnTo>
                <a:lnTo>
                  <a:pt x="2214393" y="222601"/>
                </a:lnTo>
                <a:lnTo>
                  <a:pt x="2232554" y="213951"/>
                </a:lnTo>
                <a:lnTo>
                  <a:pt x="2237304" y="208328"/>
                </a:lnTo>
                <a:lnTo>
                  <a:pt x="2189990" y="208328"/>
                </a:lnTo>
                <a:lnTo>
                  <a:pt x="2173549" y="206239"/>
                </a:lnTo>
                <a:lnTo>
                  <a:pt x="2162127" y="200664"/>
                </a:lnTo>
                <a:lnTo>
                  <a:pt x="2155463" y="192638"/>
                </a:lnTo>
                <a:lnTo>
                  <a:pt x="2153300" y="183198"/>
                </a:lnTo>
                <a:lnTo>
                  <a:pt x="2155499" y="173759"/>
                </a:lnTo>
                <a:lnTo>
                  <a:pt x="2162221" y="165733"/>
                </a:lnTo>
                <a:lnTo>
                  <a:pt x="2173655" y="160157"/>
                </a:lnTo>
                <a:lnTo>
                  <a:pt x="2189990" y="158068"/>
                </a:lnTo>
                <a:lnTo>
                  <a:pt x="2237053" y="158068"/>
                </a:lnTo>
                <a:lnTo>
                  <a:pt x="2232554" y="152728"/>
                </a:lnTo>
                <a:lnTo>
                  <a:pt x="2214393" y="143901"/>
                </a:lnTo>
                <a:lnTo>
                  <a:pt x="2189990" y="140728"/>
                </a:lnTo>
                <a:close/>
              </a:path>
              <a:path w="3001009" h="226059">
                <a:moveTo>
                  <a:pt x="2237053" y="158068"/>
                </a:moveTo>
                <a:lnTo>
                  <a:pt x="2189990" y="158068"/>
                </a:lnTo>
                <a:lnTo>
                  <a:pt x="2206760" y="160157"/>
                </a:lnTo>
                <a:lnTo>
                  <a:pt x="2218418" y="165733"/>
                </a:lnTo>
                <a:lnTo>
                  <a:pt x="2225223" y="173759"/>
                </a:lnTo>
                <a:lnTo>
                  <a:pt x="2227434" y="183198"/>
                </a:lnTo>
                <a:lnTo>
                  <a:pt x="2225223" y="192638"/>
                </a:lnTo>
                <a:lnTo>
                  <a:pt x="2218418" y="200664"/>
                </a:lnTo>
                <a:lnTo>
                  <a:pt x="2206760" y="206239"/>
                </a:lnTo>
                <a:lnTo>
                  <a:pt x="2189990" y="208328"/>
                </a:lnTo>
                <a:lnTo>
                  <a:pt x="2237304" y="208328"/>
                </a:lnTo>
                <a:lnTo>
                  <a:pt x="2243882" y="200542"/>
                </a:lnTo>
                <a:lnTo>
                  <a:pt x="2247789" y="183198"/>
                </a:lnTo>
                <a:lnTo>
                  <a:pt x="2243882" y="166172"/>
                </a:lnTo>
                <a:lnTo>
                  <a:pt x="2237053" y="158068"/>
                </a:lnTo>
                <a:close/>
              </a:path>
              <a:path w="3001009" h="226059">
                <a:moveTo>
                  <a:pt x="2473681" y="1759"/>
                </a:moveTo>
                <a:lnTo>
                  <a:pt x="2453326" y="1759"/>
                </a:lnTo>
                <a:lnTo>
                  <a:pt x="2453326" y="211846"/>
                </a:lnTo>
                <a:lnTo>
                  <a:pt x="2473681" y="211846"/>
                </a:lnTo>
                <a:lnTo>
                  <a:pt x="2473681" y="98258"/>
                </a:lnTo>
                <a:lnTo>
                  <a:pt x="2509115" y="98258"/>
                </a:lnTo>
                <a:lnTo>
                  <a:pt x="2509115" y="80416"/>
                </a:lnTo>
                <a:lnTo>
                  <a:pt x="2473681" y="80416"/>
                </a:lnTo>
                <a:lnTo>
                  <a:pt x="2473681" y="1759"/>
                </a:lnTo>
                <a:close/>
              </a:path>
              <a:path w="3001009" h="226059">
                <a:moveTo>
                  <a:pt x="2369643" y="62574"/>
                </a:moveTo>
                <a:lnTo>
                  <a:pt x="2349437" y="66107"/>
                </a:lnTo>
                <a:lnTo>
                  <a:pt x="2333895" y="75767"/>
                </a:lnTo>
                <a:lnTo>
                  <a:pt x="2323914" y="90138"/>
                </a:lnTo>
                <a:lnTo>
                  <a:pt x="2320388" y="107808"/>
                </a:lnTo>
                <a:lnTo>
                  <a:pt x="2323949" y="125650"/>
                </a:lnTo>
                <a:lnTo>
                  <a:pt x="2333989" y="139911"/>
                </a:lnTo>
                <a:lnTo>
                  <a:pt x="2349543" y="149367"/>
                </a:lnTo>
                <a:lnTo>
                  <a:pt x="2369643" y="152791"/>
                </a:lnTo>
                <a:lnTo>
                  <a:pt x="2389374" y="149367"/>
                </a:lnTo>
                <a:lnTo>
                  <a:pt x="2404605" y="139911"/>
                </a:lnTo>
                <a:lnTo>
                  <a:pt x="2406810" y="136707"/>
                </a:lnTo>
                <a:lnTo>
                  <a:pt x="2369643" y="136707"/>
                </a:lnTo>
                <a:lnTo>
                  <a:pt x="2357203" y="134348"/>
                </a:lnTo>
                <a:lnTo>
                  <a:pt x="2347968" y="128006"/>
                </a:lnTo>
                <a:lnTo>
                  <a:pt x="2342220" y="118790"/>
                </a:lnTo>
                <a:lnTo>
                  <a:pt x="2340241" y="107808"/>
                </a:lnTo>
                <a:lnTo>
                  <a:pt x="2342220" y="97182"/>
                </a:lnTo>
                <a:lnTo>
                  <a:pt x="2347968" y="88018"/>
                </a:lnTo>
                <a:lnTo>
                  <a:pt x="2357203" y="81586"/>
                </a:lnTo>
                <a:lnTo>
                  <a:pt x="2369643" y="79159"/>
                </a:lnTo>
                <a:lnTo>
                  <a:pt x="2406921" y="79159"/>
                </a:lnTo>
                <a:lnTo>
                  <a:pt x="2404605" y="75767"/>
                </a:lnTo>
                <a:lnTo>
                  <a:pt x="2389374" y="66107"/>
                </a:lnTo>
                <a:lnTo>
                  <a:pt x="2369643" y="62574"/>
                </a:lnTo>
                <a:close/>
              </a:path>
              <a:path w="3001009" h="226059">
                <a:moveTo>
                  <a:pt x="2406921" y="79159"/>
                </a:moveTo>
                <a:lnTo>
                  <a:pt x="2369643" y="79159"/>
                </a:lnTo>
                <a:lnTo>
                  <a:pt x="2381713" y="81586"/>
                </a:lnTo>
                <a:lnTo>
                  <a:pt x="2390626" y="88018"/>
                </a:lnTo>
                <a:lnTo>
                  <a:pt x="2396147" y="97182"/>
                </a:lnTo>
                <a:lnTo>
                  <a:pt x="2398040" y="107808"/>
                </a:lnTo>
                <a:lnTo>
                  <a:pt x="2396147" y="118790"/>
                </a:lnTo>
                <a:lnTo>
                  <a:pt x="2390626" y="128006"/>
                </a:lnTo>
                <a:lnTo>
                  <a:pt x="2381713" y="134348"/>
                </a:lnTo>
                <a:lnTo>
                  <a:pt x="2369643" y="136707"/>
                </a:lnTo>
                <a:lnTo>
                  <a:pt x="2406810" y="136707"/>
                </a:lnTo>
                <a:lnTo>
                  <a:pt x="2414417" y="125650"/>
                </a:lnTo>
                <a:lnTo>
                  <a:pt x="2417892" y="107808"/>
                </a:lnTo>
                <a:lnTo>
                  <a:pt x="2414417" y="90138"/>
                </a:lnTo>
                <a:lnTo>
                  <a:pt x="2406921" y="79159"/>
                </a:lnTo>
                <a:close/>
              </a:path>
              <a:path w="3001009" h="226059">
                <a:moveTo>
                  <a:pt x="2429704" y="30658"/>
                </a:moveTo>
                <a:lnTo>
                  <a:pt x="2307571" y="30658"/>
                </a:lnTo>
                <a:lnTo>
                  <a:pt x="2307571" y="47495"/>
                </a:lnTo>
                <a:lnTo>
                  <a:pt x="2429704" y="47495"/>
                </a:lnTo>
                <a:lnTo>
                  <a:pt x="2429704" y="30658"/>
                </a:lnTo>
                <a:close/>
              </a:path>
              <a:path w="3001009" h="226059">
                <a:moveTo>
                  <a:pt x="2378690" y="0"/>
                </a:moveTo>
                <a:lnTo>
                  <a:pt x="2358334" y="0"/>
                </a:lnTo>
                <a:lnTo>
                  <a:pt x="2358334" y="30658"/>
                </a:lnTo>
                <a:lnTo>
                  <a:pt x="2378690" y="30658"/>
                </a:lnTo>
                <a:lnTo>
                  <a:pt x="2378690" y="0"/>
                </a:lnTo>
                <a:close/>
              </a:path>
              <a:path w="3001009" h="226059">
                <a:moveTo>
                  <a:pt x="2609859" y="12313"/>
                </a:moveTo>
                <a:lnTo>
                  <a:pt x="2530448" y="12313"/>
                </a:lnTo>
                <a:lnTo>
                  <a:pt x="2530448" y="29150"/>
                </a:lnTo>
                <a:lnTo>
                  <a:pt x="2590258" y="29150"/>
                </a:lnTo>
                <a:lnTo>
                  <a:pt x="2585774" y="51206"/>
                </a:lnTo>
                <a:lnTo>
                  <a:pt x="2572855" y="72154"/>
                </a:lnTo>
                <a:lnTo>
                  <a:pt x="2552303" y="91454"/>
                </a:lnTo>
                <a:lnTo>
                  <a:pt x="2524919" y="108562"/>
                </a:lnTo>
                <a:lnTo>
                  <a:pt x="2534971" y="124142"/>
                </a:lnTo>
                <a:lnTo>
                  <a:pt x="2554161" y="113301"/>
                </a:lnTo>
                <a:lnTo>
                  <a:pt x="2570876" y="101117"/>
                </a:lnTo>
                <a:lnTo>
                  <a:pt x="2584906" y="87566"/>
                </a:lnTo>
                <a:lnTo>
                  <a:pt x="2596038" y="72626"/>
                </a:lnTo>
                <a:lnTo>
                  <a:pt x="2661376" y="72626"/>
                </a:lnTo>
                <a:lnTo>
                  <a:pt x="2661376" y="55286"/>
                </a:lnTo>
                <a:lnTo>
                  <a:pt x="2604331" y="55286"/>
                </a:lnTo>
                <a:lnTo>
                  <a:pt x="2606679" y="47876"/>
                </a:lnTo>
                <a:lnTo>
                  <a:pt x="2608414" y="40302"/>
                </a:lnTo>
                <a:lnTo>
                  <a:pt x="2609490" y="32492"/>
                </a:lnTo>
                <a:lnTo>
                  <a:pt x="2609859" y="24376"/>
                </a:lnTo>
                <a:lnTo>
                  <a:pt x="2609859" y="12313"/>
                </a:lnTo>
                <a:close/>
              </a:path>
              <a:path w="3001009" h="226059">
                <a:moveTo>
                  <a:pt x="2661376" y="72626"/>
                </a:moveTo>
                <a:lnTo>
                  <a:pt x="2641523" y="72626"/>
                </a:lnTo>
                <a:lnTo>
                  <a:pt x="2641523" y="121629"/>
                </a:lnTo>
                <a:lnTo>
                  <a:pt x="2661376" y="121629"/>
                </a:lnTo>
                <a:lnTo>
                  <a:pt x="2661376" y="72626"/>
                </a:lnTo>
                <a:close/>
              </a:path>
              <a:path w="3001009" h="226059">
                <a:moveTo>
                  <a:pt x="2661376" y="4020"/>
                </a:moveTo>
                <a:lnTo>
                  <a:pt x="2641523" y="4020"/>
                </a:lnTo>
                <a:lnTo>
                  <a:pt x="2641523" y="55286"/>
                </a:lnTo>
                <a:lnTo>
                  <a:pt x="2661376" y="55286"/>
                </a:lnTo>
                <a:lnTo>
                  <a:pt x="2661376" y="4020"/>
                </a:lnTo>
                <a:close/>
              </a:path>
              <a:path w="3001009" h="226059">
                <a:moveTo>
                  <a:pt x="2593776" y="136959"/>
                </a:moveTo>
                <a:lnTo>
                  <a:pt x="2593776" y="142739"/>
                </a:lnTo>
                <a:lnTo>
                  <a:pt x="2591094" y="160071"/>
                </a:lnTo>
                <a:lnTo>
                  <a:pt x="2582876" y="175659"/>
                </a:lnTo>
                <a:lnTo>
                  <a:pt x="2568862" y="189174"/>
                </a:lnTo>
                <a:lnTo>
                  <a:pt x="2548793" y="200287"/>
                </a:lnTo>
                <a:lnTo>
                  <a:pt x="2558342" y="217124"/>
                </a:lnTo>
                <a:lnTo>
                  <a:pt x="2570491" y="211265"/>
                </a:lnTo>
                <a:lnTo>
                  <a:pt x="2581274" y="204559"/>
                </a:lnTo>
                <a:lnTo>
                  <a:pt x="2590642" y="196910"/>
                </a:lnTo>
                <a:lnTo>
                  <a:pt x="2598551" y="188224"/>
                </a:lnTo>
                <a:lnTo>
                  <a:pt x="2627740" y="188224"/>
                </a:lnTo>
                <a:lnTo>
                  <a:pt x="2607095" y="174403"/>
                </a:lnTo>
                <a:lnTo>
                  <a:pt x="2609918" y="167193"/>
                </a:lnTo>
                <a:lnTo>
                  <a:pt x="2611964" y="159513"/>
                </a:lnTo>
                <a:lnTo>
                  <a:pt x="2613209" y="151361"/>
                </a:lnTo>
                <a:lnTo>
                  <a:pt x="2613629" y="142739"/>
                </a:lnTo>
                <a:lnTo>
                  <a:pt x="2613629" y="137210"/>
                </a:lnTo>
                <a:lnTo>
                  <a:pt x="2593776" y="136959"/>
                </a:lnTo>
                <a:close/>
              </a:path>
              <a:path w="3001009" h="226059">
                <a:moveTo>
                  <a:pt x="2627740" y="188224"/>
                </a:moveTo>
                <a:lnTo>
                  <a:pt x="2598551" y="188224"/>
                </a:lnTo>
                <a:lnTo>
                  <a:pt x="2633733" y="216872"/>
                </a:lnTo>
                <a:lnTo>
                  <a:pt x="2645002" y="211265"/>
                </a:lnTo>
                <a:lnTo>
                  <a:pt x="2654811" y="204747"/>
                </a:lnTo>
                <a:lnTo>
                  <a:pt x="2663312" y="197153"/>
                </a:lnTo>
                <a:lnTo>
                  <a:pt x="2665686" y="194255"/>
                </a:lnTo>
                <a:lnTo>
                  <a:pt x="2636748" y="194255"/>
                </a:lnTo>
                <a:lnTo>
                  <a:pt x="2627740" y="188224"/>
                </a:lnTo>
                <a:close/>
              </a:path>
              <a:path w="3001009" h="226059">
                <a:moveTo>
                  <a:pt x="2701167" y="188475"/>
                </a:moveTo>
                <a:lnTo>
                  <a:pt x="2670423" y="188475"/>
                </a:lnTo>
                <a:lnTo>
                  <a:pt x="2708872" y="216872"/>
                </a:lnTo>
                <a:lnTo>
                  <a:pt x="2719929" y="200287"/>
                </a:lnTo>
                <a:lnTo>
                  <a:pt x="2701167" y="188475"/>
                </a:lnTo>
                <a:close/>
              </a:path>
              <a:path w="3001009" h="226059">
                <a:moveTo>
                  <a:pt x="2663889" y="136959"/>
                </a:moveTo>
                <a:lnTo>
                  <a:pt x="2663889" y="142739"/>
                </a:lnTo>
                <a:lnTo>
                  <a:pt x="2662299" y="158139"/>
                </a:lnTo>
                <a:lnTo>
                  <a:pt x="2657387" y="172078"/>
                </a:lnTo>
                <a:lnTo>
                  <a:pt x="2648941" y="184227"/>
                </a:lnTo>
                <a:lnTo>
                  <a:pt x="2636748" y="194255"/>
                </a:lnTo>
                <a:lnTo>
                  <a:pt x="2665686" y="194255"/>
                </a:lnTo>
                <a:lnTo>
                  <a:pt x="2670423" y="188475"/>
                </a:lnTo>
                <a:lnTo>
                  <a:pt x="2701167" y="188475"/>
                </a:lnTo>
                <a:lnTo>
                  <a:pt x="2688689" y="180709"/>
                </a:lnTo>
                <a:lnTo>
                  <a:pt x="2678213" y="174403"/>
                </a:lnTo>
                <a:lnTo>
                  <a:pt x="2680707" y="167052"/>
                </a:lnTo>
                <a:lnTo>
                  <a:pt x="2682517" y="159325"/>
                </a:lnTo>
                <a:lnTo>
                  <a:pt x="2683620" y="151220"/>
                </a:lnTo>
                <a:lnTo>
                  <a:pt x="2683993" y="142739"/>
                </a:lnTo>
                <a:lnTo>
                  <a:pt x="2683993" y="137210"/>
                </a:lnTo>
                <a:lnTo>
                  <a:pt x="2663889" y="136959"/>
                </a:lnTo>
                <a:close/>
              </a:path>
              <a:path w="3001009" h="226059">
                <a:moveTo>
                  <a:pt x="2705856" y="1759"/>
                </a:moveTo>
                <a:lnTo>
                  <a:pt x="2686003" y="1759"/>
                </a:lnTo>
                <a:lnTo>
                  <a:pt x="2686003" y="123891"/>
                </a:lnTo>
                <a:lnTo>
                  <a:pt x="2705856" y="123891"/>
                </a:lnTo>
                <a:lnTo>
                  <a:pt x="2705856" y="1759"/>
                </a:lnTo>
                <a:close/>
              </a:path>
              <a:path w="3001009" h="226059">
                <a:moveTo>
                  <a:pt x="2851835" y="20104"/>
                </a:moveTo>
                <a:lnTo>
                  <a:pt x="2750812" y="20104"/>
                </a:lnTo>
                <a:lnTo>
                  <a:pt x="2750812" y="145754"/>
                </a:lnTo>
                <a:lnTo>
                  <a:pt x="2760110" y="145754"/>
                </a:lnTo>
                <a:lnTo>
                  <a:pt x="2788754" y="145267"/>
                </a:lnTo>
                <a:lnTo>
                  <a:pt x="2816244" y="143744"/>
                </a:lnTo>
                <a:lnTo>
                  <a:pt x="2843122" y="141089"/>
                </a:lnTo>
                <a:lnTo>
                  <a:pt x="2869929" y="137210"/>
                </a:lnTo>
                <a:lnTo>
                  <a:pt x="2869426" y="131430"/>
                </a:lnTo>
                <a:lnTo>
                  <a:pt x="2868882" y="128163"/>
                </a:lnTo>
                <a:lnTo>
                  <a:pt x="2771167" y="128163"/>
                </a:lnTo>
                <a:lnTo>
                  <a:pt x="2771167" y="37695"/>
                </a:lnTo>
                <a:lnTo>
                  <a:pt x="2851835" y="37695"/>
                </a:lnTo>
                <a:lnTo>
                  <a:pt x="2851835" y="20104"/>
                </a:lnTo>
                <a:close/>
              </a:path>
              <a:path w="3001009" h="226059">
                <a:moveTo>
                  <a:pt x="2867918" y="119619"/>
                </a:moveTo>
                <a:lnTo>
                  <a:pt x="2843613" y="123498"/>
                </a:lnTo>
                <a:lnTo>
                  <a:pt x="2819354" y="126153"/>
                </a:lnTo>
                <a:lnTo>
                  <a:pt x="2795190" y="127676"/>
                </a:lnTo>
                <a:lnTo>
                  <a:pt x="2771167" y="128163"/>
                </a:lnTo>
                <a:lnTo>
                  <a:pt x="2868882" y="128163"/>
                </a:lnTo>
                <a:lnTo>
                  <a:pt x="2868421" y="125399"/>
                </a:lnTo>
                <a:lnTo>
                  <a:pt x="2867918" y="119619"/>
                </a:lnTo>
                <a:close/>
              </a:path>
              <a:path w="3001009" h="226059">
                <a:moveTo>
                  <a:pt x="2904860" y="1759"/>
                </a:moveTo>
                <a:lnTo>
                  <a:pt x="2884504" y="1759"/>
                </a:lnTo>
                <a:lnTo>
                  <a:pt x="2884504" y="211846"/>
                </a:lnTo>
                <a:lnTo>
                  <a:pt x="2904860" y="211846"/>
                </a:lnTo>
                <a:lnTo>
                  <a:pt x="2904860" y="94740"/>
                </a:lnTo>
                <a:lnTo>
                  <a:pt x="2940293" y="94740"/>
                </a:lnTo>
                <a:lnTo>
                  <a:pt x="2940293" y="76898"/>
                </a:lnTo>
                <a:lnTo>
                  <a:pt x="2904860" y="76898"/>
                </a:lnTo>
                <a:lnTo>
                  <a:pt x="2904860" y="1759"/>
                </a:lnTo>
                <a:close/>
              </a:path>
              <a:path w="3001009" h="226059">
                <a:moveTo>
                  <a:pt x="2981730" y="164351"/>
                </a:moveTo>
                <a:lnTo>
                  <a:pt x="2962380" y="183952"/>
                </a:lnTo>
                <a:lnTo>
                  <a:pt x="2981730" y="203302"/>
                </a:lnTo>
                <a:lnTo>
                  <a:pt x="3000829" y="183952"/>
                </a:lnTo>
                <a:lnTo>
                  <a:pt x="2981730" y="164351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78334" y="8621559"/>
            <a:ext cx="1069340" cy="293370"/>
          </a:xfrm>
          <a:custGeom>
            <a:avLst/>
            <a:gdLst/>
            <a:ahLst/>
            <a:cxnLst/>
            <a:rect l="l" t="t" r="r" b="b"/>
            <a:pathLst>
              <a:path w="1069339" h="293370">
                <a:moveTo>
                  <a:pt x="137210" y="72374"/>
                </a:moveTo>
                <a:lnTo>
                  <a:pt x="87452" y="72374"/>
                </a:lnTo>
                <a:lnTo>
                  <a:pt x="87452" y="272913"/>
                </a:lnTo>
                <a:lnTo>
                  <a:pt x="137210" y="272913"/>
                </a:lnTo>
                <a:lnTo>
                  <a:pt x="137210" y="72374"/>
                </a:lnTo>
                <a:close/>
              </a:path>
              <a:path w="1069339" h="293370">
                <a:moveTo>
                  <a:pt x="137210" y="10931"/>
                </a:moveTo>
                <a:lnTo>
                  <a:pt x="99892" y="10931"/>
                </a:lnTo>
                <a:lnTo>
                  <a:pt x="0" y="71620"/>
                </a:lnTo>
                <a:lnTo>
                  <a:pt x="23371" y="111577"/>
                </a:lnTo>
                <a:lnTo>
                  <a:pt x="87452" y="72374"/>
                </a:lnTo>
                <a:lnTo>
                  <a:pt x="137210" y="72374"/>
                </a:lnTo>
                <a:lnTo>
                  <a:pt x="137210" y="10931"/>
                </a:lnTo>
                <a:close/>
              </a:path>
              <a:path w="1069339" h="293370">
                <a:moveTo>
                  <a:pt x="371120" y="221270"/>
                </a:moveTo>
                <a:lnTo>
                  <a:pt x="321740" y="221270"/>
                </a:lnTo>
                <a:lnTo>
                  <a:pt x="321740" y="272913"/>
                </a:lnTo>
                <a:lnTo>
                  <a:pt x="371120" y="272913"/>
                </a:lnTo>
                <a:lnTo>
                  <a:pt x="371120" y="221270"/>
                </a:lnTo>
                <a:close/>
              </a:path>
              <a:path w="1069339" h="293370">
                <a:moveTo>
                  <a:pt x="305154" y="0"/>
                </a:moveTo>
                <a:lnTo>
                  <a:pt x="195461" y="185837"/>
                </a:lnTo>
                <a:lnTo>
                  <a:pt x="204885" y="221270"/>
                </a:lnTo>
                <a:lnTo>
                  <a:pt x="411454" y="221270"/>
                </a:lnTo>
                <a:lnTo>
                  <a:pt x="411454" y="179429"/>
                </a:lnTo>
                <a:lnTo>
                  <a:pt x="254265" y="179429"/>
                </a:lnTo>
                <a:lnTo>
                  <a:pt x="345111" y="24124"/>
                </a:lnTo>
                <a:lnTo>
                  <a:pt x="305154" y="0"/>
                </a:lnTo>
                <a:close/>
              </a:path>
              <a:path w="1069339" h="293370">
                <a:moveTo>
                  <a:pt x="371120" y="119493"/>
                </a:moveTo>
                <a:lnTo>
                  <a:pt x="321740" y="119493"/>
                </a:lnTo>
                <a:lnTo>
                  <a:pt x="321740" y="179429"/>
                </a:lnTo>
                <a:lnTo>
                  <a:pt x="371120" y="179429"/>
                </a:lnTo>
                <a:lnTo>
                  <a:pt x="371120" y="119493"/>
                </a:lnTo>
                <a:close/>
              </a:path>
              <a:path w="1069339" h="293370">
                <a:moveTo>
                  <a:pt x="476640" y="208454"/>
                </a:moveTo>
                <a:lnTo>
                  <a:pt x="434045" y="251049"/>
                </a:lnTo>
                <a:lnTo>
                  <a:pt x="476640" y="293268"/>
                </a:lnTo>
                <a:lnTo>
                  <a:pt x="518859" y="251049"/>
                </a:lnTo>
                <a:lnTo>
                  <a:pt x="476640" y="208454"/>
                </a:lnTo>
                <a:close/>
              </a:path>
              <a:path w="1069339" h="293370">
                <a:moveTo>
                  <a:pt x="657836" y="4146"/>
                </a:moveTo>
                <a:lnTo>
                  <a:pt x="614393" y="13004"/>
                </a:lnTo>
                <a:lnTo>
                  <a:pt x="580561" y="39108"/>
                </a:lnTo>
                <a:lnTo>
                  <a:pt x="558604" y="81751"/>
                </a:lnTo>
                <a:lnTo>
                  <a:pt x="550782" y="140226"/>
                </a:lnTo>
                <a:lnTo>
                  <a:pt x="556896" y="199713"/>
                </a:lnTo>
                <a:lnTo>
                  <a:pt x="575378" y="242380"/>
                </a:lnTo>
                <a:lnTo>
                  <a:pt x="606441" y="268083"/>
                </a:lnTo>
                <a:lnTo>
                  <a:pt x="650297" y="276682"/>
                </a:lnTo>
                <a:lnTo>
                  <a:pt x="687150" y="270133"/>
                </a:lnTo>
                <a:lnTo>
                  <a:pt x="716405" y="251426"/>
                </a:lnTo>
                <a:lnTo>
                  <a:pt x="728010" y="233710"/>
                </a:lnTo>
                <a:lnTo>
                  <a:pt x="649920" y="233710"/>
                </a:lnTo>
                <a:lnTo>
                  <a:pt x="630266" y="229110"/>
                </a:lnTo>
                <a:lnTo>
                  <a:pt x="616230" y="215569"/>
                </a:lnTo>
                <a:lnTo>
                  <a:pt x="607354" y="193476"/>
                </a:lnTo>
                <a:lnTo>
                  <a:pt x="603178" y="163220"/>
                </a:lnTo>
                <a:lnTo>
                  <a:pt x="612773" y="156676"/>
                </a:lnTo>
                <a:lnTo>
                  <a:pt x="624806" y="150733"/>
                </a:lnTo>
                <a:lnTo>
                  <a:pt x="637899" y="146416"/>
                </a:lnTo>
                <a:lnTo>
                  <a:pt x="650674" y="144749"/>
                </a:lnTo>
                <a:lnTo>
                  <a:pt x="733630" y="144749"/>
                </a:lnTo>
                <a:lnTo>
                  <a:pt x="720835" y="125148"/>
                </a:lnTo>
                <a:lnTo>
                  <a:pt x="713379" y="120624"/>
                </a:lnTo>
                <a:lnTo>
                  <a:pt x="603555" y="120624"/>
                </a:lnTo>
                <a:lnTo>
                  <a:pt x="609033" y="89361"/>
                </a:lnTo>
                <a:lnTo>
                  <a:pt x="621084" y="66155"/>
                </a:lnTo>
                <a:lnTo>
                  <a:pt x="639919" y="51713"/>
                </a:lnTo>
                <a:lnTo>
                  <a:pt x="665752" y="46742"/>
                </a:lnTo>
                <a:lnTo>
                  <a:pt x="713873" y="46742"/>
                </a:lnTo>
                <a:lnTo>
                  <a:pt x="726065" y="20732"/>
                </a:lnTo>
                <a:lnTo>
                  <a:pt x="712648" y="13370"/>
                </a:lnTo>
                <a:lnTo>
                  <a:pt x="696757" y="8198"/>
                </a:lnTo>
                <a:lnTo>
                  <a:pt x="678463" y="5147"/>
                </a:lnTo>
                <a:lnTo>
                  <a:pt x="657836" y="4146"/>
                </a:lnTo>
                <a:close/>
              </a:path>
              <a:path w="1069339" h="293370">
                <a:moveTo>
                  <a:pt x="733630" y="144749"/>
                </a:moveTo>
                <a:lnTo>
                  <a:pt x="650674" y="144749"/>
                </a:lnTo>
                <a:lnTo>
                  <a:pt x="669281" y="147517"/>
                </a:lnTo>
                <a:lnTo>
                  <a:pt x="681914" y="155586"/>
                </a:lnTo>
                <a:lnTo>
                  <a:pt x="689106" y="168603"/>
                </a:lnTo>
                <a:lnTo>
                  <a:pt x="691385" y="186214"/>
                </a:lnTo>
                <a:lnTo>
                  <a:pt x="688935" y="205880"/>
                </a:lnTo>
                <a:lnTo>
                  <a:pt x="681396" y="220846"/>
                </a:lnTo>
                <a:lnTo>
                  <a:pt x="668485" y="230370"/>
                </a:lnTo>
                <a:lnTo>
                  <a:pt x="649920" y="233710"/>
                </a:lnTo>
                <a:lnTo>
                  <a:pt x="728010" y="233710"/>
                </a:lnTo>
                <a:lnTo>
                  <a:pt x="735695" y="221977"/>
                </a:lnTo>
                <a:lnTo>
                  <a:pt x="742651" y="183198"/>
                </a:lnTo>
                <a:lnTo>
                  <a:pt x="736990" y="149897"/>
                </a:lnTo>
                <a:lnTo>
                  <a:pt x="733630" y="144749"/>
                </a:lnTo>
                <a:close/>
              </a:path>
              <a:path w="1069339" h="293370">
                <a:moveTo>
                  <a:pt x="661983" y="104415"/>
                </a:moveTo>
                <a:lnTo>
                  <a:pt x="645644" y="105570"/>
                </a:lnTo>
                <a:lnTo>
                  <a:pt x="629942" y="108844"/>
                </a:lnTo>
                <a:lnTo>
                  <a:pt x="615653" y="113957"/>
                </a:lnTo>
                <a:lnTo>
                  <a:pt x="603555" y="120624"/>
                </a:lnTo>
                <a:lnTo>
                  <a:pt x="713379" y="120624"/>
                </a:lnTo>
                <a:lnTo>
                  <a:pt x="695420" y="109728"/>
                </a:lnTo>
                <a:lnTo>
                  <a:pt x="661983" y="104415"/>
                </a:lnTo>
                <a:close/>
              </a:path>
              <a:path w="1069339" h="293370">
                <a:moveTo>
                  <a:pt x="713873" y="46742"/>
                </a:moveTo>
                <a:lnTo>
                  <a:pt x="665752" y="46742"/>
                </a:lnTo>
                <a:lnTo>
                  <a:pt x="678145" y="47431"/>
                </a:lnTo>
                <a:lnTo>
                  <a:pt x="689689" y="49427"/>
                </a:lnTo>
                <a:lnTo>
                  <a:pt x="700102" y="52626"/>
                </a:lnTo>
                <a:lnTo>
                  <a:pt x="709102" y="56919"/>
                </a:lnTo>
                <a:lnTo>
                  <a:pt x="713873" y="46742"/>
                </a:lnTo>
                <a:close/>
              </a:path>
              <a:path w="1069339" h="293370">
                <a:moveTo>
                  <a:pt x="998174" y="6785"/>
                </a:moveTo>
                <a:lnTo>
                  <a:pt x="819122" y="248411"/>
                </a:lnTo>
                <a:lnTo>
                  <a:pt x="847393" y="269897"/>
                </a:lnTo>
                <a:lnTo>
                  <a:pt x="1026068" y="28271"/>
                </a:lnTo>
                <a:lnTo>
                  <a:pt x="998174" y="6785"/>
                </a:lnTo>
                <a:close/>
              </a:path>
              <a:path w="1069339" h="293370">
                <a:moveTo>
                  <a:pt x="1007975" y="137210"/>
                </a:moveTo>
                <a:lnTo>
                  <a:pt x="982949" y="141486"/>
                </a:lnTo>
                <a:lnTo>
                  <a:pt x="963542" y="153890"/>
                </a:lnTo>
                <a:lnTo>
                  <a:pt x="950990" y="173786"/>
                </a:lnTo>
                <a:lnTo>
                  <a:pt x="946532" y="200538"/>
                </a:lnTo>
                <a:lnTo>
                  <a:pt x="950990" y="227172"/>
                </a:lnTo>
                <a:lnTo>
                  <a:pt x="963542" y="246809"/>
                </a:lnTo>
                <a:lnTo>
                  <a:pt x="982949" y="258954"/>
                </a:lnTo>
                <a:lnTo>
                  <a:pt x="1007975" y="263112"/>
                </a:lnTo>
                <a:lnTo>
                  <a:pt x="1033101" y="258954"/>
                </a:lnTo>
                <a:lnTo>
                  <a:pt x="1052361" y="246809"/>
                </a:lnTo>
                <a:lnTo>
                  <a:pt x="1062956" y="229940"/>
                </a:lnTo>
                <a:lnTo>
                  <a:pt x="1007975" y="229940"/>
                </a:lnTo>
                <a:lnTo>
                  <a:pt x="997938" y="227625"/>
                </a:lnTo>
                <a:lnTo>
                  <a:pt x="991295" y="221317"/>
                </a:lnTo>
                <a:lnTo>
                  <a:pt x="987619" y="211970"/>
                </a:lnTo>
                <a:lnTo>
                  <a:pt x="986488" y="200538"/>
                </a:lnTo>
                <a:lnTo>
                  <a:pt x="987619" y="188888"/>
                </a:lnTo>
                <a:lnTo>
                  <a:pt x="991295" y="179429"/>
                </a:lnTo>
                <a:lnTo>
                  <a:pt x="997938" y="173079"/>
                </a:lnTo>
                <a:lnTo>
                  <a:pt x="1007975" y="170759"/>
                </a:lnTo>
                <a:lnTo>
                  <a:pt x="1062818" y="170759"/>
                </a:lnTo>
                <a:lnTo>
                  <a:pt x="1052361" y="153890"/>
                </a:lnTo>
                <a:lnTo>
                  <a:pt x="1033101" y="141486"/>
                </a:lnTo>
                <a:lnTo>
                  <a:pt x="1007975" y="137210"/>
                </a:lnTo>
                <a:close/>
              </a:path>
              <a:path w="1069339" h="293370">
                <a:moveTo>
                  <a:pt x="1062818" y="170759"/>
                </a:moveTo>
                <a:lnTo>
                  <a:pt x="1007975" y="170759"/>
                </a:lnTo>
                <a:lnTo>
                  <a:pt x="1017911" y="173079"/>
                </a:lnTo>
                <a:lnTo>
                  <a:pt x="1024702" y="179429"/>
                </a:lnTo>
                <a:lnTo>
                  <a:pt x="1028595" y="188888"/>
                </a:lnTo>
                <a:lnTo>
                  <a:pt x="1029838" y="200538"/>
                </a:lnTo>
                <a:lnTo>
                  <a:pt x="1028595" y="211970"/>
                </a:lnTo>
                <a:lnTo>
                  <a:pt x="1024702" y="221317"/>
                </a:lnTo>
                <a:lnTo>
                  <a:pt x="1017911" y="227625"/>
                </a:lnTo>
                <a:lnTo>
                  <a:pt x="1007975" y="229940"/>
                </a:lnTo>
                <a:lnTo>
                  <a:pt x="1062956" y="229940"/>
                </a:lnTo>
                <a:lnTo>
                  <a:pt x="1064694" y="227172"/>
                </a:lnTo>
                <a:lnTo>
                  <a:pt x="1069041" y="200538"/>
                </a:lnTo>
                <a:lnTo>
                  <a:pt x="1064694" y="173786"/>
                </a:lnTo>
                <a:lnTo>
                  <a:pt x="1062818" y="170759"/>
                </a:lnTo>
                <a:close/>
              </a:path>
              <a:path w="1069339" h="293370">
                <a:moveTo>
                  <a:pt x="835708" y="13193"/>
                </a:moveTo>
                <a:lnTo>
                  <a:pt x="810682" y="17522"/>
                </a:lnTo>
                <a:lnTo>
                  <a:pt x="791274" y="30014"/>
                </a:lnTo>
                <a:lnTo>
                  <a:pt x="778723" y="49928"/>
                </a:lnTo>
                <a:lnTo>
                  <a:pt x="774265" y="76521"/>
                </a:lnTo>
                <a:lnTo>
                  <a:pt x="778723" y="103214"/>
                </a:lnTo>
                <a:lnTo>
                  <a:pt x="791274" y="122980"/>
                </a:lnTo>
                <a:lnTo>
                  <a:pt x="810682" y="135255"/>
                </a:lnTo>
                <a:lnTo>
                  <a:pt x="835708" y="139472"/>
                </a:lnTo>
                <a:lnTo>
                  <a:pt x="860834" y="135255"/>
                </a:lnTo>
                <a:lnTo>
                  <a:pt x="880094" y="122980"/>
                </a:lnTo>
                <a:lnTo>
                  <a:pt x="890501" y="106300"/>
                </a:lnTo>
                <a:lnTo>
                  <a:pt x="835708" y="106300"/>
                </a:lnTo>
                <a:lnTo>
                  <a:pt x="825612" y="103979"/>
                </a:lnTo>
                <a:lnTo>
                  <a:pt x="818839" y="97630"/>
                </a:lnTo>
                <a:lnTo>
                  <a:pt x="815034" y="88171"/>
                </a:lnTo>
                <a:lnTo>
                  <a:pt x="813844" y="76521"/>
                </a:lnTo>
                <a:lnTo>
                  <a:pt x="815034" y="64871"/>
                </a:lnTo>
                <a:lnTo>
                  <a:pt x="818839" y="55411"/>
                </a:lnTo>
                <a:lnTo>
                  <a:pt x="825612" y="49062"/>
                </a:lnTo>
                <a:lnTo>
                  <a:pt x="835708" y="46742"/>
                </a:lnTo>
                <a:lnTo>
                  <a:pt x="890454" y="46742"/>
                </a:lnTo>
                <a:lnTo>
                  <a:pt x="880094" y="30014"/>
                </a:lnTo>
                <a:lnTo>
                  <a:pt x="860834" y="17522"/>
                </a:lnTo>
                <a:lnTo>
                  <a:pt x="835708" y="13193"/>
                </a:lnTo>
                <a:close/>
              </a:path>
              <a:path w="1069339" h="293370">
                <a:moveTo>
                  <a:pt x="890454" y="46742"/>
                </a:moveTo>
                <a:lnTo>
                  <a:pt x="835708" y="46742"/>
                </a:lnTo>
                <a:lnTo>
                  <a:pt x="845644" y="49062"/>
                </a:lnTo>
                <a:lnTo>
                  <a:pt x="852435" y="55411"/>
                </a:lnTo>
                <a:lnTo>
                  <a:pt x="856328" y="64871"/>
                </a:lnTo>
                <a:lnTo>
                  <a:pt x="857571" y="76521"/>
                </a:lnTo>
                <a:lnTo>
                  <a:pt x="856328" y="88171"/>
                </a:lnTo>
                <a:lnTo>
                  <a:pt x="852435" y="97630"/>
                </a:lnTo>
                <a:lnTo>
                  <a:pt x="845644" y="103979"/>
                </a:lnTo>
                <a:lnTo>
                  <a:pt x="835708" y="106300"/>
                </a:lnTo>
                <a:lnTo>
                  <a:pt x="890501" y="106300"/>
                </a:lnTo>
                <a:lnTo>
                  <a:pt x="892427" y="103214"/>
                </a:lnTo>
                <a:lnTo>
                  <a:pt x="896774" y="76521"/>
                </a:lnTo>
                <a:lnTo>
                  <a:pt x="892427" y="49928"/>
                </a:lnTo>
                <a:lnTo>
                  <a:pt x="890454" y="46742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93983" y="8701892"/>
            <a:ext cx="3930080" cy="5410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39872" y="3989574"/>
            <a:ext cx="6490100" cy="7756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717076" y="3985051"/>
            <a:ext cx="5445384" cy="7752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1424113" y="6125467"/>
            <a:ext cx="2324735" cy="2324735"/>
            <a:chOff x="1424113" y="6125467"/>
            <a:chExt cx="2324735" cy="2324735"/>
          </a:xfrm>
        </p:grpSpPr>
        <p:sp>
          <p:nvSpPr>
            <p:cNvPr id="21" name="object 21"/>
            <p:cNvSpPr/>
            <p:nvPr/>
          </p:nvSpPr>
          <p:spPr>
            <a:xfrm>
              <a:off x="2084840" y="6125467"/>
              <a:ext cx="1664335" cy="2324735"/>
            </a:xfrm>
            <a:custGeom>
              <a:avLst/>
              <a:gdLst/>
              <a:ahLst/>
              <a:cxnLst/>
              <a:rect l="l" t="t" r="r" b="b"/>
              <a:pathLst>
                <a:path w="1664335" h="2324735">
                  <a:moveTo>
                    <a:pt x="501467" y="0"/>
                  </a:moveTo>
                  <a:lnTo>
                    <a:pt x="501467" y="1162268"/>
                  </a:lnTo>
                  <a:lnTo>
                    <a:pt x="0" y="2210789"/>
                  </a:lnTo>
                  <a:lnTo>
                    <a:pt x="47655" y="2232278"/>
                  </a:lnTo>
                  <a:lnTo>
                    <a:pt x="96129" y="2251565"/>
                  </a:lnTo>
                  <a:lnTo>
                    <a:pt x="145346" y="2268634"/>
                  </a:lnTo>
                  <a:lnTo>
                    <a:pt x="195228" y="2283466"/>
                  </a:lnTo>
                  <a:lnTo>
                    <a:pt x="245700" y="2296045"/>
                  </a:lnTo>
                  <a:lnTo>
                    <a:pt x="296683" y="2306353"/>
                  </a:lnTo>
                  <a:lnTo>
                    <a:pt x="348102" y="2314373"/>
                  </a:lnTo>
                  <a:lnTo>
                    <a:pt x="399880" y="2320088"/>
                  </a:lnTo>
                  <a:lnTo>
                    <a:pt x="451940" y="2323480"/>
                  </a:lnTo>
                  <a:lnTo>
                    <a:pt x="504206" y="2324533"/>
                  </a:lnTo>
                  <a:lnTo>
                    <a:pt x="556466" y="2323234"/>
                  </a:lnTo>
                  <a:lnTo>
                    <a:pt x="608509" y="2319597"/>
                  </a:lnTo>
                  <a:lnTo>
                    <a:pt x="660260" y="2313638"/>
                  </a:lnTo>
                  <a:lnTo>
                    <a:pt x="711640" y="2305375"/>
                  </a:lnTo>
                  <a:lnTo>
                    <a:pt x="762575" y="2294827"/>
                  </a:lnTo>
                  <a:lnTo>
                    <a:pt x="812986" y="2282010"/>
                  </a:lnTo>
                  <a:lnTo>
                    <a:pt x="862798" y="2266943"/>
                  </a:lnTo>
                  <a:lnTo>
                    <a:pt x="911934" y="2249643"/>
                  </a:lnTo>
                  <a:lnTo>
                    <a:pt x="960317" y="2230128"/>
                  </a:lnTo>
                  <a:lnTo>
                    <a:pt x="1007870" y="2208415"/>
                  </a:lnTo>
                  <a:lnTo>
                    <a:pt x="1054400" y="2184586"/>
                  </a:lnTo>
                  <a:lnTo>
                    <a:pt x="1099720" y="2158743"/>
                  </a:lnTo>
                  <a:lnTo>
                    <a:pt x="1143769" y="2130935"/>
                  </a:lnTo>
                  <a:lnTo>
                    <a:pt x="1186487" y="2101212"/>
                  </a:lnTo>
                  <a:lnTo>
                    <a:pt x="1227811" y="2069623"/>
                  </a:lnTo>
                  <a:lnTo>
                    <a:pt x="1267680" y="2036216"/>
                  </a:lnTo>
                  <a:lnTo>
                    <a:pt x="1306034" y="2001041"/>
                  </a:lnTo>
                  <a:lnTo>
                    <a:pt x="1342810" y="1964148"/>
                  </a:lnTo>
                  <a:lnTo>
                    <a:pt x="1377947" y="1925584"/>
                  </a:lnTo>
                  <a:lnTo>
                    <a:pt x="1411384" y="1885400"/>
                  </a:lnTo>
                  <a:lnTo>
                    <a:pt x="1442980" y="1843753"/>
                  </a:lnTo>
                  <a:lnTo>
                    <a:pt x="1472613" y="1800816"/>
                  </a:lnTo>
                  <a:lnTo>
                    <a:pt x="1500250" y="1756659"/>
                  </a:lnTo>
                  <a:lnTo>
                    <a:pt x="1525856" y="1711353"/>
                  </a:lnTo>
                  <a:lnTo>
                    <a:pt x="1549397" y="1664970"/>
                  </a:lnTo>
                  <a:lnTo>
                    <a:pt x="1570840" y="1617581"/>
                  </a:lnTo>
                  <a:lnTo>
                    <a:pt x="1590150" y="1569255"/>
                  </a:lnTo>
                  <a:lnTo>
                    <a:pt x="1607293" y="1520064"/>
                  </a:lnTo>
                  <a:lnTo>
                    <a:pt x="1622235" y="1470079"/>
                  </a:lnTo>
                  <a:lnTo>
                    <a:pt x="1634942" y="1419371"/>
                  </a:lnTo>
                  <a:lnTo>
                    <a:pt x="1645357" y="1368143"/>
                  </a:lnTo>
                  <a:lnTo>
                    <a:pt x="1653443" y="1316603"/>
                  </a:lnTo>
                  <a:lnTo>
                    <a:pt x="1659202" y="1264830"/>
                  </a:lnTo>
                  <a:lnTo>
                    <a:pt x="1662632" y="1212902"/>
                  </a:lnTo>
                  <a:lnTo>
                    <a:pt x="1663735" y="1160899"/>
                  </a:lnTo>
                  <a:lnTo>
                    <a:pt x="1662510" y="1108898"/>
                  </a:lnTo>
                  <a:lnTo>
                    <a:pt x="1658957" y="1056978"/>
                  </a:lnTo>
                  <a:lnTo>
                    <a:pt x="1653076" y="1005219"/>
                  </a:lnTo>
                  <a:lnTo>
                    <a:pt x="1644869" y="953698"/>
                  </a:lnTo>
                  <a:lnTo>
                    <a:pt x="1634333" y="902495"/>
                  </a:lnTo>
                  <a:lnTo>
                    <a:pt x="1621507" y="851817"/>
                  </a:lnTo>
                  <a:lnTo>
                    <a:pt x="1606447" y="801867"/>
                  </a:lnTo>
                  <a:lnTo>
                    <a:pt x="1589188" y="752717"/>
                  </a:lnTo>
                  <a:lnTo>
                    <a:pt x="1569764" y="704437"/>
                  </a:lnTo>
                  <a:lnTo>
                    <a:pt x="1548210" y="657098"/>
                  </a:lnTo>
                  <a:lnTo>
                    <a:pt x="1524560" y="610770"/>
                  </a:lnTo>
                  <a:lnTo>
                    <a:pt x="1498847" y="565525"/>
                  </a:lnTo>
                  <a:lnTo>
                    <a:pt x="1471106" y="521434"/>
                  </a:lnTo>
                  <a:lnTo>
                    <a:pt x="1441372" y="478566"/>
                  </a:lnTo>
                  <a:lnTo>
                    <a:pt x="1409677" y="436994"/>
                  </a:lnTo>
                  <a:lnTo>
                    <a:pt x="1376146" y="396888"/>
                  </a:lnTo>
                  <a:lnTo>
                    <a:pt x="1340918" y="358408"/>
                  </a:lnTo>
                  <a:lnTo>
                    <a:pt x="1304055" y="321601"/>
                  </a:lnTo>
                  <a:lnTo>
                    <a:pt x="1265619" y="286517"/>
                  </a:lnTo>
                  <a:lnTo>
                    <a:pt x="1225671" y="253204"/>
                  </a:lnTo>
                  <a:lnTo>
                    <a:pt x="1184272" y="221712"/>
                  </a:lnTo>
                  <a:lnTo>
                    <a:pt x="1141485" y="192090"/>
                  </a:lnTo>
                  <a:lnTo>
                    <a:pt x="1097370" y="164386"/>
                  </a:lnTo>
                  <a:lnTo>
                    <a:pt x="1051989" y="138650"/>
                  </a:lnTo>
                  <a:lnTo>
                    <a:pt x="1005404" y="114931"/>
                  </a:lnTo>
                  <a:lnTo>
                    <a:pt x="957800" y="93330"/>
                  </a:lnTo>
                  <a:lnTo>
                    <a:pt x="909371" y="73928"/>
                  </a:lnTo>
                  <a:lnTo>
                    <a:pt x="860194" y="56744"/>
                  </a:lnTo>
                  <a:lnTo>
                    <a:pt x="810347" y="41794"/>
                  </a:lnTo>
                  <a:lnTo>
                    <a:pt x="759906" y="29097"/>
                  </a:lnTo>
                  <a:lnTo>
                    <a:pt x="708947" y="18668"/>
                  </a:lnTo>
                  <a:lnTo>
                    <a:pt x="657547" y="10527"/>
                  </a:lnTo>
                  <a:lnTo>
                    <a:pt x="605782" y="4690"/>
                  </a:lnTo>
                  <a:lnTo>
                    <a:pt x="553730" y="1175"/>
                  </a:lnTo>
                  <a:lnTo>
                    <a:pt x="501467" y="0"/>
                  </a:lnTo>
                  <a:close/>
                </a:path>
              </a:pathLst>
            </a:custGeom>
            <a:solidFill>
              <a:srgbClr val="6B6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424113" y="6572671"/>
              <a:ext cx="1162685" cy="1768475"/>
            </a:xfrm>
            <a:custGeom>
              <a:avLst/>
              <a:gdLst/>
              <a:ahLst/>
              <a:cxnLst/>
              <a:rect l="l" t="t" r="r" b="b"/>
              <a:pathLst>
                <a:path w="1162685" h="1768475">
                  <a:moveTo>
                    <a:pt x="245925" y="0"/>
                  </a:moveTo>
                  <a:lnTo>
                    <a:pt x="214645" y="41999"/>
                  </a:lnTo>
                  <a:lnTo>
                    <a:pt x="185346" y="85276"/>
                  </a:lnTo>
                  <a:lnTo>
                    <a:pt x="158061" y="129758"/>
                  </a:lnTo>
                  <a:lnTo>
                    <a:pt x="132825" y="175374"/>
                  </a:lnTo>
                  <a:lnTo>
                    <a:pt x="109671" y="222053"/>
                  </a:lnTo>
                  <a:lnTo>
                    <a:pt x="88632" y="269722"/>
                  </a:lnTo>
                  <a:lnTo>
                    <a:pt x="69741" y="318311"/>
                  </a:lnTo>
                  <a:lnTo>
                    <a:pt x="53034" y="367748"/>
                  </a:lnTo>
                  <a:lnTo>
                    <a:pt x="38542" y="417960"/>
                  </a:lnTo>
                  <a:lnTo>
                    <a:pt x="26299" y="468877"/>
                  </a:lnTo>
                  <a:lnTo>
                    <a:pt x="16362" y="520294"/>
                  </a:lnTo>
                  <a:lnTo>
                    <a:pt x="8765" y="572001"/>
                  </a:lnTo>
                  <a:lnTo>
                    <a:pt x="3506" y="623919"/>
                  </a:lnTo>
                  <a:lnTo>
                    <a:pt x="584" y="675969"/>
                  </a:lnTo>
                  <a:lnTo>
                    <a:pt x="0" y="728071"/>
                  </a:lnTo>
                  <a:lnTo>
                    <a:pt x="1750" y="780148"/>
                  </a:lnTo>
                  <a:lnTo>
                    <a:pt x="5836" y="832119"/>
                  </a:lnTo>
                  <a:lnTo>
                    <a:pt x="12256" y="883906"/>
                  </a:lnTo>
                  <a:lnTo>
                    <a:pt x="21008" y="935430"/>
                  </a:lnTo>
                  <a:lnTo>
                    <a:pt x="32093" y="986612"/>
                  </a:lnTo>
                  <a:lnTo>
                    <a:pt x="45472" y="1037242"/>
                  </a:lnTo>
                  <a:lnTo>
                    <a:pt x="61084" y="1087118"/>
                  </a:lnTo>
                  <a:lnTo>
                    <a:pt x="78895" y="1136168"/>
                  </a:lnTo>
                  <a:lnTo>
                    <a:pt x="98868" y="1184322"/>
                  </a:lnTo>
                  <a:lnTo>
                    <a:pt x="120968" y="1231508"/>
                  </a:lnTo>
                  <a:lnTo>
                    <a:pt x="145162" y="1277657"/>
                  </a:lnTo>
                  <a:lnTo>
                    <a:pt x="171412" y="1322697"/>
                  </a:lnTo>
                  <a:lnTo>
                    <a:pt x="199685" y="1366558"/>
                  </a:lnTo>
                  <a:lnTo>
                    <a:pt x="229946" y="1409168"/>
                  </a:lnTo>
                  <a:lnTo>
                    <a:pt x="262159" y="1450457"/>
                  </a:lnTo>
                  <a:lnTo>
                    <a:pt x="296198" y="1490253"/>
                  </a:lnTo>
                  <a:lnTo>
                    <a:pt x="331922" y="1528399"/>
                  </a:lnTo>
                  <a:lnTo>
                    <a:pt x="369266" y="1564848"/>
                  </a:lnTo>
                  <a:lnTo>
                    <a:pt x="408170" y="1599550"/>
                  </a:lnTo>
                  <a:lnTo>
                    <a:pt x="448570" y="1632456"/>
                  </a:lnTo>
                  <a:lnTo>
                    <a:pt x="490405" y="1663519"/>
                  </a:lnTo>
                  <a:lnTo>
                    <a:pt x="533611" y="1692689"/>
                  </a:lnTo>
                  <a:lnTo>
                    <a:pt x="578127" y="1719919"/>
                  </a:lnTo>
                  <a:lnTo>
                    <a:pt x="623890" y="1745159"/>
                  </a:lnTo>
                  <a:lnTo>
                    <a:pt x="670838" y="1768362"/>
                  </a:lnTo>
                  <a:lnTo>
                    <a:pt x="1162195" y="715064"/>
                  </a:lnTo>
                  <a:lnTo>
                    <a:pt x="245925" y="0"/>
                  </a:lnTo>
                  <a:close/>
                </a:path>
              </a:pathLst>
            </a:custGeom>
            <a:solidFill>
              <a:srgbClr val="B9B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663478" y="6125467"/>
              <a:ext cx="923290" cy="1162685"/>
            </a:xfrm>
            <a:custGeom>
              <a:avLst/>
              <a:gdLst/>
              <a:ahLst/>
              <a:cxnLst/>
              <a:rect l="l" t="t" r="r" b="b"/>
              <a:pathLst>
                <a:path w="923289" h="1162684">
                  <a:moveTo>
                    <a:pt x="922829" y="0"/>
                  </a:moveTo>
                  <a:lnTo>
                    <a:pt x="874222" y="1016"/>
                  </a:lnTo>
                  <a:lnTo>
                    <a:pt x="825795" y="4057"/>
                  </a:lnTo>
                  <a:lnTo>
                    <a:pt x="777610" y="9107"/>
                  </a:lnTo>
                  <a:lnTo>
                    <a:pt x="729728" y="16153"/>
                  </a:lnTo>
                  <a:lnTo>
                    <a:pt x="682212" y="25179"/>
                  </a:lnTo>
                  <a:lnTo>
                    <a:pt x="635122" y="36172"/>
                  </a:lnTo>
                  <a:lnTo>
                    <a:pt x="588520" y="49117"/>
                  </a:lnTo>
                  <a:lnTo>
                    <a:pt x="542468" y="64000"/>
                  </a:lnTo>
                  <a:lnTo>
                    <a:pt x="497027" y="80806"/>
                  </a:lnTo>
                  <a:lnTo>
                    <a:pt x="452259" y="99521"/>
                  </a:lnTo>
                  <a:lnTo>
                    <a:pt x="408225" y="120130"/>
                  </a:lnTo>
                  <a:lnTo>
                    <a:pt x="365092" y="142563"/>
                  </a:lnTo>
                  <a:lnTo>
                    <a:pt x="323017" y="166731"/>
                  </a:lnTo>
                  <a:lnTo>
                    <a:pt x="282048" y="192594"/>
                  </a:lnTo>
                  <a:lnTo>
                    <a:pt x="242235" y="220111"/>
                  </a:lnTo>
                  <a:lnTo>
                    <a:pt x="203626" y="249243"/>
                  </a:lnTo>
                  <a:lnTo>
                    <a:pt x="166271" y="279949"/>
                  </a:lnTo>
                  <a:lnTo>
                    <a:pt x="130217" y="312189"/>
                  </a:lnTo>
                  <a:lnTo>
                    <a:pt x="95514" y="345923"/>
                  </a:lnTo>
                  <a:lnTo>
                    <a:pt x="62211" y="381112"/>
                  </a:lnTo>
                  <a:lnTo>
                    <a:pt x="30357" y="417714"/>
                  </a:lnTo>
                  <a:lnTo>
                    <a:pt x="0" y="455690"/>
                  </a:lnTo>
                  <a:lnTo>
                    <a:pt x="922829" y="1162268"/>
                  </a:lnTo>
                  <a:lnTo>
                    <a:pt x="922829" y="0"/>
                  </a:lnTo>
                  <a:close/>
                </a:path>
              </a:pathLst>
            </a:custGeom>
            <a:solidFill>
              <a:srgbClr val="D9D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10701245" y="5899129"/>
            <a:ext cx="8209280" cy="3273425"/>
            <a:chOff x="10701245" y="5899129"/>
            <a:chExt cx="8209280" cy="3273425"/>
          </a:xfrm>
        </p:grpSpPr>
        <p:sp>
          <p:nvSpPr>
            <p:cNvPr id="25" name="object 25"/>
            <p:cNvSpPr/>
            <p:nvPr/>
          </p:nvSpPr>
          <p:spPr>
            <a:xfrm>
              <a:off x="10701236" y="7277271"/>
              <a:ext cx="2052320" cy="1895475"/>
            </a:xfrm>
            <a:custGeom>
              <a:avLst/>
              <a:gdLst/>
              <a:ahLst/>
              <a:cxnLst/>
              <a:rect l="l" t="t" r="r" b="b"/>
              <a:pathLst>
                <a:path w="2052320" h="1895475">
                  <a:moveTo>
                    <a:pt x="2052294" y="0"/>
                  </a:moveTo>
                  <a:lnTo>
                    <a:pt x="0" y="0"/>
                  </a:lnTo>
                  <a:lnTo>
                    <a:pt x="0" y="1706753"/>
                  </a:lnTo>
                  <a:lnTo>
                    <a:pt x="0" y="1895233"/>
                  </a:lnTo>
                  <a:lnTo>
                    <a:pt x="2020887" y="1895233"/>
                  </a:lnTo>
                  <a:lnTo>
                    <a:pt x="2020887" y="1706753"/>
                  </a:lnTo>
                  <a:lnTo>
                    <a:pt x="2052294" y="1706753"/>
                  </a:lnTo>
                  <a:lnTo>
                    <a:pt x="2052294" y="0"/>
                  </a:lnTo>
                  <a:close/>
                </a:path>
              </a:pathLst>
            </a:custGeom>
            <a:solidFill>
              <a:srgbClr val="EC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2753531" y="8020704"/>
              <a:ext cx="2052320" cy="1151890"/>
            </a:xfrm>
            <a:custGeom>
              <a:avLst/>
              <a:gdLst/>
              <a:ahLst/>
              <a:cxnLst/>
              <a:rect l="l" t="t" r="r" b="b"/>
              <a:pathLst>
                <a:path w="2052319" h="1151890">
                  <a:moveTo>
                    <a:pt x="2052294" y="0"/>
                  </a:moveTo>
                  <a:lnTo>
                    <a:pt x="0" y="0"/>
                  </a:lnTo>
                  <a:lnTo>
                    <a:pt x="0" y="963320"/>
                  </a:lnTo>
                  <a:lnTo>
                    <a:pt x="0" y="1151801"/>
                  </a:lnTo>
                  <a:lnTo>
                    <a:pt x="2020887" y="1151801"/>
                  </a:lnTo>
                  <a:lnTo>
                    <a:pt x="2020887" y="963320"/>
                  </a:lnTo>
                  <a:lnTo>
                    <a:pt x="2052294" y="963320"/>
                  </a:lnTo>
                  <a:lnTo>
                    <a:pt x="2052294" y="0"/>
                  </a:lnTo>
                  <a:close/>
                </a:path>
              </a:pathLst>
            </a:custGeom>
            <a:solidFill>
              <a:srgbClr val="D9D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805826" y="6125470"/>
              <a:ext cx="2052320" cy="3047365"/>
            </a:xfrm>
            <a:custGeom>
              <a:avLst/>
              <a:gdLst/>
              <a:ahLst/>
              <a:cxnLst/>
              <a:rect l="l" t="t" r="r" b="b"/>
              <a:pathLst>
                <a:path w="2052319" h="3047365">
                  <a:moveTo>
                    <a:pt x="2052294" y="0"/>
                  </a:moveTo>
                  <a:lnTo>
                    <a:pt x="0" y="0"/>
                  </a:lnTo>
                  <a:lnTo>
                    <a:pt x="0" y="2858554"/>
                  </a:lnTo>
                  <a:lnTo>
                    <a:pt x="0" y="3047034"/>
                  </a:lnTo>
                  <a:lnTo>
                    <a:pt x="2020887" y="3047034"/>
                  </a:lnTo>
                  <a:lnTo>
                    <a:pt x="2020887" y="2858554"/>
                  </a:lnTo>
                  <a:lnTo>
                    <a:pt x="2052294" y="2858554"/>
                  </a:lnTo>
                  <a:lnTo>
                    <a:pt x="2052294" y="0"/>
                  </a:lnTo>
                  <a:close/>
                </a:path>
              </a:pathLst>
            </a:custGeom>
            <a:solidFill>
              <a:srgbClr val="6B6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858120" y="8020704"/>
              <a:ext cx="2052320" cy="1151890"/>
            </a:xfrm>
            <a:custGeom>
              <a:avLst/>
              <a:gdLst/>
              <a:ahLst/>
              <a:cxnLst/>
              <a:rect l="l" t="t" r="r" b="b"/>
              <a:pathLst>
                <a:path w="2052319" h="1151890">
                  <a:moveTo>
                    <a:pt x="2052294" y="0"/>
                  </a:moveTo>
                  <a:lnTo>
                    <a:pt x="0" y="0"/>
                  </a:lnTo>
                  <a:lnTo>
                    <a:pt x="0" y="963320"/>
                  </a:lnTo>
                  <a:lnTo>
                    <a:pt x="0" y="1151801"/>
                  </a:lnTo>
                  <a:lnTo>
                    <a:pt x="2052294" y="1151801"/>
                  </a:lnTo>
                  <a:lnTo>
                    <a:pt x="2052294" y="963320"/>
                  </a:lnTo>
                  <a:lnTo>
                    <a:pt x="2052294" y="0"/>
                  </a:lnTo>
                  <a:close/>
                </a:path>
              </a:pathLst>
            </a:custGeom>
            <a:solidFill>
              <a:srgbClr val="B9B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824795" y="5899130"/>
              <a:ext cx="6900545" cy="2172335"/>
            </a:xfrm>
            <a:custGeom>
              <a:avLst/>
              <a:gdLst/>
              <a:ahLst/>
              <a:cxnLst/>
              <a:rect l="l" t="t" r="r" b="b"/>
              <a:pathLst>
                <a:path w="6900544" h="2172334">
                  <a:moveTo>
                    <a:pt x="181686" y="1382115"/>
                  </a:moveTo>
                  <a:lnTo>
                    <a:pt x="70116" y="1382115"/>
                  </a:lnTo>
                  <a:lnTo>
                    <a:pt x="131940" y="1318793"/>
                  </a:lnTo>
                  <a:lnTo>
                    <a:pt x="149580" y="1299718"/>
                  </a:lnTo>
                  <a:lnTo>
                    <a:pt x="163410" y="1280668"/>
                  </a:lnTo>
                  <a:lnTo>
                    <a:pt x="172427" y="1259586"/>
                  </a:lnTo>
                  <a:lnTo>
                    <a:pt x="175666" y="1234351"/>
                  </a:lnTo>
                  <a:lnTo>
                    <a:pt x="170230" y="1205699"/>
                  </a:lnTo>
                  <a:lnTo>
                    <a:pt x="167474" y="1201559"/>
                  </a:lnTo>
                  <a:lnTo>
                    <a:pt x="153987" y="1181252"/>
                  </a:lnTo>
                  <a:lnTo>
                    <a:pt x="127000" y="1164221"/>
                  </a:lnTo>
                  <a:lnTo>
                    <a:pt x="89344" y="1157833"/>
                  </a:lnTo>
                  <a:lnTo>
                    <a:pt x="57721" y="1161669"/>
                  </a:lnTo>
                  <a:lnTo>
                    <a:pt x="32372" y="1171308"/>
                  </a:lnTo>
                  <a:lnTo>
                    <a:pt x="13169" y="1183919"/>
                  </a:lnTo>
                  <a:lnTo>
                    <a:pt x="0" y="1196657"/>
                  </a:lnTo>
                  <a:lnTo>
                    <a:pt x="25628" y="1227950"/>
                  </a:lnTo>
                  <a:lnTo>
                    <a:pt x="37833" y="1217625"/>
                  </a:lnTo>
                  <a:lnTo>
                    <a:pt x="51409" y="1209243"/>
                  </a:lnTo>
                  <a:lnTo>
                    <a:pt x="66611" y="1203617"/>
                  </a:lnTo>
                  <a:lnTo>
                    <a:pt x="83680" y="1201559"/>
                  </a:lnTo>
                  <a:lnTo>
                    <a:pt x="103441" y="1204404"/>
                  </a:lnTo>
                  <a:lnTo>
                    <a:pt x="116763" y="1212202"/>
                  </a:lnTo>
                  <a:lnTo>
                    <a:pt x="124294" y="1223822"/>
                  </a:lnTo>
                  <a:lnTo>
                    <a:pt x="126657" y="1238123"/>
                  </a:lnTo>
                  <a:lnTo>
                    <a:pt x="124777" y="1252893"/>
                  </a:lnTo>
                  <a:lnTo>
                    <a:pt x="118973" y="1266113"/>
                  </a:lnTo>
                  <a:lnTo>
                    <a:pt x="109004" y="1279474"/>
                  </a:lnTo>
                  <a:lnTo>
                    <a:pt x="94615" y="1294663"/>
                  </a:lnTo>
                  <a:lnTo>
                    <a:pt x="1511" y="1388910"/>
                  </a:lnTo>
                  <a:lnTo>
                    <a:pt x="10553" y="1424711"/>
                  </a:lnTo>
                  <a:lnTo>
                    <a:pt x="181686" y="1424711"/>
                  </a:lnTo>
                  <a:lnTo>
                    <a:pt x="181686" y="1382115"/>
                  </a:lnTo>
                  <a:close/>
                </a:path>
                <a:path w="6900544" h="2172334">
                  <a:moveTo>
                    <a:pt x="414909" y="1334998"/>
                  </a:moveTo>
                  <a:lnTo>
                    <a:pt x="409244" y="1301699"/>
                  </a:lnTo>
                  <a:lnTo>
                    <a:pt x="405879" y="1296555"/>
                  </a:lnTo>
                  <a:lnTo>
                    <a:pt x="393090" y="1276946"/>
                  </a:lnTo>
                  <a:lnTo>
                    <a:pt x="385635" y="1272425"/>
                  </a:lnTo>
                  <a:lnTo>
                    <a:pt x="367677" y="1261529"/>
                  </a:lnTo>
                  <a:lnTo>
                    <a:pt x="363639" y="1260894"/>
                  </a:lnTo>
                  <a:lnTo>
                    <a:pt x="363639" y="1338021"/>
                  </a:lnTo>
                  <a:lnTo>
                    <a:pt x="361188" y="1357680"/>
                  </a:lnTo>
                  <a:lnTo>
                    <a:pt x="353644" y="1372654"/>
                  </a:lnTo>
                  <a:lnTo>
                    <a:pt x="340741" y="1382166"/>
                  </a:lnTo>
                  <a:lnTo>
                    <a:pt x="322173" y="1385506"/>
                  </a:lnTo>
                  <a:lnTo>
                    <a:pt x="302514" y="1380909"/>
                  </a:lnTo>
                  <a:lnTo>
                    <a:pt x="288480" y="1367370"/>
                  </a:lnTo>
                  <a:lnTo>
                    <a:pt x="279603" y="1345272"/>
                  </a:lnTo>
                  <a:lnTo>
                    <a:pt x="275437" y="1315021"/>
                  </a:lnTo>
                  <a:lnTo>
                    <a:pt x="285026" y="1308481"/>
                  </a:lnTo>
                  <a:lnTo>
                    <a:pt x="322922" y="1296555"/>
                  </a:lnTo>
                  <a:lnTo>
                    <a:pt x="361353" y="1320406"/>
                  </a:lnTo>
                  <a:lnTo>
                    <a:pt x="363639" y="1338021"/>
                  </a:lnTo>
                  <a:lnTo>
                    <a:pt x="363639" y="1260894"/>
                  </a:lnTo>
                  <a:lnTo>
                    <a:pt x="334238" y="1256220"/>
                  </a:lnTo>
                  <a:lnTo>
                    <a:pt x="317893" y="1257376"/>
                  </a:lnTo>
                  <a:lnTo>
                    <a:pt x="302196" y="1260652"/>
                  </a:lnTo>
                  <a:lnTo>
                    <a:pt x="287909" y="1265758"/>
                  </a:lnTo>
                  <a:lnTo>
                    <a:pt x="275805" y="1272425"/>
                  </a:lnTo>
                  <a:lnTo>
                    <a:pt x="281292" y="1241158"/>
                  </a:lnTo>
                  <a:lnTo>
                    <a:pt x="293331" y="1217955"/>
                  </a:lnTo>
                  <a:lnTo>
                    <a:pt x="312178" y="1203515"/>
                  </a:lnTo>
                  <a:lnTo>
                    <a:pt x="338010" y="1198549"/>
                  </a:lnTo>
                  <a:lnTo>
                    <a:pt x="350393" y="1199235"/>
                  </a:lnTo>
                  <a:lnTo>
                    <a:pt x="361937" y="1201229"/>
                  </a:lnTo>
                  <a:lnTo>
                    <a:pt x="372351" y="1204429"/>
                  </a:lnTo>
                  <a:lnTo>
                    <a:pt x="381355" y="1208722"/>
                  </a:lnTo>
                  <a:lnTo>
                    <a:pt x="386130" y="1198549"/>
                  </a:lnTo>
                  <a:lnTo>
                    <a:pt x="369011" y="1160005"/>
                  </a:lnTo>
                  <a:lnTo>
                    <a:pt x="330085" y="1155954"/>
                  </a:lnTo>
                  <a:lnTo>
                    <a:pt x="286651" y="1164805"/>
                  </a:lnTo>
                  <a:lnTo>
                    <a:pt x="252818" y="1190917"/>
                  </a:lnTo>
                  <a:lnTo>
                    <a:pt x="230860" y="1233551"/>
                  </a:lnTo>
                  <a:lnTo>
                    <a:pt x="223037" y="1292034"/>
                  </a:lnTo>
                  <a:lnTo>
                    <a:pt x="229146" y="1351521"/>
                  </a:lnTo>
                  <a:lnTo>
                    <a:pt x="247637" y="1394180"/>
                  </a:lnTo>
                  <a:lnTo>
                    <a:pt x="278688" y="1419885"/>
                  </a:lnTo>
                  <a:lnTo>
                    <a:pt x="322554" y="1428483"/>
                  </a:lnTo>
                  <a:lnTo>
                    <a:pt x="359410" y="1421930"/>
                  </a:lnTo>
                  <a:lnTo>
                    <a:pt x="388658" y="1403223"/>
                  </a:lnTo>
                  <a:lnTo>
                    <a:pt x="400265" y="1385506"/>
                  </a:lnTo>
                  <a:lnTo>
                    <a:pt x="407949" y="1373784"/>
                  </a:lnTo>
                  <a:lnTo>
                    <a:pt x="414909" y="1334998"/>
                  </a:lnTo>
                  <a:close/>
                </a:path>
                <a:path w="6900544" h="2172334">
                  <a:moveTo>
                    <a:pt x="569023" y="1228318"/>
                  </a:moveTo>
                  <a:lnTo>
                    <a:pt x="564680" y="1201724"/>
                  </a:lnTo>
                  <a:lnTo>
                    <a:pt x="562711" y="1198549"/>
                  </a:lnTo>
                  <a:lnTo>
                    <a:pt x="552348" y="1181811"/>
                  </a:lnTo>
                  <a:lnTo>
                    <a:pt x="533082" y="1169327"/>
                  </a:lnTo>
                  <a:lnTo>
                    <a:pt x="529818" y="1168768"/>
                  </a:lnTo>
                  <a:lnTo>
                    <a:pt x="529818" y="1228318"/>
                  </a:lnTo>
                  <a:lnTo>
                    <a:pt x="528586" y="1239977"/>
                  </a:lnTo>
                  <a:lnTo>
                    <a:pt x="524687" y="1249438"/>
                  </a:lnTo>
                  <a:lnTo>
                    <a:pt x="517893" y="1255776"/>
                  </a:lnTo>
                  <a:lnTo>
                    <a:pt x="507961" y="1258100"/>
                  </a:lnTo>
                  <a:lnTo>
                    <a:pt x="497865" y="1255776"/>
                  </a:lnTo>
                  <a:lnTo>
                    <a:pt x="491096" y="1249438"/>
                  </a:lnTo>
                  <a:lnTo>
                    <a:pt x="487286" y="1239977"/>
                  </a:lnTo>
                  <a:lnTo>
                    <a:pt x="486092" y="1228318"/>
                  </a:lnTo>
                  <a:lnTo>
                    <a:pt x="487286" y="1216672"/>
                  </a:lnTo>
                  <a:lnTo>
                    <a:pt x="491096" y="1207211"/>
                  </a:lnTo>
                  <a:lnTo>
                    <a:pt x="497865" y="1200861"/>
                  </a:lnTo>
                  <a:lnTo>
                    <a:pt x="507961" y="1198549"/>
                  </a:lnTo>
                  <a:lnTo>
                    <a:pt x="517893" y="1200861"/>
                  </a:lnTo>
                  <a:lnTo>
                    <a:pt x="524687" y="1207211"/>
                  </a:lnTo>
                  <a:lnTo>
                    <a:pt x="528586" y="1216672"/>
                  </a:lnTo>
                  <a:lnTo>
                    <a:pt x="529818" y="1228318"/>
                  </a:lnTo>
                  <a:lnTo>
                    <a:pt x="529818" y="1168768"/>
                  </a:lnTo>
                  <a:lnTo>
                    <a:pt x="482930" y="1169327"/>
                  </a:lnTo>
                  <a:lnTo>
                    <a:pt x="450977" y="1201724"/>
                  </a:lnTo>
                  <a:lnTo>
                    <a:pt x="446519" y="1228318"/>
                  </a:lnTo>
                  <a:lnTo>
                    <a:pt x="450977" y="1255014"/>
                  </a:lnTo>
                  <a:lnTo>
                    <a:pt x="463524" y="1274787"/>
                  </a:lnTo>
                  <a:lnTo>
                    <a:pt x="482930" y="1287056"/>
                  </a:lnTo>
                  <a:lnTo>
                    <a:pt x="507961" y="1291272"/>
                  </a:lnTo>
                  <a:lnTo>
                    <a:pt x="533082" y="1287056"/>
                  </a:lnTo>
                  <a:lnTo>
                    <a:pt x="552348" y="1274787"/>
                  </a:lnTo>
                  <a:lnTo>
                    <a:pt x="562749" y="1258100"/>
                  </a:lnTo>
                  <a:lnTo>
                    <a:pt x="564680" y="1255014"/>
                  </a:lnTo>
                  <a:lnTo>
                    <a:pt x="569023" y="1228318"/>
                  </a:lnTo>
                  <a:close/>
                </a:path>
                <a:path w="6900544" h="2172334">
                  <a:moveTo>
                    <a:pt x="698322" y="1180071"/>
                  </a:moveTo>
                  <a:lnTo>
                    <a:pt x="670433" y="1158582"/>
                  </a:lnTo>
                  <a:lnTo>
                    <a:pt x="491375" y="1400213"/>
                  </a:lnTo>
                  <a:lnTo>
                    <a:pt x="519645" y="1421701"/>
                  </a:lnTo>
                  <a:lnTo>
                    <a:pt x="698322" y="1180071"/>
                  </a:lnTo>
                  <a:close/>
                </a:path>
                <a:path w="6900544" h="2172334">
                  <a:moveTo>
                    <a:pt x="741299" y="1352346"/>
                  </a:moveTo>
                  <a:lnTo>
                    <a:pt x="724611" y="1305687"/>
                  </a:lnTo>
                  <a:lnTo>
                    <a:pt x="702094" y="1292745"/>
                  </a:lnTo>
                  <a:lnTo>
                    <a:pt x="702094" y="1352346"/>
                  </a:lnTo>
                  <a:lnTo>
                    <a:pt x="700849" y="1363776"/>
                  </a:lnTo>
                  <a:lnTo>
                    <a:pt x="696950" y="1373124"/>
                  </a:lnTo>
                  <a:lnTo>
                    <a:pt x="690168" y="1379423"/>
                  </a:lnTo>
                  <a:lnTo>
                    <a:pt x="680224" y="1381747"/>
                  </a:lnTo>
                  <a:lnTo>
                    <a:pt x="670191" y="1379423"/>
                  </a:lnTo>
                  <a:lnTo>
                    <a:pt x="663549" y="1373124"/>
                  </a:lnTo>
                  <a:lnTo>
                    <a:pt x="659866" y="1363776"/>
                  </a:lnTo>
                  <a:lnTo>
                    <a:pt x="658736" y="1352346"/>
                  </a:lnTo>
                  <a:lnTo>
                    <a:pt x="659866" y="1340688"/>
                  </a:lnTo>
                  <a:lnTo>
                    <a:pt x="663549" y="1331226"/>
                  </a:lnTo>
                  <a:lnTo>
                    <a:pt x="670191" y="1324876"/>
                  </a:lnTo>
                  <a:lnTo>
                    <a:pt x="680224" y="1322565"/>
                  </a:lnTo>
                  <a:lnTo>
                    <a:pt x="690168" y="1324876"/>
                  </a:lnTo>
                  <a:lnTo>
                    <a:pt x="696950" y="1331226"/>
                  </a:lnTo>
                  <a:lnTo>
                    <a:pt x="700849" y="1340688"/>
                  </a:lnTo>
                  <a:lnTo>
                    <a:pt x="702094" y="1352346"/>
                  </a:lnTo>
                  <a:lnTo>
                    <a:pt x="702094" y="1292745"/>
                  </a:lnTo>
                  <a:lnTo>
                    <a:pt x="655205" y="1293291"/>
                  </a:lnTo>
                  <a:lnTo>
                    <a:pt x="623239" y="1325587"/>
                  </a:lnTo>
                  <a:lnTo>
                    <a:pt x="618782" y="1352346"/>
                  </a:lnTo>
                  <a:lnTo>
                    <a:pt x="623239" y="1378978"/>
                  </a:lnTo>
                  <a:lnTo>
                    <a:pt x="635800" y="1398612"/>
                  </a:lnTo>
                  <a:lnTo>
                    <a:pt x="655205" y="1410754"/>
                  </a:lnTo>
                  <a:lnTo>
                    <a:pt x="680224" y="1414919"/>
                  </a:lnTo>
                  <a:lnTo>
                    <a:pt x="705358" y="1410754"/>
                  </a:lnTo>
                  <a:lnTo>
                    <a:pt x="724611" y="1398612"/>
                  </a:lnTo>
                  <a:lnTo>
                    <a:pt x="735203" y="1381747"/>
                  </a:lnTo>
                  <a:lnTo>
                    <a:pt x="736942" y="1378978"/>
                  </a:lnTo>
                  <a:lnTo>
                    <a:pt x="741299" y="1352346"/>
                  </a:lnTo>
                  <a:close/>
                </a:path>
                <a:path w="6900544" h="2172334">
                  <a:moveTo>
                    <a:pt x="2184222" y="1906168"/>
                  </a:moveTo>
                  <a:lnTo>
                    <a:pt x="2146909" y="1906168"/>
                  </a:lnTo>
                  <a:lnTo>
                    <a:pt x="2047011" y="1966861"/>
                  </a:lnTo>
                  <a:lnTo>
                    <a:pt x="2070392" y="2006815"/>
                  </a:lnTo>
                  <a:lnTo>
                    <a:pt x="2134463" y="1967611"/>
                  </a:lnTo>
                  <a:lnTo>
                    <a:pt x="2134463" y="2168144"/>
                  </a:lnTo>
                  <a:lnTo>
                    <a:pt x="2184222" y="2168144"/>
                  </a:lnTo>
                  <a:lnTo>
                    <a:pt x="2184222" y="1967611"/>
                  </a:lnTo>
                  <a:lnTo>
                    <a:pt x="2184222" y="1906168"/>
                  </a:lnTo>
                  <a:close/>
                </a:path>
                <a:path w="6900544" h="2172334">
                  <a:moveTo>
                    <a:pt x="2438120" y="2078431"/>
                  </a:moveTo>
                  <a:lnTo>
                    <a:pt x="2432456" y="2045131"/>
                  </a:lnTo>
                  <a:lnTo>
                    <a:pt x="2429091" y="2039988"/>
                  </a:lnTo>
                  <a:lnTo>
                    <a:pt x="2416302" y="2020379"/>
                  </a:lnTo>
                  <a:lnTo>
                    <a:pt x="2408847" y="2015858"/>
                  </a:lnTo>
                  <a:lnTo>
                    <a:pt x="2390889" y="2004961"/>
                  </a:lnTo>
                  <a:lnTo>
                    <a:pt x="2386850" y="2004326"/>
                  </a:lnTo>
                  <a:lnTo>
                    <a:pt x="2386850" y="2081453"/>
                  </a:lnTo>
                  <a:lnTo>
                    <a:pt x="2384399" y="2101113"/>
                  </a:lnTo>
                  <a:lnTo>
                    <a:pt x="2376855" y="2116086"/>
                  </a:lnTo>
                  <a:lnTo>
                    <a:pt x="2363952" y="2125611"/>
                  </a:lnTo>
                  <a:lnTo>
                    <a:pt x="2345385" y="2128939"/>
                  </a:lnTo>
                  <a:lnTo>
                    <a:pt x="2325725" y="2124341"/>
                  </a:lnTo>
                  <a:lnTo>
                    <a:pt x="2311692" y="2110803"/>
                  </a:lnTo>
                  <a:lnTo>
                    <a:pt x="2302814" y="2088705"/>
                  </a:lnTo>
                  <a:lnTo>
                    <a:pt x="2298649" y="2058454"/>
                  </a:lnTo>
                  <a:lnTo>
                    <a:pt x="2308237" y="2051913"/>
                  </a:lnTo>
                  <a:lnTo>
                    <a:pt x="2346134" y="2039988"/>
                  </a:lnTo>
                  <a:lnTo>
                    <a:pt x="2384577" y="2063838"/>
                  </a:lnTo>
                  <a:lnTo>
                    <a:pt x="2386850" y="2081453"/>
                  </a:lnTo>
                  <a:lnTo>
                    <a:pt x="2386850" y="2004326"/>
                  </a:lnTo>
                  <a:lnTo>
                    <a:pt x="2357450" y="1999653"/>
                  </a:lnTo>
                  <a:lnTo>
                    <a:pt x="2341105" y="2000808"/>
                  </a:lnTo>
                  <a:lnTo>
                    <a:pt x="2325408" y="2004085"/>
                  </a:lnTo>
                  <a:lnTo>
                    <a:pt x="2311120" y="2009190"/>
                  </a:lnTo>
                  <a:lnTo>
                    <a:pt x="2299017" y="2015858"/>
                  </a:lnTo>
                  <a:lnTo>
                    <a:pt x="2304504" y="1984590"/>
                  </a:lnTo>
                  <a:lnTo>
                    <a:pt x="2316543" y="1961388"/>
                  </a:lnTo>
                  <a:lnTo>
                    <a:pt x="2335390" y="1946948"/>
                  </a:lnTo>
                  <a:lnTo>
                    <a:pt x="2361222" y="1941982"/>
                  </a:lnTo>
                  <a:lnTo>
                    <a:pt x="2373604" y="1942668"/>
                  </a:lnTo>
                  <a:lnTo>
                    <a:pt x="2385149" y="1944662"/>
                  </a:lnTo>
                  <a:lnTo>
                    <a:pt x="2395563" y="1947862"/>
                  </a:lnTo>
                  <a:lnTo>
                    <a:pt x="2404567" y="1952155"/>
                  </a:lnTo>
                  <a:lnTo>
                    <a:pt x="2409342" y="1941982"/>
                  </a:lnTo>
                  <a:lnTo>
                    <a:pt x="2392222" y="1903437"/>
                  </a:lnTo>
                  <a:lnTo>
                    <a:pt x="2353297" y="1899386"/>
                  </a:lnTo>
                  <a:lnTo>
                    <a:pt x="2309863" y="1908238"/>
                  </a:lnTo>
                  <a:lnTo>
                    <a:pt x="2276030" y="1934349"/>
                  </a:lnTo>
                  <a:lnTo>
                    <a:pt x="2254072" y="1976983"/>
                  </a:lnTo>
                  <a:lnTo>
                    <a:pt x="2246249" y="2035467"/>
                  </a:lnTo>
                  <a:lnTo>
                    <a:pt x="2252357" y="2094953"/>
                  </a:lnTo>
                  <a:lnTo>
                    <a:pt x="2270849" y="2137613"/>
                  </a:lnTo>
                  <a:lnTo>
                    <a:pt x="2301913" y="2163318"/>
                  </a:lnTo>
                  <a:lnTo>
                    <a:pt x="2345766" y="2171916"/>
                  </a:lnTo>
                  <a:lnTo>
                    <a:pt x="2382621" y="2165362"/>
                  </a:lnTo>
                  <a:lnTo>
                    <a:pt x="2411869" y="2146655"/>
                  </a:lnTo>
                  <a:lnTo>
                    <a:pt x="2423477" y="2128939"/>
                  </a:lnTo>
                  <a:lnTo>
                    <a:pt x="2431161" y="2117217"/>
                  </a:lnTo>
                  <a:lnTo>
                    <a:pt x="2438120" y="2078431"/>
                  </a:lnTo>
                  <a:close/>
                </a:path>
                <a:path w="6900544" h="2172334">
                  <a:moveTo>
                    <a:pt x="2592235" y="1971751"/>
                  </a:moveTo>
                  <a:lnTo>
                    <a:pt x="2587891" y="1945157"/>
                  </a:lnTo>
                  <a:lnTo>
                    <a:pt x="2585923" y="1941982"/>
                  </a:lnTo>
                  <a:lnTo>
                    <a:pt x="2575560" y="1925243"/>
                  </a:lnTo>
                  <a:lnTo>
                    <a:pt x="2556294" y="1912759"/>
                  </a:lnTo>
                  <a:lnTo>
                    <a:pt x="2553043" y="1912200"/>
                  </a:lnTo>
                  <a:lnTo>
                    <a:pt x="2553043" y="1971751"/>
                  </a:lnTo>
                  <a:lnTo>
                    <a:pt x="2551798" y="1983409"/>
                  </a:lnTo>
                  <a:lnTo>
                    <a:pt x="2547899" y="1992871"/>
                  </a:lnTo>
                  <a:lnTo>
                    <a:pt x="2541105" y="1999208"/>
                  </a:lnTo>
                  <a:lnTo>
                    <a:pt x="2531173" y="2001532"/>
                  </a:lnTo>
                  <a:lnTo>
                    <a:pt x="2521077" y="1999208"/>
                  </a:lnTo>
                  <a:lnTo>
                    <a:pt x="2514308" y="1992871"/>
                  </a:lnTo>
                  <a:lnTo>
                    <a:pt x="2510498" y="1983409"/>
                  </a:lnTo>
                  <a:lnTo>
                    <a:pt x="2509304" y="1971751"/>
                  </a:lnTo>
                  <a:lnTo>
                    <a:pt x="2510498" y="1960105"/>
                  </a:lnTo>
                  <a:lnTo>
                    <a:pt x="2514308" y="1950643"/>
                  </a:lnTo>
                  <a:lnTo>
                    <a:pt x="2521077" y="1944293"/>
                  </a:lnTo>
                  <a:lnTo>
                    <a:pt x="2531173" y="1941982"/>
                  </a:lnTo>
                  <a:lnTo>
                    <a:pt x="2541105" y="1944293"/>
                  </a:lnTo>
                  <a:lnTo>
                    <a:pt x="2547899" y="1950643"/>
                  </a:lnTo>
                  <a:lnTo>
                    <a:pt x="2551798" y="1960105"/>
                  </a:lnTo>
                  <a:lnTo>
                    <a:pt x="2553043" y="1971751"/>
                  </a:lnTo>
                  <a:lnTo>
                    <a:pt x="2553043" y="1912200"/>
                  </a:lnTo>
                  <a:lnTo>
                    <a:pt x="2506141" y="1912759"/>
                  </a:lnTo>
                  <a:lnTo>
                    <a:pt x="2474188" y="1945157"/>
                  </a:lnTo>
                  <a:lnTo>
                    <a:pt x="2469731" y="1971751"/>
                  </a:lnTo>
                  <a:lnTo>
                    <a:pt x="2474188" y="1998446"/>
                  </a:lnTo>
                  <a:lnTo>
                    <a:pt x="2486736" y="2018220"/>
                  </a:lnTo>
                  <a:lnTo>
                    <a:pt x="2506141" y="2030488"/>
                  </a:lnTo>
                  <a:lnTo>
                    <a:pt x="2531173" y="2034705"/>
                  </a:lnTo>
                  <a:lnTo>
                    <a:pt x="2556294" y="2030488"/>
                  </a:lnTo>
                  <a:lnTo>
                    <a:pt x="2575560" y="2018220"/>
                  </a:lnTo>
                  <a:lnTo>
                    <a:pt x="2585961" y="2001532"/>
                  </a:lnTo>
                  <a:lnTo>
                    <a:pt x="2587891" y="1998446"/>
                  </a:lnTo>
                  <a:lnTo>
                    <a:pt x="2592235" y="1971751"/>
                  </a:lnTo>
                  <a:close/>
                </a:path>
                <a:path w="6900544" h="2172334">
                  <a:moveTo>
                    <a:pt x="2721533" y="1923503"/>
                  </a:moveTo>
                  <a:lnTo>
                    <a:pt x="2693644" y="1902015"/>
                  </a:lnTo>
                  <a:lnTo>
                    <a:pt x="2514587" y="2143645"/>
                  </a:lnTo>
                  <a:lnTo>
                    <a:pt x="2542857" y="2165134"/>
                  </a:lnTo>
                  <a:lnTo>
                    <a:pt x="2721533" y="1923503"/>
                  </a:lnTo>
                  <a:close/>
                </a:path>
                <a:path w="6900544" h="2172334">
                  <a:moveTo>
                    <a:pt x="2764510" y="2095779"/>
                  </a:moveTo>
                  <a:lnTo>
                    <a:pt x="2747822" y="2049119"/>
                  </a:lnTo>
                  <a:lnTo>
                    <a:pt x="2725305" y="2036178"/>
                  </a:lnTo>
                  <a:lnTo>
                    <a:pt x="2725305" y="2095779"/>
                  </a:lnTo>
                  <a:lnTo>
                    <a:pt x="2724061" y="2107209"/>
                  </a:lnTo>
                  <a:lnTo>
                    <a:pt x="2720162" y="2116556"/>
                  </a:lnTo>
                  <a:lnTo>
                    <a:pt x="2713380" y="2122855"/>
                  </a:lnTo>
                  <a:lnTo>
                    <a:pt x="2703436" y="2125180"/>
                  </a:lnTo>
                  <a:lnTo>
                    <a:pt x="2693403" y="2122855"/>
                  </a:lnTo>
                  <a:lnTo>
                    <a:pt x="2686761" y="2116556"/>
                  </a:lnTo>
                  <a:lnTo>
                    <a:pt x="2683091" y="2107209"/>
                  </a:lnTo>
                  <a:lnTo>
                    <a:pt x="2681948" y="2095779"/>
                  </a:lnTo>
                  <a:lnTo>
                    <a:pt x="2683091" y="2084120"/>
                  </a:lnTo>
                  <a:lnTo>
                    <a:pt x="2686761" y="2074659"/>
                  </a:lnTo>
                  <a:lnTo>
                    <a:pt x="2693403" y="2068309"/>
                  </a:lnTo>
                  <a:lnTo>
                    <a:pt x="2703436" y="2065997"/>
                  </a:lnTo>
                  <a:lnTo>
                    <a:pt x="2713380" y="2068309"/>
                  </a:lnTo>
                  <a:lnTo>
                    <a:pt x="2720162" y="2074659"/>
                  </a:lnTo>
                  <a:lnTo>
                    <a:pt x="2724061" y="2084120"/>
                  </a:lnTo>
                  <a:lnTo>
                    <a:pt x="2725305" y="2095779"/>
                  </a:lnTo>
                  <a:lnTo>
                    <a:pt x="2725305" y="2036178"/>
                  </a:lnTo>
                  <a:lnTo>
                    <a:pt x="2678417" y="2036724"/>
                  </a:lnTo>
                  <a:lnTo>
                    <a:pt x="2646451" y="2069020"/>
                  </a:lnTo>
                  <a:lnTo>
                    <a:pt x="2641993" y="2095779"/>
                  </a:lnTo>
                  <a:lnTo>
                    <a:pt x="2646451" y="2122411"/>
                  </a:lnTo>
                  <a:lnTo>
                    <a:pt x="2659011" y="2142045"/>
                  </a:lnTo>
                  <a:lnTo>
                    <a:pt x="2678417" y="2154186"/>
                  </a:lnTo>
                  <a:lnTo>
                    <a:pt x="2703436" y="2158352"/>
                  </a:lnTo>
                  <a:lnTo>
                    <a:pt x="2728569" y="2154186"/>
                  </a:lnTo>
                  <a:lnTo>
                    <a:pt x="2747822" y="2142045"/>
                  </a:lnTo>
                  <a:lnTo>
                    <a:pt x="2758427" y="2125180"/>
                  </a:lnTo>
                  <a:lnTo>
                    <a:pt x="2760154" y="2122411"/>
                  </a:lnTo>
                  <a:lnTo>
                    <a:pt x="2764510" y="2095779"/>
                  </a:lnTo>
                  <a:close/>
                </a:path>
                <a:path w="6900544" h="2172334">
                  <a:moveTo>
                    <a:pt x="4346333" y="179438"/>
                  </a:moveTo>
                  <a:lnTo>
                    <a:pt x="4306011" y="179438"/>
                  </a:lnTo>
                  <a:lnTo>
                    <a:pt x="4306011" y="119494"/>
                  </a:lnTo>
                  <a:lnTo>
                    <a:pt x="4256621" y="119494"/>
                  </a:lnTo>
                  <a:lnTo>
                    <a:pt x="4256621" y="179438"/>
                  </a:lnTo>
                  <a:lnTo>
                    <a:pt x="4189145" y="179438"/>
                  </a:lnTo>
                  <a:lnTo>
                    <a:pt x="4280001" y="24130"/>
                  </a:lnTo>
                  <a:lnTo>
                    <a:pt x="4240034" y="0"/>
                  </a:lnTo>
                  <a:lnTo>
                    <a:pt x="4130344" y="185839"/>
                  </a:lnTo>
                  <a:lnTo>
                    <a:pt x="4139768" y="221272"/>
                  </a:lnTo>
                  <a:lnTo>
                    <a:pt x="4256621" y="221272"/>
                  </a:lnTo>
                  <a:lnTo>
                    <a:pt x="4256621" y="272923"/>
                  </a:lnTo>
                  <a:lnTo>
                    <a:pt x="4306011" y="272923"/>
                  </a:lnTo>
                  <a:lnTo>
                    <a:pt x="4306011" y="221272"/>
                  </a:lnTo>
                  <a:lnTo>
                    <a:pt x="4346333" y="221272"/>
                  </a:lnTo>
                  <a:lnTo>
                    <a:pt x="4346333" y="179438"/>
                  </a:lnTo>
                  <a:close/>
                </a:path>
                <a:path w="6900544" h="2172334">
                  <a:moveTo>
                    <a:pt x="4554385" y="230327"/>
                  </a:moveTo>
                  <a:lnTo>
                    <a:pt x="4442815" y="230327"/>
                  </a:lnTo>
                  <a:lnTo>
                    <a:pt x="4504639" y="166992"/>
                  </a:lnTo>
                  <a:lnTo>
                    <a:pt x="4522279" y="147916"/>
                  </a:lnTo>
                  <a:lnTo>
                    <a:pt x="4536110" y="128879"/>
                  </a:lnTo>
                  <a:lnTo>
                    <a:pt x="4545127" y="107784"/>
                  </a:lnTo>
                  <a:lnTo>
                    <a:pt x="4548365" y="82562"/>
                  </a:lnTo>
                  <a:lnTo>
                    <a:pt x="4542929" y="53898"/>
                  </a:lnTo>
                  <a:lnTo>
                    <a:pt x="4540174" y="49758"/>
                  </a:lnTo>
                  <a:lnTo>
                    <a:pt x="4526686" y="29451"/>
                  </a:lnTo>
                  <a:lnTo>
                    <a:pt x="4499699" y="12420"/>
                  </a:lnTo>
                  <a:lnTo>
                    <a:pt x="4462043" y="6032"/>
                  </a:lnTo>
                  <a:lnTo>
                    <a:pt x="4430420" y="9880"/>
                  </a:lnTo>
                  <a:lnTo>
                    <a:pt x="4405071" y="19507"/>
                  </a:lnTo>
                  <a:lnTo>
                    <a:pt x="4385869" y="32118"/>
                  </a:lnTo>
                  <a:lnTo>
                    <a:pt x="4372699" y="44856"/>
                  </a:lnTo>
                  <a:lnTo>
                    <a:pt x="4398327" y="76149"/>
                  </a:lnTo>
                  <a:lnTo>
                    <a:pt x="4410532" y="65824"/>
                  </a:lnTo>
                  <a:lnTo>
                    <a:pt x="4424108" y="57442"/>
                  </a:lnTo>
                  <a:lnTo>
                    <a:pt x="4439310" y="51816"/>
                  </a:lnTo>
                  <a:lnTo>
                    <a:pt x="4456379" y="49758"/>
                  </a:lnTo>
                  <a:lnTo>
                    <a:pt x="4476140" y="52616"/>
                  </a:lnTo>
                  <a:lnTo>
                    <a:pt x="4489462" y="60413"/>
                  </a:lnTo>
                  <a:lnTo>
                    <a:pt x="4496994" y="72021"/>
                  </a:lnTo>
                  <a:lnTo>
                    <a:pt x="4499356" y="86321"/>
                  </a:lnTo>
                  <a:lnTo>
                    <a:pt x="4497476" y="101104"/>
                  </a:lnTo>
                  <a:lnTo>
                    <a:pt x="4491672" y="114312"/>
                  </a:lnTo>
                  <a:lnTo>
                    <a:pt x="4481703" y="127673"/>
                  </a:lnTo>
                  <a:lnTo>
                    <a:pt x="4467314" y="142875"/>
                  </a:lnTo>
                  <a:lnTo>
                    <a:pt x="4374210" y="237109"/>
                  </a:lnTo>
                  <a:lnTo>
                    <a:pt x="4383252" y="272923"/>
                  </a:lnTo>
                  <a:lnTo>
                    <a:pt x="4554385" y="272923"/>
                  </a:lnTo>
                  <a:lnTo>
                    <a:pt x="4554385" y="230327"/>
                  </a:lnTo>
                  <a:close/>
                </a:path>
                <a:path w="6900544" h="2172334">
                  <a:moveTo>
                    <a:pt x="4678667" y="251053"/>
                  </a:moveTo>
                  <a:lnTo>
                    <a:pt x="4636440" y="208457"/>
                  </a:lnTo>
                  <a:lnTo>
                    <a:pt x="4593844" y="251053"/>
                  </a:lnTo>
                  <a:lnTo>
                    <a:pt x="4636440" y="293268"/>
                  </a:lnTo>
                  <a:lnTo>
                    <a:pt x="4678667" y="251053"/>
                  </a:lnTo>
                  <a:close/>
                </a:path>
                <a:path w="6900544" h="2172334">
                  <a:moveTo>
                    <a:pt x="4844402" y="10934"/>
                  </a:moveTo>
                  <a:lnTo>
                    <a:pt x="4807089" y="10934"/>
                  </a:lnTo>
                  <a:lnTo>
                    <a:pt x="4707191" y="71628"/>
                  </a:lnTo>
                  <a:lnTo>
                    <a:pt x="4730559" y="111582"/>
                  </a:lnTo>
                  <a:lnTo>
                    <a:pt x="4794643" y="72377"/>
                  </a:lnTo>
                  <a:lnTo>
                    <a:pt x="4794643" y="272923"/>
                  </a:lnTo>
                  <a:lnTo>
                    <a:pt x="4844402" y="272923"/>
                  </a:lnTo>
                  <a:lnTo>
                    <a:pt x="4844402" y="72377"/>
                  </a:lnTo>
                  <a:lnTo>
                    <a:pt x="4844402" y="10934"/>
                  </a:lnTo>
                  <a:close/>
                </a:path>
                <a:path w="6900544" h="2172334">
                  <a:moveTo>
                    <a:pt x="5030444" y="76530"/>
                  </a:moveTo>
                  <a:lnTo>
                    <a:pt x="5026101" y="49936"/>
                  </a:lnTo>
                  <a:lnTo>
                    <a:pt x="5024120" y="46748"/>
                  </a:lnTo>
                  <a:lnTo>
                    <a:pt x="5013757" y="30022"/>
                  </a:lnTo>
                  <a:lnTo>
                    <a:pt x="4994503" y="17526"/>
                  </a:lnTo>
                  <a:lnTo>
                    <a:pt x="4991239" y="16967"/>
                  </a:lnTo>
                  <a:lnTo>
                    <a:pt x="4991239" y="76530"/>
                  </a:lnTo>
                  <a:lnTo>
                    <a:pt x="4989995" y="88176"/>
                  </a:lnTo>
                  <a:lnTo>
                    <a:pt x="4986109" y="97637"/>
                  </a:lnTo>
                  <a:lnTo>
                    <a:pt x="4979314" y="103987"/>
                  </a:lnTo>
                  <a:lnTo>
                    <a:pt x="4969370" y="106299"/>
                  </a:lnTo>
                  <a:lnTo>
                    <a:pt x="4959286" y="103987"/>
                  </a:lnTo>
                  <a:lnTo>
                    <a:pt x="4952504" y="97637"/>
                  </a:lnTo>
                  <a:lnTo>
                    <a:pt x="4948707" y="88176"/>
                  </a:lnTo>
                  <a:lnTo>
                    <a:pt x="4947513" y="76530"/>
                  </a:lnTo>
                  <a:lnTo>
                    <a:pt x="4948707" y="64871"/>
                  </a:lnTo>
                  <a:lnTo>
                    <a:pt x="4952504" y="55422"/>
                  </a:lnTo>
                  <a:lnTo>
                    <a:pt x="4959286" y="49072"/>
                  </a:lnTo>
                  <a:lnTo>
                    <a:pt x="4969370" y="46748"/>
                  </a:lnTo>
                  <a:lnTo>
                    <a:pt x="4979314" y="49072"/>
                  </a:lnTo>
                  <a:lnTo>
                    <a:pt x="4986109" y="55422"/>
                  </a:lnTo>
                  <a:lnTo>
                    <a:pt x="4989995" y="64871"/>
                  </a:lnTo>
                  <a:lnTo>
                    <a:pt x="4991239" y="76530"/>
                  </a:lnTo>
                  <a:lnTo>
                    <a:pt x="4991239" y="16967"/>
                  </a:lnTo>
                  <a:lnTo>
                    <a:pt x="4944351" y="17526"/>
                  </a:lnTo>
                  <a:lnTo>
                    <a:pt x="4912398" y="49936"/>
                  </a:lnTo>
                  <a:lnTo>
                    <a:pt x="4907927" y="76530"/>
                  </a:lnTo>
                  <a:lnTo>
                    <a:pt x="4912398" y="103212"/>
                  </a:lnTo>
                  <a:lnTo>
                    <a:pt x="4924945" y="122986"/>
                  </a:lnTo>
                  <a:lnTo>
                    <a:pt x="4944351" y="135255"/>
                  </a:lnTo>
                  <a:lnTo>
                    <a:pt x="4969370" y="139471"/>
                  </a:lnTo>
                  <a:lnTo>
                    <a:pt x="4994503" y="135255"/>
                  </a:lnTo>
                  <a:lnTo>
                    <a:pt x="5013757" y="122986"/>
                  </a:lnTo>
                  <a:lnTo>
                    <a:pt x="5024171" y="106299"/>
                  </a:lnTo>
                  <a:lnTo>
                    <a:pt x="5026101" y="103212"/>
                  </a:lnTo>
                  <a:lnTo>
                    <a:pt x="5030444" y="76530"/>
                  </a:lnTo>
                  <a:close/>
                </a:path>
                <a:path w="6900544" h="2172334">
                  <a:moveTo>
                    <a:pt x="5159743" y="28270"/>
                  </a:moveTo>
                  <a:lnTo>
                    <a:pt x="5131841" y="6794"/>
                  </a:lnTo>
                  <a:lnTo>
                    <a:pt x="4952797" y="248412"/>
                  </a:lnTo>
                  <a:lnTo>
                    <a:pt x="4981067" y="269900"/>
                  </a:lnTo>
                  <a:lnTo>
                    <a:pt x="5159743" y="28270"/>
                  </a:lnTo>
                  <a:close/>
                </a:path>
                <a:path w="6900544" h="2172334">
                  <a:moveTo>
                    <a:pt x="5202707" y="200545"/>
                  </a:moveTo>
                  <a:lnTo>
                    <a:pt x="5198364" y="173786"/>
                  </a:lnTo>
                  <a:lnTo>
                    <a:pt x="5196484" y="170764"/>
                  </a:lnTo>
                  <a:lnTo>
                    <a:pt x="5186032" y="153898"/>
                  </a:lnTo>
                  <a:lnTo>
                    <a:pt x="5166766" y="141490"/>
                  </a:lnTo>
                  <a:lnTo>
                    <a:pt x="5163502" y="140944"/>
                  </a:lnTo>
                  <a:lnTo>
                    <a:pt x="5163502" y="200545"/>
                  </a:lnTo>
                  <a:lnTo>
                    <a:pt x="5162258" y="211975"/>
                  </a:lnTo>
                  <a:lnTo>
                    <a:pt x="5158371" y="221322"/>
                  </a:lnTo>
                  <a:lnTo>
                    <a:pt x="5151577" y="227634"/>
                  </a:lnTo>
                  <a:lnTo>
                    <a:pt x="5141646" y="229946"/>
                  </a:lnTo>
                  <a:lnTo>
                    <a:pt x="5131613" y="227634"/>
                  </a:lnTo>
                  <a:lnTo>
                    <a:pt x="5124958" y="221322"/>
                  </a:lnTo>
                  <a:lnTo>
                    <a:pt x="5121287" y="211975"/>
                  </a:lnTo>
                  <a:lnTo>
                    <a:pt x="5120157" y="200545"/>
                  </a:lnTo>
                  <a:lnTo>
                    <a:pt x="5121287" y="188887"/>
                  </a:lnTo>
                  <a:lnTo>
                    <a:pt x="5124958" y="179438"/>
                  </a:lnTo>
                  <a:lnTo>
                    <a:pt x="5131613" y="173088"/>
                  </a:lnTo>
                  <a:lnTo>
                    <a:pt x="5141646" y="170764"/>
                  </a:lnTo>
                  <a:lnTo>
                    <a:pt x="5151577" y="173088"/>
                  </a:lnTo>
                  <a:lnTo>
                    <a:pt x="5158371" y="179438"/>
                  </a:lnTo>
                  <a:lnTo>
                    <a:pt x="5162258" y="188887"/>
                  </a:lnTo>
                  <a:lnTo>
                    <a:pt x="5163502" y="200545"/>
                  </a:lnTo>
                  <a:lnTo>
                    <a:pt x="5163502" y="140944"/>
                  </a:lnTo>
                  <a:lnTo>
                    <a:pt x="5116614" y="141490"/>
                  </a:lnTo>
                  <a:lnTo>
                    <a:pt x="5084661" y="173786"/>
                  </a:lnTo>
                  <a:lnTo>
                    <a:pt x="5080203" y="200545"/>
                  </a:lnTo>
                  <a:lnTo>
                    <a:pt x="5084661" y="227177"/>
                  </a:lnTo>
                  <a:lnTo>
                    <a:pt x="5097208" y="246811"/>
                  </a:lnTo>
                  <a:lnTo>
                    <a:pt x="5116614" y="258953"/>
                  </a:lnTo>
                  <a:lnTo>
                    <a:pt x="5141646" y="263118"/>
                  </a:lnTo>
                  <a:lnTo>
                    <a:pt x="5166766" y="258953"/>
                  </a:lnTo>
                  <a:lnTo>
                    <a:pt x="5186032" y="246811"/>
                  </a:lnTo>
                  <a:lnTo>
                    <a:pt x="5196624" y="229946"/>
                  </a:lnTo>
                  <a:lnTo>
                    <a:pt x="5198364" y="227177"/>
                  </a:lnTo>
                  <a:lnTo>
                    <a:pt x="5202707" y="200545"/>
                  </a:lnTo>
                  <a:close/>
                </a:path>
                <a:path w="6900544" h="2172334">
                  <a:moveTo>
                    <a:pt x="6320231" y="1906168"/>
                  </a:moveTo>
                  <a:lnTo>
                    <a:pt x="6282906" y="1906168"/>
                  </a:lnTo>
                  <a:lnTo>
                    <a:pt x="6183020" y="1966861"/>
                  </a:lnTo>
                  <a:lnTo>
                    <a:pt x="6206388" y="2006815"/>
                  </a:lnTo>
                  <a:lnTo>
                    <a:pt x="6270472" y="1967611"/>
                  </a:lnTo>
                  <a:lnTo>
                    <a:pt x="6270472" y="2168144"/>
                  </a:lnTo>
                  <a:lnTo>
                    <a:pt x="6320231" y="2168144"/>
                  </a:lnTo>
                  <a:lnTo>
                    <a:pt x="6320231" y="1967611"/>
                  </a:lnTo>
                  <a:lnTo>
                    <a:pt x="6320231" y="1906168"/>
                  </a:lnTo>
                  <a:close/>
                </a:path>
                <a:path w="6900544" h="2172334">
                  <a:moveTo>
                    <a:pt x="6574117" y="2078431"/>
                  </a:moveTo>
                  <a:lnTo>
                    <a:pt x="6568453" y="2045131"/>
                  </a:lnTo>
                  <a:lnTo>
                    <a:pt x="6565100" y="2039988"/>
                  </a:lnTo>
                  <a:lnTo>
                    <a:pt x="6552298" y="2020379"/>
                  </a:lnTo>
                  <a:lnTo>
                    <a:pt x="6544843" y="2015858"/>
                  </a:lnTo>
                  <a:lnTo>
                    <a:pt x="6526885" y="2004961"/>
                  </a:lnTo>
                  <a:lnTo>
                    <a:pt x="6522847" y="2004326"/>
                  </a:lnTo>
                  <a:lnTo>
                    <a:pt x="6522847" y="2081453"/>
                  </a:lnTo>
                  <a:lnTo>
                    <a:pt x="6520396" y="2101113"/>
                  </a:lnTo>
                  <a:lnTo>
                    <a:pt x="6512865" y="2116086"/>
                  </a:lnTo>
                  <a:lnTo>
                    <a:pt x="6499949" y="2125611"/>
                  </a:lnTo>
                  <a:lnTo>
                    <a:pt x="6481381" y="2128939"/>
                  </a:lnTo>
                  <a:lnTo>
                    <a:pt x="6461734" y="2124341"/>
                  </a:lnTo>
                  <a:lnTo>
                    <a:pt x="6447701" y="2110803"/>
                  </a:lnTo>
                  <a:lnTo>
                    <a:pt x="6438824" y="2088705"/>
                  </a:lnTo>
                  <a:lnTo>
                    <a:pt x="6434645" y="2058454"/>
                  </a:lnTo>
                  <a:lnTo>
                    <a:pt x="6444234" y="2051913"/>
                  </a:lnTo>
                  <a:lnTo>
                    <a:pt x="6456273" y="2045970"/>
                  </a:lnTo>
                  <a:lnTo>
                    <a:pt x="6469367" y="2041652"/>
                  </a:lnTo>
                  <a:lnTo>
                    <a:pt x="6482143" y="2039988"/>
                  </a:lnTo>
                  <a:lnTo>
                    <a:pt x="6500749" y="2042756"/>
                  </a:lnTo>
                  <a:lnTo>
                    <a:pt x="6513385" y="2050821"/>
                  </a:lnTo>
                  <a:lnTo>
                    <a:pt x="6520574" y="2063838"/>
                  </a:lnTo>
                  <a:lnTo>
                    <a:pt x="6522847" y="2081453"/>
                  </a:lnTo>
                  <a:lnTo>
                    <a:pt x="6522847" y="2004326"/>
                  </a:lnTo>
                  <a:lnTo>
                    <a:pt x="6493446" y="1999653"/>
                  </a:lnTo>
                  <a:lnTo>
                    <a:pt x="6477114" y="2000808"/>
                  </a:lnTo>
                  <a:lnTo>
                    <a:pt x="6461404" y="2004085"/>
                  </a:lnTo>
                  <a:lnTo>
                    <a:pt x="6447117" y="2009190"/>
                  </a:lnTo>
                  <a:lnTo>
                    <a:pt x="6435026" y="2015858"/>
                  </a:lnTo>
                  <a:lnTo>
                    <a:pt x="6440500" y="1984590"/>
                  </a:lnTo>
                  <a:lnTo>
                    <a:pt x="6452552" y="1961388"/>
                  </a:lnTo>
                  <a:lnTo>
                    <a:pt x="6471386" y="1946948"/>
                  </a:lnTo>
                  <a:lnTo>
                    <a:pt x="6497218" y="1941982"/>
                  </a:lnTo>
                  <a:lnTo>
                    <a:pt x="6509613" y="1942668"/>
                  </a:lnTo>
                  <a:lnTo>
                    <a:pt x="6521158" y="1944662"/>
                  </a:lnTo>
                  <a:lnTo>
                    <a:pt x="6531572" y="1947862"/>
                  </a:lnTo>
                  <a:lnTo>
                    <a:pt x="6540563" y="1952155"/>
                  </a:lnTo>
                  <a:lnTo>
                    <a:pt x="6545339" y="1941982"/>
                  </a:lnTo>
                  <a:lnTo>
                    <a:pt x="6528219" y="1903437"/>
                  </a:lnTo>
                  <a:lnTo>
                    <a:pt x="6489306" y="1899386"/>
                  </a:lnTo>
                  <a:lnTo>
                    <a:pt x="6445859" y="1908238"/>
                  </a:lnTo>
                  <a:lnTo>
                    <a:pt x="6412027" y="1934349"/>
                  </a:lnTo>
                  <a:lnTo>
                    <a:pt x="6390068" y="1976983"/>
                  </a:lnTo>
                  <a:lnTo>
                    <a:pt x="6382245" y="2035467"/>
                  </a:lnTo>
                  <a:lnTo>
                    <a:pt x="6388367" y="2094953"/>
                  </a:lnTo>
                  <a:lnTo>
                    <a:pt x="6406845" y="2137613"/>
                  </a:lnTo>
                  <a:lnTo>
                    <a:pt x="6437909" y="2163318"/>
                  </a:lnTo>
                  <a:lnTo>
                    <a:pt x="6481762" y="2171916"/>
                  </a:lnTo>
                  <a:lnTo>
                    <a:pt x="6518618" y="2165362"/>
                  </a:lnTo>
                  <a:lnTo>
                    <a:pt x="6547866" y="2146655"/>
                  </a:lnTo>
                  <a:lnTo>
                    <a:pt x="6559474" y="2128939"/>
                  </a:lnTo>
                  <a:lnTo>
                    <a:pt x="6567157" y="2117217"/>
                  </a:lnTo>
                  <a:lnTo>
                    <a:pt x="6574117" y="2078431"/>
                  </a:lnTo>
                  <a:close/>
                </a:path>
                <a:path w="6900544" h="2172334">
                  <a:moveTo>
                    <a:pt x="6728244" y="1971751"/>
                  </a:moveTo>
                  <a:lnTo>
                    <a:pt x="6723888" y="1945157"/>
                  </a:lnTo>
                  <a:lnTo>
                    <a:pt x="6721919" y="1941982"/>
                  </a:lnTo>
                  <a:lnTo>
                    <a:pt x="6711556" y="1925243"/>
                  </a:lnTo>
                  <a:lnTo>
                    <a:pt x="6692303" y="1912759"/>
                  </a:lnTo>
                  <a:lnTo>
                    <a:pt x="6689039" y="1912200"/>
                  </a:lnTo>
                  <a:lnTo>
                    <a:pt x="6689039" y="1971751"/>
                  </a:lnTo>
                  <a:lnTo>
                    <a:pt x="6687794" y="1983409"/>
                  </a:lnTo>
                  <a:lnTo>
                    <a:pt x="6683896" y="1992871"/>
                  </a:lnTo>
                  <a:lnTo>
                    <a:pt x="6677114" y="1999208"/>
                  </a:lnTo>
                  <a:lnTo>
                    <a:pt x="6667170" y="2001532"/>
                  </a:lnTo>
                  <a:lnTo>
                    <a:pt x="6657073" y="1999208"/>
                  </a:lnTo>
                  <a:lnTo>
                    <a:pt x="6650304" y="1992871"/>
                  </a:lnTo>
                  <a:lnTo>
                    <a:pt x="6646494" y="1983409"/>
                  </a:lnTo>
                  <a:lnTo>
                    <a:pt x="6645313" y="1971751"/>
                  </a:lnTo>
                  <a:lnTo>
                    <a:pt x="6646494" y="1960105"/>
                  </a:lnTo>
                  <a:lnTo>
                    <a:pt x="6650304" y="1950643"/>
                  </a:lnTo>
                  <a:lnTo>
                    <a:pt x="6657073" y="1944293"/>
                  </a:lnTo>
                  <a:lnTo>
                    <a:pt x="6667170" y="1941982"/>
                  </a:lnTo>
                  <a:lnTo>
                    <a:pt x="6677114" y="1944293"/>
                  </a:lnTo>
                  <a:lnTo>
                    <a:pt x="6683896" y="1950643"/>
                  </a:lnTo>
                  <a:lnTo>
                    <a:pt x="6687794" y="1960105"/>
                  </a:lnTo>
                  <a:lnTo>
                    <a:pt x="6689039" y="1971751"/>
                  </a:lnTo>
                  <a:lnTo>
                    <a:pt x="6689039" y="1912200"/>
                  </a:lnTo>
                  <a:lnTo>
                    <a:pt x="6642151" y="1912759"/>
                  </a:lnTo>
                  <a:lnTo>
                    <a:pt x="6610185" y="1945157"/>
                  </a:lnTo>
                  <a:lnTo>
                    <a:pt x="6605727" y="1971751"/>
                  </a:lnTo>
                  <a:lnTo>
                    <a:pt x="6610185" y="1998446"/>
                  </a:lnTo>
                  <a:lnTo>
                    <a:pt x="6622745" y="2018220"/>
                  </a:lnTo>
                  <a:lnTo>
                    <a:pt x="6642151" y="2030488"/>
                  </a:lnTo>
                  <a:lnTo>
                    <a:pt x="6667170" y="2034705"/>
                  </a:lnTo>
                  <a:lnTo>
                    <a:pt x="6692303" y="2030488"/>
                  </a:lnTo>
                  <a:lnTo>
                    <a:pt x="6711556" y="2018220"/>
                  </a:lnTo>
                  <a:lnTo>
                    <a:pt x="6721970" y="2001532"/>
                  </a:lnTo>
                  <a:lnTo>
                    <a:pt x="6723888" y="1998446"/>
                  </a:lnTo>
                  <a:lnTo>
                    <a:pt x="6728244" y="1971751"/>
                  </a:lnTo>
                  <a:close/>
                </a:path>
                <a:path w="6900544" h="2172334">
                  <a:moveTo>
                    <a:pt x="6857530" y="1923503"/>
                  </a:moveTo>
                  <a:lnTo>
                    <a:pt x="6829641" y="1902015"/>
                  </a:lnTo>
                  <a:lnTo>
                    <a:pt x="6650583" y="2143645"/>
                  </a:lnTo>
                  <a:lnTo>
                    <a:pt x="6678854" y="2165134"/>
                  </a:lnTo>
                  <a:lnTo>
                    <a:pt x="6857530" y="1923503"/>
                  </a:lnTo>
                  <a:close/>
                </a:path>
                <a:path w="6900544" h="2172334">
                  <a:moveTo>
                    <a:pt x="6900507" y="2095779"/>
                  </a:moveTo>
                  <a:lnTo>
                    <a:pt x="6896163" y="2069020"/>
                  </a:lnTo>
                  <a:lnTo>
                    <a:pt x="6894284" y="2065997"/>
                  </a:lnTo>
                  <a:lnTo>
                    <a:pt x="6883832" y="2049119"/>
                  </a:lnTo>
                  <a:lnTo>
                    <a:pt x="6864566" y="2036724"/>
                  </a:lnTo>
                  <a:lnTo>
                    <a:pt x="6861302" y="2036178"/>
                  </a:lnTo>
                  <a:lnTo>
                    <a:pt x="6861302" y="2095779"/>
                  </a:lnTo>
                  <a:lnTo>
                    <a:pt x="6860057" y="2107209"/>
                  </a:lnTo>
                  <a:lnTo>
                    <a:pt x="6856171" y="2116556"/>
                  </a:lnTo>
                  <a:lnTo>
                    <a:pt x="6849377" y="2122855"/>
                  </a:lnTo>
                  <a:lnTo>
                    <a:pt x="6839445" y="2125180"/>
                  </a:lnTo>
                  <a:lnTo>
                    <a:pt x="6829399" y="2122855"/>
                  </a:lnTo>
                  <a:lnTo>
                    <a:pt x="6822757" y="2116556"/>
                  </a:lnTo>
                  <a:lnTo>
                    <a:pt x="6819087" y="2107209"/>
                  </a:lnTo>
                  <a:lnTo>
                    <a:pt x="6817957" y="2095779"/>
                  </a:lnTo>
                  <a:lnTo>
                    <a:pt x="6819087" y="2084120"/>
                  </a:lnTo>
                  <a:lnTo>
                    <a:pt x="6822757" y="2074659"/>
                  </a:lnTo>
                  <a:lnTo>
                    <a:pt x="6829399" y="2068309"/>
                  </a:lnTo>
                  <a:lnTo>
                    <a:pt x="6839445" y="2065997"/>
                  </a:lnTo>
                  <a:lnTo>
                    <a:pt x="6849377" y="2068309"/>
                  </a:lnTo>
                  <a:lnTo>
                    <a:pt x="6856171" y="2074659"/>
                  </a:lnTo>
                  <a:lnTo>
                    <a:pt x="6860057" y="2084120"/>
                  </a:lnTo>
                  <a:lnTo>
                    <a:pt x="6861302" y="2095779"/>
                  </a:lnTo>
                  <a:lnTo>
                    <a:pt x="6861302" y="2036178"/>
                  </a:lnTo>
                  <a:lnTo>
                    <a:pt x="6814413" y="2036724"/>
                  </a:lnTo>
                  <a:lnTo>
                    <a:pt x="6782460" y="2069020"/>
                  </a:lnTo>
                  <a:lnTo>
                    <a:pt x="6778003" y="2095779"/>
                  </a:lnTo>
                  <a:lnTo>
                    <a:pt x="6782460" y="2122411"/>
                  </a:lnTo>
                  <a:lnTo>
                    <a:pt x="6795008" y="2142045"/>
                  </a:lnTo>
                  <a:lnTo>
                    <a:pt x="6814413" y="2154186"/>
                  </a:lnTo>
                  <a:lnTo>
                    <a:pt x="6839445" y="2158352"/>
                  </a:lnTo>
                  <a:lnTo>
                    <a:pt x="6864566" y="2154186"/>
                  </a:lnTo>
                  <a:lnTo>
                    <a:pt x="6883832" y="2142045"/>
                  </a:lnTo>
                  <a:lnTo>
                    <a:pt x="6894423" y="2125180"/>
                  </a:lnTo>
                  <a:lnTo>
                    <a:pt x="6896163" y="2122411"/>
                  </a:lnTo>
                  <a:lnTo>
                    <a:pt x="6900507" y="2095779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10709339" y="9453022"/>
            <a:ext cx="330835" cy="165100"/>
          </a:xfrm>
          <a:custGeom>
            <a:avLst/>
            <a:gdLst/>
            <a:ahLst/>
            <a:cxnLst/>
            <a:rect l="l" t="t" r="r" b="b"/>
            <a:pathLst>
              <a:path w="330834" h="165100">
                <a:moveTo>
                  <a:pt x="138341" y="19494"/>
                </a:moveTo>
                <a:lnTo>
                  <a:pt x="114033" y="19494"/>
                </a:lnTo>
                <a:lnTo>
                  <a:pt x="114033" y="50406"/>
                </a:lnTo>
                <a:lnTo>
                  <a:pt x="138341" y="50406"/>
                </a:lnTo>
                <a:lnTo>
                  <a:pt x="138341" y="19494"/>
                </a:lnTo>
                <a:close/>
              </a:path>
              <a:path w="330834" h="165100">
                <a:moveTo>
                  <a:pt x="138341" y="0"/>
                </a:moveTo>
                <a:lnTo>
                  <a:pt x="18097" y="0"/>
                </a:lnTo>
                <a:lnTo>
                  <a:pt x="18097" y="19050"/>
                </a:lnTo>
                <a:lnTo>
                  <a:pt x="18097" y="50800"/>
                </a:lnTo>
                <a:lnTo>
                  <a:pt x="18097" y="69850"/>
                </a:lnTo>
                <a:lnTo>
                  <a:pt x="138341" y="69850"/>
                </a:lnTo>
                <a:lnTo>
                  <a:pt x="138341" y="50800"/>
                </a:lnTo>
                <a:lnTo>
                  <a:pt x="42595" y="50800"/>
                </a:lnTo>
                <a:lnTo>
                  <a:pt x="42595" y="19050"/>
                </a:lnTo>
                <a:lnTo>
                  <a:pt x="138341" y="19050"/>
                </a:lnTo>
                <a:lnTo>
                  <a:pt x="138341" y="0"/>
                </a:lnTo>
                <a:close/>
              </a:path>
              <a:path w="330834" h="165100">
                <a:moveTo>
                  <a:pt x="157187" y="88468"/>
                </a:moveTo>
                <a:lnTo>
                  <a:pt x="0" y="88468"/>
                </a:lnTo>
                <a:lnTo>
                  <a:pt x="0" y="108267"/>
                </a:lnTo>
                <a:lnTo>
                  <a:pt x="65595" y="108267"/>
                </a:lnTo>
                <a:lnTo>
                  <a:pt x="65595" y="164998"/>
                </a:lnTo>
                <a:lnTo>
                  <a:pt x="90474" y="164998"/>
                </a:lnTo>
                <a:lnTo>
                  <a:pt x="90474" y="108267"/>
                </a:lnTo>
                <a:lnTo>
                  <a:pt x="157187" y="108267"/>
                </a:lnTo>
                <a:lnTo>
                  <a:pt x="157187" y="88468"/>
                </a:lnTo>
                <a:close/>
              </a:path>
              <a:path w="330834" h="165100">
                <a:moveTo>
                  <a:pt x="330581" y="125603"/>
                </a:moveTo>
                <a:lnTo>
                  <a:pt x="292506" y="125603"/>
                </a:lnTo>
                <a:lnTo>
                  <a:pt x="292506" y="99060"/>
                </a:lnTo>
                <a:lnTo>
                  <a:pt x="316814" y="99060"/>
                </a:lnTo>
                <a:lnTo>
                  <a:pt x="316814" y="78740"/>
                </a:lnTo>
                <a:lnTo>
                  <a:pt x="268008" y="78740"/>
                </a:lnTo>
                <a:lnTo>
                  <a:pt x="268008" y="99060"/>
                </a:lnTo>
                <a:lnTo>
                  <a:pt x="268008" y="125603"/>
                </a:lnTo>
                <a:lnTo>
                  <a:pt x="237655" y="125603"/>
                </a:lnTo>
                <a:lnTo>
                  <a:pt x="237655" y="99060"/>
                </a:lnTo>
                <a:lnTo>
                  <a:pt x="268008" y="99060"/>
                </a:lnTo>
                <a:lnTo>
                  <a:pt x="268008" y="78740"/>
                </a:lnTo>
                <a:lnTo>
                  <a:pt x="216166" y="78740"/>
                </a:lnTo>
                <a:lnTo>
                  <a:pt x="216166" y="59690"/>
                </a:lnTo>
                <a:lnTo>
                  <a:pt x="312864" y="59690"/>
                </a:lnTo>
                <a:lnTo>
                  <a:pt x="312864" y="40640"/>
                </a:lnTo>
                <a:lnTo>
                  <a:pt x="312864" y="22860"/>
                </a:lnTo>
                <a:lnTo>
                  <a:pt x="312864" y="2540"/>
                </a:lnTo>
                <a:lnTo>
                  <a:pt x="191287" y="2540"/>
                </a:lnTo>
                <a:lnTo>
                  <a:pt x="191287" y="22860"/>
                </a:lnTo>
                <a:lnTo>
                  <a:pt x="288353" y="22860"/>
                </a:lnTo>
                <a:lnTo>
                  <a:pt x="288353" y="40640"/>
                </a:lnTo>
                <a:lnTo>
                  <a:pt x="191477" y="40640"/>
                </a:lnTo>
                <a:lnTo>
                  <a:pt x="191477" y="59690"/>
                </a:lnTo>
                <a:lnTo>
                  <a:pt x="191477" y="78740"/>
                </a:lnTo>
                <a:lnTo>
                  <a:pt x="191477" y="99060"/>
                </a:lnTo>
                <a:lnTo>
                  <a:pt x="213156" y="99060"/>
                </a:lnTo>
                <a:lnTo>
                  <a:pt x="213156" y="125603"/>
                </a:lnTo>
                <a:lnTo>
                  <a:pt x="173202" y="125603"/>
                </a:lnTo>
                <a:lnTo>
                  <a:pt x="173202" y="145961"/>
                </a:lnTo>
                <a:lnTo>
                  <a:pt x="330581" y="145961"/>
                </a:lnTo>
                <a:lnTo>
                  <a:pt x="330581" y="125603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761728" y="9444424"/>
            <a:ext cx="414020" cy="170815"/>
          </a:xfrm>
          <a:custGeom>
            <a:avLst/>
            <a:gdLst/>
            <a:ahLst/>
            <a:cxnLst/>
            <a:rect l="l" t="t" r="r" b="b"/>
            <a:pathLst>
              <a:path w="414019" h="170815">
                <a:moveTo>
                  <a:pt x="61935" y="50071"/>
                </a:moveTo>
                <a:lnTo>
                  <a:pt x="34418" y="50071"/>
                </a:lnTo>
                <a:lnTo>
                  <a:pt x="34418" y="157377"/>
                </a:lnTo>
                <a:lnTo>
                  <a:pt x="61935" y="157377"/>
                </a:lnTo>
                <a:lnTo>
                  <a:pt x="61935" y="50071"/>
                </a:lnTo>
                <a:close/>
              </a:path>
              <a:path w="414019" h="170815">
                <a:moveTo>
                  <a:pt x="61935" y="24579"/>
                </a:moveTo>
                <a:lnTo>
                  <a:pt x="34326" y="24579"/>
                </a:lnTo>
                <a:lnTo>
                  <a:pt x="0" y="48414"/>
                </a:lnTo>
                <a:lnTo>
                  <a:pt x="0" y="73078"/>
                </a:lnTo>
                <a:lnTo>
                  <a:pt x="33866" y="50071"/>
                </a:lnTo>
                <a:lnTo>
                  <a:pt x="61935" y="50071"/>
                </a:lnTo>
                <a:lnTo>
                  <a:pt x="61935" y="24579"/>
                </a:lnTo>
                <a:close/>
              </a:path>
              <a:path w="414019" h="170815">
                <a:moveTo>
                  <a:pt x="178300" y="14324"/>
                </a:moveTo>
                <a:lnTo>
                  <a:pt x="95559" y="14324"/>
                </a:lnTo>
                <a:lnTo>
                  <a:pt x="95559" y="98007"/>
                </a:lnTo>
                <a:lnTo>
                  <a:pt x="178300" y="98007"/>
                </a:lnTo>
                <a:lnTo>
                  <a:pt x="178300" y="78405"/>
                </a:lnTo>
                <a:lnTo>
                  <a:pt x="119872" y="78405"/>
                </a:lnTo>
                <a:lnTo>
                  <a:pt x="119872" y="33925"/>
                </a:lnTo>
                <a:lnTo>
                  <a:pt x="178300" y="33925"/>
                </a:lnTo>
                <a:lnTo>
                  <a:pt x="178300" y="14324"/>
                </a:lnTo>
                <a:close/>
              </a:path>
              <a:path w="414019" h="170815">
                <a:moveTo>
                  <a:pt x="178300" y="33925"/>
                </a:moveTo>
                <a:lnTo>
                  <a:pt x="153798" y="33925"/>
                </a:lnTo>
                <a:lnTo>
                  <a:pt x="153798" y="78405"/>
                </a:lnTo>
                <a:lnTo>
                  <a:pt x="178300" y="78405"/>
                </a:lnTo>
                <a:lnTo>
                  <a:pt x="178300" y="33925"/>
                </a:lnTo>
                <a:close/>
              </a:path>
              <a:path w="414019" h="170815">
                <a:moveTo>
                  <a:pt x="140039" y="114216"/>
                </a:moveTo>
                <a:lnTo>
                  <a:pt x="115160" y="114216"/>
                </a:lnTo>
                <a:lnTo>
                  <a:pt x="115160" y="170570"/>
                </a:lnTo>
                <a:lnTo>
                  <a:pt x="233335" y="170570"/>
                </a:lnTo>
                <a:lnTo>
                  <a:pt x="233335" y="150780"/>
                </a:lnTo>
                <a:lnTo>
                  <a:pt x="140039" y="150780"/>
                </a:lnTo>
                <a:lnTo>
                  <a:pt x="140039" y="114216"/>
                </a:lnTo>
                <a:close/>
              </a:path>
              <a:path w="414019" h="170815">
                <a:moveTo>
                  <a:pt x="227115" y="0"/>
                </a:moveTo>
                <a:lnTo>
                  <a:pt x="202236" y="0"/>
                </a:lnTo>
                <a:lnTo>
                  <a:pt x="202236" y="126655"/>
                </a:lnTo>
                <a:lnTo>
                  <a:pt x="227115" y="126655"/>
                </a:lnTo>
                <a:lnTo>
                  <a:pt x="227115" y="70490"/>
                </a:lnTo>
                <a:lnTo>
                  <a:pt x="250109" y="70490"/>
                </a:lnTo>
                <a:lnTo>
                  <a:pt x="250109" y="50134"/>
                </a:lnTo>
                <a:lnTo>
                  <a:pt x="227115" y="50134"/>
                </a:lnTo>
                <a:lnTo>
                  <a:pt x="227115" y="0"/>
                </a:lnTo>
                <a:close/>
              </a:path>
              <a:path w="414019" h="170815">
                <a:moveTo>
                  <a:pt x="333778" y="95745"/>
                </a:moveTo>
                <a:lnTo>
                  <a:pt x="309088" y="95745"/>
                </a:lnTo>
                <a:lnTo>
                  <a:pt x="309088" y="118928"/>
                </a:lnTo>
                <a:lnTo>
                  <a:pt x="284963" y="118928"/>
                </a:lnTo>
                <a:lnTo>
                  <a:pt x="284963" y="170570"/>
                </a:lnTo>
                <a:lnTo>
                  <a:pt x="413692" y="170570"/>
                </a:lnTo>
                <a:lnTo>
                  <a:pt x="413692" y="150780"/>
                </a:lnTo>
                <a:lnTo>
                  <a:pt x="309841" y="150780"/>
                </a:lnTo>
                <a:lnTo>
                  <a:pt x="309841" y="127032"/>
                </a:lnTo>
                <a:lnTo>
                  <a:pt x="333778" y="127032"/>
                </a:lnTo>
                <a:lnTo>
                  <a:pt x="333778" y="95745"/>
                </a:lnTo>
                <a:close/>
              </a:path>
              <a:path w="414019" h="170815">
                <a:moveTo>
                  <a:pt x="409922" y="0"/>
                </a:moveTo>
                <a:lnTo>
                  <a:pt x="385043" y="0"/>
                </a:lnTo>
                <a:lnTo>
                  <a:pt x="385043" y="100834"/>
                </a:lnTo>
                <a:lnTo>
                  <a:pt x="352437" y="100834"/>
                </a:lnTo>
                <a:lnTo>
                  <a:pt x="352437" y="117797"/>
                </a:lnTo>
                <a:lnTo>
                  <a:pt x="385043" y="117797"/>
                </a:lnTo>
                <a:lnTo>
                  <a:pt x="385043" y="131556"/>
                </a:lnTo>
                <a:lnTo>
                  <a:pt x="409922" y="131556"/>
                </a:lnTo>
                <a:lnTo>
                  <a:pt x="409922" y="0"/>
                </a:lnTo>
                <a:close/>
              </a:path>
              <a:path w="414019" h="170815">
                <a:moveTo>
                  <a:pt x="373546" y="71620"/>
                </a:moveTo>
                <a:lnTo>
                  <a:pt x="345316" y="74406"/>
                </a:lnTo>
                <a:lnTo>
                  <a:pt x="316485" y="75955"/>
                </a:lnTo>
                <a:lnTo>
                  <a:pt x="288573" y="76656"/>
                </a:lnTo>
                <a:lnTo>
                  <a:pt x="263099" y="76898"/>
                </a:lnTo>
                <a:lnTo>
                  <a:pt x="266303" y="96688"/>
                </a:lnTo>
                <a:lnTo>
                  <a:pt x="286847" y="96499"/>
                </a:lnTo>
                <a:lnTo>
                  <a:pt x="297791" y="96211"/>
                </a:lnTo>
                <a:lnTo>
                  <a:pt x="309088" y="95745"/>
                </a:lnTo>
                <a:lnTo>
                  <a:pt x="333778" y="95745"/>
                </a:lnTo>
                <a:lnTo>
                  <a:pt x="333778" y="94237"/>
                </a:lnTo>
                <a:lnTo>
                  <a:pt x="344232" y="93313"/>
                </a:lnTo>
                <a:lnTo>
                  <a:pt x="354652" y="92211"/>
                </a:lnTo>
                <a:lnTo>
                  <a:pt x="365000" y="90898"/>
                </a:lnTo>
                <a:lnTo>
                  <a:pt x="375243" y="89337"/>
                </a:lnTo>
                <a:lnTo>
                  <a:pt x="373546" y="71620"/>
                </a:lnTo>
                <a:close/>
              </a:path>
              <a:path w="414019" h="170815">
                <a:moveTo>
                  <a:pt x="319077" y="5842"/>
                </a:moveTo>
                <a:lnTo>
                  <a:pt x="301599" y="8104"/>
                </a:lnTo>
                <a:lnTo>
                  <a:pt x="287955" y="14465"/>
                </a:lnTo>
                <a:lnTo>
                  <a:pt x="279082" y="24289"/>
                </a:lnTo>
                <a:lnTo>
                  <a:pt x="275916" y="36941"/>
                </a:lnTo>
                <a:lnTo>
                  <a:pt x="279082" y="49563"/>
                </a:lnTo>
                <a:lnTo>
                  <a:pt x="287955" y="59322"/>
                </a:lnTo>
                <a:lnTo>
                  <a:pt x="301599" y="65619"/>
                </a:lnTo>
                <a:lnTo>
                  <a:pt x="319077" y="67851"/>
                </a:lnTo>
                <a:lnTo>
                  <a:pt x="336475" y="65619"/>
                </a:lnTo>
                <a:lnTo>
                  <a:pt x="350128" y="59322"/>
                </a:lnTo>
                <a:lnTo>
                  <a:pt x="358868" y="49757"/>
                </a:lnTo>
                <a:lnTo>
                  <a:pt x="307391" y="49757"/>
                </a:lnTo>
                <a:lnTo>
                  <a:pt x="299287" y="45422"/>
                </a:lnTo>
                <a:lnTo>
                  <a:pt x="299287" y="28459"/>
                </a:lnTo>
                <a:lnTo>
                  <a:pt x="307391" y="23936"/>
                </a:lnTo>
                <a:lnTo>
                  <a:pt x="358725" y="23936"/>
                </a:lnTo>
                <a:lnTo>
                  <a:pt x="350128" y="14465"/>
                </a:lnTo>
                <a:lnTo>
                  <a:pt x="336475" y="8104"/>
                </a:lnTo>
                <a:lnTo>
                  <a:pt x="319077" y="5842"/>
                </a:lnTo>
                <a:close/>
              </a:path>
              <a:path w="414019" h="170815">
                <a:moveTo>
                  <a:pt x="358725" y="23936"/>
                </a:moveTo>
                <a:lnTo>
                  <a:pt x="330574" y="23936"/>
                </a:lnTo>
                <a:lnTo>
                  <a:pt x="338678" y="28459"/>
                </a:lnTo>
                <a:lnTo>
                  <a:pt x="338678" y="45422"/>
                </a:lnTo>
                <a:lnTo>
                  <a:pt x="330574" y="49757"/>
                </a:lnTo>
                <a:lnTo>
                  <a:pt x="358868" y="49757"/>
                </a:lnTo>
                <a:lnTo>
                  <a:pt x="359045" y="49563"/>
                </a:lnTo>
                <a:lnTo>
                  <a:pt x="362238" y="36941"/>
                </a:lnTo>
                <a:lnTo>
                  <a:pt x="359045" y="24289"/>
                </a:lnTo>
                <a:lnTo>
                  <a:pt x="358725" y="23936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816415" y="9444424"/>
            <a:ext cx="438784" cy="170815"/>
          </a:xfrm>
          <a:custGeom>
            <a:avLst/>
            <a:gdLst/>
            <a:ahLst/>
            <a:cxnLst/>
            <a:rect l="l" t="t" r="r" b="b"/>
            <a:pathLst>
              <a:path w="438784" h="170815">
                <a:moveTo>
                  <a:pt x="25676" y="119277"/>
                </a:moveTo>
                <a:lnTo>
                  <a:pt x="0" y="119277"/>
                </a:lnTo>
                <a:lnTo>
                  <a:pt x="4090" y="135862"/>
                </a:lnTo>
                <a:lnTo>
                  <a:pt x="14506" y="148841"/>
                </a:lnTo>
                <a:lnTo>
                  <a:pt x="30115" y="157299"/>
                </a:lnTo>
                <a:lnTo>
                  <a:pt x="49787" y="160322"/>
                </a:lnTo>
                <a:lnTo>
                  <a:pt x="70662" y="156907"/>
                </a:lnTo>
                <a:lnTo>
                  <a:pt x="86887" y="147288"/>
                </a:lnTo>
                <a:lnTo>
                  <a:pt x="93217" y="138327"/>
                </a:lnTo>
                <a:lnTo>
                  <a:pt x="49879" y="138327"/>
                </a:lnTo>
                <a:lnTo>
                  <a:pt x="40921" y="136968"/>
                </a:lnTo>
                <a:lnTo>
                  <a:pt x="33567" y="133116"/>
                </a:lnTo>
                <a:lnTo>
                  <a:pt x="28319" y="127106"/>
                </a:lnTo>
                <a:lnTo>
                  <a:pt x="25676" y="119277"/>
                </a:lnTo>
                <a:close/>
              </a:path>
              <a:path w="438784" h="170815">
                <a:moveTo>
                  <a:pt x="93879" y="89551"/>
                </a:moveTo>
                <a:lnTo>
                  <a:pt x="49971" y="89551"/>
                </a:lnTo>
                <a:lnTo>
                  <a:pt x="59959" y="91342"/>
                </a:lnTo>
                <a:lnTo>
                  <a:pt x="67756" y="96350"/>
                </a:lnTo>
                <a:lnTo>
                  <a:pt x="72826" y="104033"/>
                </a:lnTo>
                <a:lnTo>
                  <a:pt x="74635" y="113847"/>
                </a:lnTo>
                <a:lnTo>
                  <a:pt x="72825" y="123768"/>
                </a:lnTo>
                <a:lnTo>
                  <a:pt x="67745" y="131505"/>
                </a:lnTo>
                <a:lnTo>
                  <a:pt x="59921" y="136534"/>
                </a:lnTo>
                <a:lnTo>
                  <a:pt x="49879" y="138327"/>
                </a:lnTo>
                <a:lnTo>
                  <a:pt x="93217" y="138327"/>
                </a:lnTo>
                <a:lnTo>
                  <a:pt x="97400" y="132407"/>
                </a:lnTo>
                <a:lnTo>
                  <a:pt x="101140" y="113203"/>
                </a:lnTo>
                <a:lnTo>
                  <a:pt x="97911" y="95724"/>
                </a:lnTo>
                <a:lnTo>
                  <a:pt x="93879" y="89551"/>
                </a:lnTo>
                <a:close/>
              </a:path>
              <a:path w="438784" h="170815">
                <a:moveTo>
                  <a:pt x="93133" y="24579"/>
                </a:moveTo>
                <a:lnTo>
                  <a:pt x="8374" y="24579"/>
                </a:lnTo>
                <a:lnTo>
                  <a:pt x="2300" y="102527"/>
                </a:lnTo>
                <a:lnTo>
                  <a:pt x="26504" y="102527"/>
                </a:lnTo>
                <a:lnTo>
                  <a:pt x="30572" y="97122"/>
                </a:lnTo>
                <a:lnTo>
                  <a:pt x="35925" y="93037"/>
                </a:lnTo>
                <a:lnTo>
                  <a:pt x="42435" y="90453"/>
                </a:lnTo>
                <a:lnTo>
                  <a:pt x="49971" y="89551"/>
                </a:lnTo>
                <a:lnTo>
                  <a:pt x="93879" y="89551"/>
                </a:lnTo>
                <a:lnTo>
                  <a:pt x="90271" y="84030"/>
                </a:lnTo>
                <a:lnTo>
                  <a:pt x="27240" y="84030"/>
                </a:lnTo>
                <a:lnTo>
                  <a:pt x="30461" y="46666"/>
                </a:lnTo>
                <a:lnTo>
                  <a:pt x="93133" y="46666"/>
                </a:lnTo>
                <a:lnTo>
                  <a:pt x="93133" y="24579"/>
                </a:lnTo>
                <a:close/>
              </a:path>
              <a:path w="438784" h="170815">
                <a:moveTo>
                  <a:pt x="57702" y="69673"/>
                </a:moveTo>
                <a:lnTo>
                  <a:pt x="48137" y="70661"/>
                </a:lnTo>
                <a:lnTo>
                  <a:pt x="39779" y="73504"/>
                </a:lnTo>
                <a:lnTo>
                  <a:pt x="32906" y="78020"/>
                </a:lnTo>
                <a:lnTo>
                  <a:pt x="27792" y="84030"/>
                </a:lnTo>
                <a:lnTo>
                  <a:pt x="90271" y="84030"/>
                </a:lnTo>
                <a:lnTo>
                  <a:pt x="88911" y="81947"/>
                </a:lnTo>
                <a:lnTo>
                  <a:pt x="75166" y="72916"/>
                </a:lnTo>
                <a:lnTo>
                  <a:pt x="57702" y="69673"/>
                </a:lnTo>
                <a:close/>
              </a:path>
              <a:path w="438784" h="170815">
                <a:moveTo>
                  <a:pt x="203148" y="14324"/>
                </a:moveTo>
                <a:lnTo>
                  <a:pt x="120407" y="14324"/>
                </a:lnTo>
                <a:lnTo>
                  <a:pt x="120407" y="98007"/>
                </a:lnTo>
                <a:lnTo>
                  <a:pt x="203148" y="98007"/>
                </a:lnTo>
                <a:lnTo>
                  <a:pt x="203148" y="78405"/>
                </a:lnTo>
                <a:lnTo>
                  <a:pt x="144720" y="78405"/>
                </a:lnTo>
                <a:lnTo>
                  <a:pt x="144720" y="33925"/>
                </a:lnTo>
                <a:lnTo>
                  <a:pt x="203148" y="33925"/>
                </a:lnTo>
                <a:lnTo>
                  <a:pt x="203148" y="14324"/>
                </a:lnTo>
                <a:close/>
              </a:path>
              <a:path w="438784" h="170815">
                <a:moveTo>
                  <a:pt x="203148" y="33925"/>
                </a:moveTo>
                <a:lnTo>
                  <a:pt x="178646" y="33925"/>
                </a:lnTo>
                <a:lnTo>
                  <a:pt x="178646" y="78405"/>
                </a:lnTo>
                <a:lnTo>
                  <a:pt x="203148" y="78405"/>
                </a:lnTo>
                <a:lnTo>
                  <a:pt x="203148" y="33925"/>
                </a:lnTo>
                <a:close/>
              </a:path>
              <a:path w="438784" h="170815">
                <a:moveTo>
                  <a:pt x="164887" y="114216"/>
                </a:moveTo>
                <a:lnTo>
                  <a:pt x="140008" y="114216"/>
                </a:lnTo>
                <a:lnTo>
                  <a:pt x="140008" y="170570"/>
                </a:lnTo>
                <a:lnTo>
                  <a:pt x="258183" y="170570"/>
                </a:lnTo>
                <a:lnTo>
                  <a:pt x="258183" y="150780"/>
                </a:lnTo>
                <a:lnTo>
                  <a:pt x="164887" y="150780"/>
                </a:lnTo>
                <a:lnTo>
                  <a:pt x="164887" y="114216"/>
                </a:lnTo>
                <a:close/>
              </a:path>
              <a:path w="438784" h="170815">
                <a:moveTo>
                  <a:pt x="251963" y="0"/>
                </a:moveTo>
                <a:lnTo>
                  <a:pt x="227084" y="0"/>
                </a:lnTo>
                <a:lnTo>
                  <a:pt x="227084" y="126655"/>
                </a:lnTo>
                <a:lnTo>
                  <a:pt x="251963" y="126655"/>
                </a:lnTo>
                <a:lnTo>
                  <a:pt x="251963" y="70490"/>
                </a:lnTo>
                <a:lnTo>
                  <a:pt x="274957" y="70490"/>
                </a:lnTo>
                <a:lnTo>
                  <a:pt x="274957" y="50134"/>
                </a:lnTo>
                <a:lnTo>
                  <a:pt x="251963" y="50134"/>
                </a:lnTo>
                <a:lnTo>
                  <a:pt x="251963" y="0"/>
                </a:lnTo>
                <a:close/>
              </a:path>
              <a:path w="438784" h="170815">
                <a:moveTo>
                  <a:pt x="358626" y="95745"/>
                </a:moveTo>
                <a:lnTo>
                  <a:pt x="333935" y="95745"/>
                </a:lnTo>
                <a:lnTo>
                  <a:pt x="333935" y="118928"/>
                </a:lnTo>
                <a:lnTo>
                  <a:pt x="309811" y="118928"/>
                </a:lnTo>
                <a:lnTo>
                  <a:pt x="309811" y="170570"/>
                </a:lnTo>
                <a:lnTo>
                  <a:pt x="438540" y="170570"/>
                </a:lnTo>
                <a:lnTo>
                  <a:pt x="438540" y="150780"/>
                </a:lnTo>
                <a:lnTo>
                  <a:pt x="334689" y="150780"/>
                </a:lnTo>
                <a:lnTo>
                  <a:pt x="334689" y="127032"/>
                </a:lnTo>
                <a:lnTo>
                  <a:pt x="358626" y="127032"/>
                </a:lnTo>
                <a:lnTo>
                  <a:pt x="358626" y="95745"/>
                </a:lnTo>
                <a:close/>
              </a:path>
              <a:path w="438784" h="170815">
                <a:moveTo>
                  <a:pt x="434770" y="0"/>
                </a:moveTo>
                <a:lnTo>
                  <a:pt x="409891" y="0"/>
                </a:lnTo>
                <a:lnTo>
                  <a:pt x="409891" y="100834"/>
                </a:lnTo>
                <a:lnTo>
                  <a:pt x="377285" y="100834"/>
                </a:lnTo>
                <a:lnTo>
                  <a:pt x="377285" y="117797"/>
                </a:lnTo>
                <a:lnTo>
                  <a:pt x="409891" y="117797"/>
                </a:lnTo>
                <a:lnTo>
                  <a:pt x="409891" y="131556"/>
                </a:lnTo>
                <a:lnTo>
                  <a:pt x="434770" y="131556"/>
                </a:lnTo>
                <a:lnTo>
                  <a:pt x="434770" y="0"/>
                </a:lnTo>
                <a:close/>
              </a:path>
              <a:path w="438784" h="170815">
                <a:moveTo>
                  <a:pt x="398394" y="71620"/>
                </a:moveTo>
                <a:lnTo>
                  <a:pt x="370164" y="74406"/>
                </a:lnTo>
                <a:lnTo>
                  <a:pt x="341333" y="75955"/>
                </a:lnTo>
                <a:lnTo>
                  <a:pt x="313421" y="76656"/>
                </a:lnTo>
                <a:lnTo>
                  <a:pt x="287947" y="76898"/>
                </a:lnTo>
                <a:lnTo>
                  <a:pt x="291151" y="96688"/>
                </a:lnTo>
                <a:lnTo>
                  <a:pt x="311695" y="96499"/>
                </a:lnTo>
                <a:lnTo>
                  <a:pt x="322639" y="96211"/>
                </a:lnTo>
                <a:lnTo>
                  <a:pt x="333935" y="95745"/>
                </a:lnTo>
                <a:lnTo>
                  <a:pt x="358626" y="95745"/>
                </a:lnTo>
                <a:lnTo>
                  <a:pt x="358626" y="94237"/>
                </a:lnTo>
                <a:lnTo>
                  <a:pt x="369080" y="93313"/>
                </a:lnTo>
                <a:lnTo>
                  <a:pt x="379499" y="92211"/>
                </a:lnTo>
                <a:lnTo>
                  <a:pt x="389848" y="90898"/>
                </a:lnTo>
                <a:lnTo>
                  <a:pt x="400090" y="89337"/>
                </a:lnTo>
                <a:lnTo>
                  <a:pt x="398394" y="71620"/>
                </a:lnTo>
                <a:close/>
              </a:path>
              <a:path w="438784" h="170815">
                <a:moveTo>
                  <a:pt x="343925" y="5842"/>
                </a:moveTo>
                <a:lnTo>
                  <a:pt x="326446" y="8104"/>
                </a:lnTo>
                <a:lnTo>
                  <a:pt x="312803" y="14465"/>
                </a:lnTo>
                <a:lnTo>
                  <a:pt x="303929" y="24289"/>
                </a:lnTo>
                <a:lnTo>
                  <a:pt x="300764" y="36941"/>
                </a:lnTo>
                <a:lnTo>
                  <a:pt x="303929" y="49563"/>
                </a:lnTo>
                <a:lnTo>
                  <a:pt x="312803" y="59322"/>
                </a:lnTo>
                <a:lnTo>
                  <a:pt x="326446" y="65619"/>
                </a:lnTo>
                <a:lnTo>
                  <a:pt x="343925" y="67851"/>
                </a:lnTo>
                <a:lnTo>
                  <a:pt x="361323" y="65619"/>
                </a:lnTo>
                <a:lnTo>
                  <a:pt x="374976" y="59322"/>
                </a:lnTo>
                <a:lnTo>
                  <a:pt x="383716" y="49757"/>
                </a:lnTo>
                <a:lnTo>
                  <a:pt x="332239" y="49757"/>
                </a:lnTo>
                <a:lnTo>
                  <a:pt x="324135" y="45422"/>
                </a:lnTo>
                <a:lnTo>
                  <a:pt x="324135" y="28459"/>
                </a:lnTo>
                <a:lnTo>
                  <a:pt x="332239" y="23936"/>
                </a:lnTo>
                <a:lnTo>
                  <a:pt x="383573" y="23936"/>
                </a:lnTo>
                <a:lnTo>
                  <a:pt x="374976" y="14465"/>
                </a:lnTo>
                <a:lnTo>
                  <a:pt x="361323" y="8104"/>
                </a:lnTo>
                <a:lnTo>
                  <a:pt x="343925" y="5842"/>
                </a:lnTo>
                <a:close/>
              </a:path>
              <a:path w="438784" h="170815">
                <a:moveTo>
                  <a:pt x="383573" y="23936"/>
                </a:moveTo>
                <a:lnTo>
                  <a:pt x="355422" y="23936"/>
                </a:lnTo>
                <a:lnTo>
                  <a:pt x="363526" y="28459"/>
                </a:lnTo>
                <a:lnTo>
                  <a:pt x="363526" y="45422"/>
                </a:lnTo>
                <a:lnTo>
                  <a:pt x="355422" y="49757"/>
                </a:lnTo>
                <a:lnTo>
                  <a:pt x="383716" y="49757"/>
                </a:lnTo>
                <a:lnTo>
                  <a:pt x="383893" y="49563"/>
                </a:lnTo>
                <a:lnTo>
                  <a:pt x="387086" y="36941"/>
                </a:lnTo>
                <a:lnTo>
                  <a:pt x="383893" y="24289"/>
                </a:lnTo>
                <a:lnTo>
                  <a:pt x="383573" y="23936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866316" y="9444235"/>
            <a:ext cx="931544" cy="174625"/>
          </a:xfrm>
          <a:custGeom>
            <a:avLst/>
            <a:gdLst/>
            <a:ahLst/>
            <a:cxnLst/>
            <a:rect l="l" t="t" r="r" b="b"/>
            <a:pathLst>
              <a:path w="931544" h="174625">
                <a:moveTo>
                  <a:pt x="61935" y="50259"/>
                </a:moveTo>
                <a:lnTo>
                  <a:pt x="34418" y="50259"/>
                </a:lnTo>
                <a:lnTo>
                  <a:pt x="34418" y="157565"/>
                </a:lnTo>
                <a:lnTo>
                  <a:pt x="61935" y="157565"/>
                </a:lnTo>
                <a:lnTo>
                  <a:pt x="61935" y="50259"/>
                </a:lnTo>
                <a:close/>
              </a:path>
              <a:path w="931544" h="174625">
                <a:moveTo>
                  <a:pt x="61935" y="24767"/>
                </a:moveTo>
                <a:lnTo>
                  <a:pt x="34326" y="24767"/>
                </a:lnTo>
                <a:lnTo>
                  <a:pt x="0" y="48603"/>
                </a:lnTo>
                <a:lnTo>
                  <a:pt x="0" y="73267"/>
                </a:lnTo>
                <a:lnTo>
                  <a:pt x="33866" y="50259"/>
                </a:lnTo>
                <a:lnTo>
                  <a:pt x="61935" y="50259"/>
                </a:lnTo>
                <a:lnTo>
                  <a:pt x="61935" y="24767"/>
                </a:lnTo>
                <a:close/>
              </a:path>
              <a:path w="931544" h="174625">
                <a:moveTo>
                  <a:pt x="144209" y="21730"/>
                </a:moveTo>
                <a:lnTo>
                  <a:pt x="121608" y="26513"/>
                </a:lnTo>
                <a:lnTo>
                  <a:pt x="104545" y="40251"/>
                </a:lnTo>
                <a:lnTo>
                  <a:pt x="93763" y="62030"/>
                </a:lnTo>
                <a:lnTo>
                  <a:pt x="90004" y="90936"/>
                </a:lnTo>
                <a:lnTo>
                  <a:pt x="93737" y="119938"/>
                </a:lnTo>
                <a:lnTo>
                  <a:pt x="104476" y="141840"/>
                </a:lnTo>
                <a:lnTo>
                  <a:pt x="121530" y="155683"/>
                </a:lnTo>
                <a:lnTo>
                  <a:pt x="144209" y="160510"/>
                </a:lnTo>
                <a:lnTo>
                  <a:pt x="166874" y="155656"/>
                </a:lnTo>
                <a:lnTo>
                  <a:pt x="183897" y="141759"/>
                </a:lnTo>
                <a:lnTo>
                  <a:pt x="185615" y="138239"/>
                </a:lnTo>
                <a:lnTo>
                  <a:pt x="144209" y="138239"/>
                </a:lnTo>
                <a:lnTo>
                  <a:pt x="133243" y="135132"/>
                </a:lnTo>
                <a:lnTo>
                  <a:pt x="125090" y="126011"/>
                </a:lnTo>
                <a:lnTo>
                  <a:pt x="120009" y="111178"/>
                </a:lnTo>
                <a:lnTo>
                  <a:pt x="118257" y="90936"/>
                </a:lnTo>
                <a:lnTo>
                  <a:pt x="120048" y="70829"/>
                </a:lnTo>
                <a:lnTo>
                  <a:pt x="125159" y="56149"/>
                </a:lnTo>
                <a:lnTo>
                  <a:pt x="133321" y="47090"/>
                </a:lnTo>
                <a:lnTo>
                  <a:pt x="144209" y="44001"/>
                </a:lnTo>
                <a:lnTo>
                  <a:pt x="185704" y="44001"/>
                </a:lnTo>
                <a:lnTo>
                  <a:pt x="183828" y="40205"/>
                </a:lnTo>
                <a:lnTo>
                  <a:pt x="166797" y="26498"/>
                </a:lnTo>
                <a:lnTo>
                  <a:pt x="144209" y="21730"/>
                </a:lnTo>
                <a:close/>
              </a:path>
              <a:path w="931544" h="174625">
                <a:moveTo>
                  <a:pt x="185704" y="44001"/>
                </a:moveTo>
                <a:lnTo>
                  <a:pt x="144209" y="44001"/>
                </a:lnTo>
                <a:lnTo>
                  <a:pt x="155134" y="47090"/>
                </a:lnTo>
                <a:lnTo>
                  <a:pt x="163248" y="56115"/>
                </a:lnTo>
                <a:lnTo>
                  <a:pt x="168323" y="70868"/>
                </a:lnTo>
                <a:lnTo>
                  <a:pt x="170070" y="90936"/>
                </a:lnTo>
                <a:lnTo>
                  <a:pt x="168333" y="111178"/>
                </a:lnTo>
                <a:lnTo>
                  <a:pt x="163282" y="126011"/>
                </a:lnTo>
                <a:lnTo>
                  <a:pt x="155161" y="135132"/>
                </a:lnTo>
                <a:lnTo>
                  <a:pt x="144209" y="138239"/>
                </a:lnTo>
                <a:lnTo>
                  <a:pt x="185615" y="138239"/>
                </a:lnTo>
                <a:lnTo>
                  <a:pt x="194604" y="119822"/>
                </a:lnTo>
                <a:lnTo>
                  <a:pt x="198323" y="90844"/>
                </a:lnTo>
                <a:lnTo>
                  <a:pt x="194578" y="61953"/>
                </a:lnTo>
                <a:lnTo>
                  <a:pt x="185704" y="44001"/>
                </a:lnTo>
                <a:close/>
              </a:path>
              <a:path w="931544" h="174625">
                <a:moveTo>
                  <a:pt x="301987" y="14512"/>
                </a:moveTo>
                <a:lnTo>
                  <a:pt x="219246" y="14512"/>
                </a:lnTo>
                <a:lnTo>
                  <a:pt x="219246" y="98195"/>
                </a:lnTo>
                <a:lnTo>
                  <a:pt x="301987" y="98195"/>
                </a:lnTo>
                <a:lnTo>
                  <a:pt x="301987" y="78594"/>
                </a:lnTo>
                <a:lnTo>
                  <a:pt x="243560" y="78594"/>
                </a:lnTo>
                <a:lnTo>
                  <a:pt x="243560" y="34114"/>
                </a:lnTo>
                <a:lnTo>
                  <a:pt x="301987" y="34114"/>
                </a:lnTo>
                <a:lnTo>
                  <a:pt x="301987" y="14512"/>
                </a:lnTo>
                <a:close/>
              </a:path>
              <a:path w="931544" h="174625">
                <a:moveTo>
                  <a:pt x="301987" y="34114"/>
                </a:moveTo>
                <a:lnTo>
                  <a:pt x="277485" y="34114"/>
                </a:lnTo>
                <a:lnTo>
                  <a:pt x="277485" y="78594"/>
                </a:lnTo>
                <a:lnTo>
                  <a:pt x="301987" y="78594"/>
                </a:lnTo>
                <a:lnTo>
                  <a:pt x="301987" y="34114"/>
                </a:lnTo>
                <a:close/>
              </a:path>
              <a:path w="931544" h="174625">
                <a:moveTo>
                  <a:pt x="263727" y="114404"/>
                </a:moveTo>
                <a:lnTo>
                  <a:pt x="238848" y="114404"/>
                </a:lnTo>
                <a:lnTo>
                  <a:pt x="238848" y="170759"/>
                </a:lnTo>
                <a:lnTo>
                  <a:pt x="357022" y="170759"/>
                </a:lnTo>
                <a:lnTo>
                  <a:pt x="357022" y="150969"/>
                </a:lnTo>
                <a:lnTo>
                  <a:pt x="263727" y="150969"/>
                </a:lnTo>
                <a:lnTo>
                  <a:pt x="263727" y="114404"/>
                </a:lnTo>
                <a:close/>
              </a:path>
              <a:path w="931544" h="174625">
                <a:moveTo>
                  <a:pt x="350803" y="188"/>
                </a:moveTo>
                <a:lnTo>
                  <a:pt x="325924" y="188"/>
                </a:lnTo>
                <a:lnTo>
                  <a:pt x="325924" y="126844"/>
                </a:lnTo>
                <a:lnTo>
                  <a:pt x="350803" y="126844"/>
                </a:lnTo>
                <a:lnTo>
                  <a:pt x="350803" y="70678"/>
                </a:lnTo>
                <a:lnTo>
                  <a:pt x="373797" y="70678"/>
                </a:lnTo>
                <a:lnTo>
                  <a:pt x="373797" y="50323"/>
                </a:lnTo>
                <a:lnTo>
                  <a:pt x="350803" y="50323"/>
                </a:lnTo>
                <a:lnTo>
                  <a:pt x="350803" y="188"/>
                </a:lnTo>
                <a:close/>
              </a:path>
              <a:path w="931544" h="174625">
                <a:moveTo>
                  <a:pt x="457465" y="95934"/>
                </a:moveTo>
                <a:lnTo>
                  <a:pt x="432775" y="95934"/>
                </a:lnTo>
                <a:lnTo>
                  <a:pt x="432775" y="119116"/>
                </a:lnTo>
                <a:lnTo>
                  <a:pt x="408650" y="119116"/>
                </a:lnTo>
                <a:lnTo>
                  <a:pt x="408650" y="170759"/>
                </a:lnTo>
                <a:lnTo>
                  <a:pt x="537379" y="170759"/>
                </a:lnTo>
                <a:lnTo>
                  <a:pt x="537379" y="150969"/>
                </a:lnTo>
                <a:lnTo>
                  <a:pt x="433529" y="150969"/>
                </a:lnTo>
                <a:lnTo>
                  <a:pt x="433529" y="127221"/>
                </a:lnTo>
                <a:lnTo>
                  <a:pt x="457465" y="127221"/>
                </a:lnTo>
                <a:lnTo>
                  <a:pt x="457465" y="95934"/>
                </a:lnTo>
                <a:close/>
              </a:path>
              <a:path w="931544" h="174625">
                <a:moveTo>
                  <a:pt x="533609" y="188"/>
                </a:moveTo>
                <a:lnTo>
                  <a:pt x="508731" y="188"/>
                </a:lnTo>
                <a:lnTo>
                  <a:pt x="508731" y="101023"/>
                </a:lnTo>
                <a:lnTo>
                  <a:pt x="476124" y="101023"/>
                </a:lnTo>
                <a:lnTo>
                  <a:pt x="476124" y="117985"/>
                </a:lnTo>
                <a:lnTo>
                  <a:pt x="508731" y="117985"/>
                </a:lnTo>
                <a:lnTo>
                  <a:pt x="508731" y="131744"/>
                </a:lnTo>
                <a:lnTo>
                  <a:pt x="533609" y="131744"/>
                </a:lnTo>
                <a:lnTo>
                  <a:pt x="533609" y="188"/>
                </a:lnTo>
                <a:close/>
              </a:path>
              <a:path w="931544" h="174625">
                <a:moveTo>
                  <a:pt x="497234" y="71809"/>
                </a:moveTo>
                <a:lnTo>
                  <a:pt x="469003" y="74595"/>
                </a:lnTo>
                <a:lnTo>
                  <a:pt x="440173" y="76144"/>
                </a:lnTo>
                <a:lnTo>
                  <a:pt x="412260" y="76845"/>
                </a:lnTo>
                <a:lnTo>
                  <a:pt x="386787" y="77086"/>
                </a:lnTo>
                <a:lnTo>
                  <a:pt x="389991" y="96876"/>
                </a:lnTo>
                <a:lnTo>
                  <a:pt x="410535" y="96688"/>
                </a:lnTo>
                <a:lnTo>
                  <a:pt x="421478" y="96399"/>
                </a:lnTo>
                <a:lnTo>
                  <a:pt x="432775" y="95934"/>
                </a:lnTo>
                <a:lnTo>
                  <a:pt x="457465" y="95934"/>
                </a:lnTo>
                <a:lnTo>
                  <a:pt x="457465" y="94426"/>
                </a:lnTo>
                <a:lnTo>
                  <a:pt x="467920" y="93501"/>
                </a:lnTo>
                <a:lnTo>
                  <a:pt x="478339" y="92400"/>
                </a:lnTo>
                <a:lnTo>
                  <a:pt x="488687" y="91086"/>
                </a:lnTo>
                <a:lnTo>
                  <a:pt x="498930" y="89526"/>
                </a:lnTo>
                <a:lnTo>
                  <a:pt x="497234" y="71809"/>
                </a:lnTo>
                <a:close/>
              </a:path>
              <a:path w="931544" h="174625">
                <a:moveTo>
                  <a:pt x="442764" y="6031"/>
                </a:moveTo>
                <a:lnTo>
                  <a:pt x="425286" y="8292"/>
                </a:lnTo>
                <a:lnTo>
                  <a:pt x="411642" y="14653"/>
                </a:lnTo>
                <a:lnTo>
                  <a:pt x="402769" y="24478"/>
                </a:lnTo>
                <a:lnTo>
                  <a:pt x="399603" y="37129"/>
                </a:lnTo>
                <a:lnTo>
                  <a:pt x="402769" y="49751"/>
                </a:lnTo>
                <a:lnTo>
                  <a:pt x="411642" y="59511"/>
                </a:lnTo>
                <a:lnTo>
                  <a:pt x="425286" y="65807"/>
                </a:lnTo>
                <a:lnTo>
                  <a:pt x="442764" y="68039"/>
                </a:lnTo>
                <a:lnTo>
                  <a:pt x="460163" y="65807"/>
                </a:lnTo>
                <a:lnTo>
                  <a:pt x="473815" y="59511"/>
                </a:lnTo>
                <a:lnTo>
                  <a:pt x="482555" y="49946"/>
                </a:lnTo>
                <a:lnTo>
                  <a:pt x="431079" y="49946"/>
                </a:lnTo>
                <a:lnTo>
                  <a:pt x="422974" y="45611"/>
                </a:lnTo>
                <a:lnTo>
                  <a:pt x="422974" y="28648"/>
                </a:lnTo>
                <a:lnTo>
                  <a:pt x="431079" y="24124"/>
                </a:lnTo>
                <a:lnTo>
                  <a:pt x="482412" y="24124"/>
                </a:lnTo>
                <a:lnTo>
                  <a:pt x="473815" y="14653"/>
                </a:lnTo>
                <a:lnTo>
                  <a:pt x="460163" y="8292"/>
                </a:lnTo>
                <a:lnTo>
                  <a:pt x="442764" y="6031"/>
                </a:lnTo>
                <a:close/>
              </a:path>
              <a:path w="931544" h="174625">
                <a:moveTo>
                  <a:pt x="482412" y="24124"/>
                </a:moveTo>
                <a:lnTo>
                  <a:pt x="454261" y="24124"/>
                </a:lnTo>
                <a:lnTo>
                  <a:pt x="462366" y="28648"/>
                </a:lnTo>
                <a:lnTo>
                  <a:pt x="462366" y="45611"/>
                </a:lnTo>
                <a:lnTo>
                  <a:pt x="454261" y="49946"/>
                </a:lnTo>
                <a:lnTo>
                  <a:pt x="482555" y="49946"/>
                </a:lnTo>
                <a:lnTo>
                  <a:pt x="482733" y="49751"/>
                </a:lnTo>
                <a:lnTo>
                  <a:pt x="485925" y="37129"/>
                </a:lnTo>
                <a:lnTo>
                  <a:pt x="482733" y="24478"/>
                </a:lnTo>
                <a:lnTo>
                  <a:pt x="482412" y="24124"/>
                </a:lnTo>
                <a:close/>
              </a:path>
              <a:path w="931544" h="174625">
                <a:moveTo>
                  <a:pt x="742095" y="0"/>
                </a:moveTo>
                <a:lnTo>
                  <a:pt x="717216" y="0"/>
                </a:lnTo>
                <a:lnTo>
                  <a:pt x="717216" y="174151"/>
                </a:lnTo>
                <a:lnTo>
                  <a:pt x="742095" y="174151"/>
                </a:lnTo>
                <a:lnTo>
                  <a:pt x="742095" y="0"/>
                </a:lnTo>
                <a:close/>
              </a:path>
              <a:path w="931544" h="174625">
                <a:moveTo>
                  <a:pt x="648799" y="12250"/>
                </a:moveTo>
                <a:lnTo>
                  <a:pt x="630620" y="16556"/>
                </a:lnTo>
                <a:lnTo>
                  <a:pt x="616169" y="28883"/>
                </a:lnTo>
                <a:lnTo>
                  <a:pt x="606631" y="48349"/>
                </a:lnTo>
                <a:lnTo>
                  <a:pt x="603188" y="74071"/>
                </a:lnTo>
                <a:lnTo>
                  <a:pt x="606631" y="99930"/>
                </a:lnTo>
                <a:lnTo>
                  <a:pt x="616169" y="119517"/>
                </a:lnTo>
                <a:lnTo>
                  <a:pt x="630620" y="131930"/>
                </a:lnTo>
                <a:lnTo>
                  <a:pt x="648799" y="136268"/>
                </a:lnTo>
                <a:lnTo>
                  <a:pt x="666978" y="131930"/>
                </a:lnTo>
                <a:lnTo>
                  <a:pt x="681429" y="119517"/>
                </a:lnTo>
                <a:lnTo>
                  <a:pt x="684286" y="113650"/>
                </a:lnTo>
                <a:lnTo>
                  <a:pt x="648799" y="113650"/>
                </a:lnTo>
                <a:lnTo>
                  <a:pt x="640006" y="111097"/>
                </a:lnTo>
                <a:lnTo>
                  <a:pt x="633156" y="103543"/>
                </a:lnTo>
                <a:lnTo>
                  <a:pt x="628709" y="91148"/>
                </a:lnTo>
                <a:lnTo>
                  <a:pt x="627124" y="74071"/>
                </a:lnTo>
                <a:lnTo>
                  <a:pt x="628709" y="57102"/>
                </a:lnTo>
                <a:lnTo>
                  <a:pt x="633156" y="44763"/>
                </a:lnTo>
                <a:lnTo>
                  <a:pt x="640006" y="37229"/>
                </a:lnTo>
                <a:lnTo>
                  <a:pt x="648799" y="34679"/>
                </a:lnTo>
                <a:lnTo>
                  <a:pt x="684269" y="34679"/>
                </a:lnTo>
                <a:lnTo>
                  <a:pt x="681429" y="28883"/>
                </a:lnTo>
                <a:lnTo>
                  <a:pt x="666978" y="16556"/>
                </a:lnTo>
                <a:lnTo>
                  <a:pt x="648799" y="12250"/>
                </a:lnTo>
                <a:close/>
              </a:path>
              <a:path w="931544" h="174625">
                <a:moveTo>
                  <a:pt x="684269" y="34679"/>
                </a:moveTo>
                <a:lnTo>
                  <a:pt x="648799" y="34679"/>
                </a:lnTo>
                <a:lnTo>
                  <a:pt x="657593" y="37229"/>
                </a:lnTo>
                <a:lnTo>
                  <a:pt x="664443" y="44763"/>
                </a:lnTo>
                <a:lnTo>
                  <a:pt x="668890" y="57102"/>
                </a:lnTo>
                <a:lnTo>
                  <a:pt x="670474" y="74071"/>
                </a:lnTo>
                <a:lnTo>
                  <a:pt x="668890" y="91148"/>
                </a:lnTo>
                <a:lnTo>
                  <a:pt x="664443" y="103543"/>
                </a:lnTo>
                <a:lnTo>
                  <a:pt x="657593" y="111097"/>
                </a:lnTo>
                <a:lnTo>
                  <a:pt x="648799" y="113650"/>
                </a:lnTo>
                <a:lnTo>
                  <a:pt x="684286" y="113650"/>
                </a:lnTo>
                <a:lnTo>
                  <a:pt x="690968" y="99930"/>
                </a:lnTo>
                <a:lnTo>
                  <a:pt x="694410" y="74071"/>
                </a:lnTo>
                <a:lnTo>
                  <a:pt x="690968" y="48349"/>
                </a:lnTo>
                <a:lnTo>
                  <a:pt x="684269" y="34679"/>
                </a:lnTo>
                <a:close/>
              </a:path>
              <a:path w="931544" h="174625">
                <a:moveTo>
                  <a:pt x="834999" y="9612"/>
                </a:moveTo>
                <a:lnTo>
                  <a:pt x="809743" y="9612"/>
                </a:lnTo>
                <a:lnTo>
                  <a:pt x="809743" y="25255"/>
                </a:lnTo>
                <a:lnTo>
                  <a:pt x="807464" y="42648"/>
                </a:lnTo>
                <a:lnTo>
                  <a:pt x="800272" y="58663"/>
                </a:lnTo>
                <a:lnTo>
                  <a:pt x="787638" y="72062"/>
                </a:lnTo>
                <a:lnTo>
                  <a:pt x="769032" y="81610"/>
                </a:lnTo>
                <a:lnTo>
                  <a:pt x="782037" y="101211"/>
                </a:lnTo>
                <a:lnTo>
                  <a:pt x="795687" y="94824"/>
                </a:lnTo>
                <a:lnTo>
                  <a:pt x="806986" y="86298"/>
                </a:lnTo>
                <a:lnTo>
                  <a:pt x="815989" y="75899"/>
                </a:lnTo>
                <a:lnTo>
                  <a:pt x="822748" y="63893"/>
                </a:lnTo>
                <a:lnTo>
                  <a:pt x="851473" y="63893"/>
                </a:lnTo>
                <a:lnTo>
                  <a:pt x="844258" y="56872"/>
                </a:lnTo>
                <a:lnTo>
                  <a:pt x="837252" y="42736"/>
                </a:lnTo>
                <a:lnTo>
                  <a:pt x="834999" y="27329"/>
                </a:lnTo>
                <a:lnTo>
                  <a:pt x="834999" y="9612"/>
                </a:lnTo>
                <a:close/>
              </a:path>
              <a:path w="931544" h="174625">
                <a:moveTo>
                  <a:pt x="851473" y="63893"/>
                </a:moveTo>
                <a:lnTo>
                  <a:pt x="822748" y="63893"/>
                </a:lnTo>
                <a:lnTo>
                  <a:pt x="829256" y="74312"/>
                </a:lnTo>
                <a:lnTo>
                  <a:pt x="837779" y="83353"/>
                </a:lnTo>
                <a:lnTo>
                  <a:pt x="848351" y="90768"/>
                </a:lnTo>
                <a:lnTo>
                  <a:pt x="861008" y="96311"/>
                </a:lnTo>
                <a:lnTo>
                  <a:pt x="874013" y="77086"/>
                </a:lnTo>
                <a:lnTo>
                  <a:pt x="856388" y="68675"/>
                </a:lnTo>
                <a:lnTo>
                  <a:pt x="851473" y="63893"/>
                </a:lnTo>
                <a:close/>
              </a:path>
              <a:path w="931544" h="174625">
                <a:moveTo>
                  <a:pt x="851585" y="106865"/>
                </a:moveTo>
                <a:lnTo>
                  <a:pt x="827130" y="109136"/>
                </a:lnTo>
                <a:lnTo>
                  <a:pt x="808612" y="115700"/>
                </a:lnTo>
                <a:lnTo>
                  <a:pt x="796879" y="126187"/>
                </a:lnTo>
                <a:lnTo>
                  <a:pt x="792780" y="140226"/>
                </a:lnTo>
                <a:lnTo>
                  <a:pt x="796879" y="154373"/>
                </a:lnTo>
                <a:lnTo>
                  <a:pt x="808612" y="164916"/>
                </a:lnTo>
                <a:lnTo>
                  <a:pt x="827130" y="171501"/>
                </a:lnTo>
                <a:lnTo>
                  <a:pt x="851585" y="173774"/>
                </a:lnTo>
                <a:lnTo>
                  <a:pt x="875930" y="171501"/>
                </a:lnTo>
                <a:lnTo>
                  <a:pt x="894392" y="164916"/>
                </a:lnTo>
                <a:lnTo>
                  <a:pt x="905908" y="154550"/>
                </a:lnTo>
                <a:lnTo>
                  <a:pt x="851585" y="154550"/>
                </a:lnTo>
                <a:lnTo>
                  <a:pt x="836872" y="153690"/>
                </a:lnTo>
                <a:lnTo>
                  <a:pt x="826187" y="151063"/>
                </a:lnTo>
                <a:lnTo>
                  <a:pt x="819673" y="146598"/>
                </a:lnTo>
                <a:lnTo>
                  <a:pt x="817470" y="140226"/>
                </a:lnTo>
                <a:lnTo>
                  <a:pt x="819673" y="133962"/>
                </a:lnTo>
                <a:lnTo>
                  <a:pt x="826187" y="129553"/>
                </a:lnTo>
                <a:lnTo>
                  <a:pt x="836872" y="126947"/>
                </a:lnTo>
                <a:lnTo>
                  <a:pt x="851585" y="126090"/>
                </a:lnTo>
                <a:lnTo>
                  <a:pt x="905996" y="126090"/>
                </a:lnTo>
                <a:lnTo>
                  <a:pt x="894392" y="115700"/>
                </a:lnTo>
                <a:lnTo>
                  <a:pt x="875930" y="109136"/>
                </a:lnTo>
                <a:lnTo>
                  <a:pt x="851585" y="106865"/>
                </a:lnTo>
                <a:close/>
              </a:path>
              <a:path w="931544" h="174625">
                <a:moveTo>
                  <a:pt x="905996" y="126090"/>
                </a:moveTo>
                <a:lnTo>
                  <a:pt x="851585" y="126090"/>
                </a:lnTo>
                <a:lnTo>
                  <a:pt x="866189" y="126947"/>
                </a:lnTo>
                <a:lnTo>
                  <a:pt x="876817" y="129553"/>
                </a:lnTo>
                <a:lnTo>
                  <a:pt x="883310" y="133962"/>
                </a:lnTo>
                <a:lnTo>
                  <a:pt x="885510" y="140226"/>
                </a:lnTo>
                <a:lnTo>
                  <a:pt x="883310" y="146598"/>
                </a:lnTo>
                <a:lnTo>
                  <a:pt x="876817" y="151063"/>
                </a:lnTo>
                <a:lnTo>
                  <a:pt x="866189" y="153690"/>
                </a:lnTo>
                <a:lnTo>
                  <a:pt x="851585" y="154550"/>
                </a:lnTo>
                <a:lnTo>
                  <a:pt x="905908" y="154550"/>
                </a:lnTo>
                <a:lnTo>
                  <a:pt x="906104" y="154373"/>
                </a:lnTo>
                <a:lnTo>
                  <a:pt x="910201" y="140226"/>
                </a:lnTo>
                <a:lnTo>
                  <a:pt x="906104" y="126187"/>
                </a:lnTo>
                <a:close/>
              </a:path>
              <a:path w="931544" h="174625">
                <a:moveTo>
                  <a:pt x="908316" y="376"/>
                </a:moveTo>
                <a:lnTo>
                  <a:pt x="883437" y="376"/>
                </a:lnTo>
                <a:lnTo>
                  <a:pt x="883437" y="102907"/>
                </a:lnTo>
                <a:lnTo>
                  <a:pt x="908316" y="102907"/>
                </a:lnTo>
                <a:lnTo>
                  <a:pt x="908316" y="61066"/>
                </a:lnTo>
                <a:lnTo>
                  <a:pt x="931310" y="61066"/>
                </a:lnTo>
                <a:lnTo>
                  <a:pt x="931310" y="40522"/>
                </a:lnTo>
                <a:lnTo>
                  <a:pt x="908316" y="40522"/>
                </a:lnTo>
                <a:lnTo>
                  <a:pt x="908316" y="376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669832" y="8984019"/>
            <a:ext cx="62865" cy="367030"/>
          </a:xfrm>
          <a:custGeom>
            <a:avLst/>
            <a:gdLst/>
            <a:ahLst/>
            <a:cxnLst/>
            <a:rect l="l" t="t" r="r" b="b"/>
            <a:pathLst>
              <a:path w="62865" h="367029">
                <a:moveTo>
                  <a:pt x="62825" y="0"/>
                </a:moveTo>
                <a:lnTo>
                  <a:pt x="0" y="0"/>
                </a:lnTo>
                <a:lnTo>
                  <a:pt x="0" y="366480"/>
                </a:lnTo>
                <a:lnTo>
                  <a:pt x="62825" y="366480"/>
                </a:lnTo>
                <a:lnTo>
                  <a:pt x="62825" y="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722125" y="8984019"/>
            <a:ext cx="62865" cy="367030"/>
          </a:xfrm>
          <a:custGeom>
            <a:avLst/>
            <a:gdLst/>
            <a:ahLst/>
            <a:cxnLst/>
            <a:rect l="l" t="t" r="r" b="b"/>
            <a:pathLst>
              <a:path w="62865" h="367029">
                <a:moveTo>
                  <a:pt x="62825" y="0"/>
                </a:moveTo>
                <a:lnTo>
                  <a:pt x="0" y="0"/>
                </a:lnTo>
                <a:lnTo>
                  <a:pt x="0" y="366480"/>
                </a:lnTo>
                <a:lnTo>
                  <a:pt x="62825" y="366480"/>
                </a:lnTo>
                <a:lnTo>
                  <a:pt x="62825" y="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4774419" y="8984019"/>
            <a:ext cx="62865" cy="367030"/>
          </a:xfrm>
          <a:custGeom>
            <a:avLst/>
            <a:gdLst/>
            <a:ahLst/>
            <a:cxnLst/>
            <a:rect l="l" t="t" r="r" b="b"/>
            <a:pathLst>
              <a:path w="62865" h="367029">
                <a:moveTo>
                  <a:pt x="62825" y="0"/>
                </a:moveTo>
                <a:lnTo>
                  <a:pt x="0" y="0"/>
                </a:lnTo>
                <a:lnTo>
                  <a:pt x="0" y="366480"/>
                </a:lnTo>
                <a:lnTo>
                  <a:pt x="62825" y="366480"/>
                </a:lnTo>
                <a:lnTo>
                  <a:pt x="62825" y="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826712" y="8984019"/>
            <a:ext cx="62865" cy="367030"/>
          </a:xfrm>
          <a:custGeom>
            <a:avLst/>
            <a:gdLst/>
            <a:ahLst/>
            <a:cxnLst/>
            <a:rect l="l" t="t" r="r" b="b"/>
            <a:pathLst>
              <a:path w="62865" h="367029">
                <a:moveTo>
                  <a:pt x="62825" y="0"/>
                </a:moveTo>
                <a:lnTo>
                  <a:pt x="0" y="0"/>
                </a:lnTo>
                <a:lnTo>
                  <a:pt x="0" y="366480"/>
                </a:lnTo>
                <a:lnTo>
                  <a:pt x="62825" y="366480"/>
                </a:lnTo>
                <a:lnTo>
                  <a:pt x="62825" y="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8579162" y="10570567"/>
            <a:ext cx="130174" cy="1816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802269" y="10555489"/>
            <a:ext cx="100965" cy="213360"/>
          </a:xfrm>
          <a:custGeom>
            <a:avLst/>
            <a:gdLst/>
            <a:ahLst/>
            <a:cxnLst/>
            <a:rect l="l" t="t" r="r" b="b"/>
            <a:pathLst>
              <a:path w="100965" h="213359">
                <a:moveTo>
                  <a:pt x="73128" y="0"/>
                </a:moveTo>
                <a:lnTo>
                  <a:pt x="0" y="203051"/>
                </a:lnTo>
                <a:lnTo>
                  <a:pt x="27894" y="213103"/>
                </a:lnTo>
                <a:lnTo>
                  <a:pt x="100771" y="10554"/>
                </a:lnTo>
                <a:lnTo>
                  <a:pt x="731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982290" y="10571824"/>
            <a:ext cx="260350" cy="178435"/>
          </a:xfrm>
          <a:custGeom>
            <a:avLst/>
            <a:gdLst/>
            <a:ahLst/>
            <a:cxnLst/>
            <a:rect l="l" t="t" r="r" b="b"/>
            <a:pathLst>
              <a:path w="260350" h="178434">
                <a:moveTo>
                  <a:pt x="91473" y="44229"/>
                </a:moveTo>
                <a:lnTo>
                  <a:pt x="58301" y="44229"/>
                </a:lnTo>
                <a:lnTo>
                  <a:pt x="58301" y="177921"/>
                </a:lnTo>
                <a:lnTo>
                  <a:pt x="91473" y="177921"/>
                </a:lnTo>
                <a:lnTo>
                  <a:pt x="91473" y="44229"/>
                </a:lnTo>
                <a:close/>
              </a:path>
              <a:path w="260350" h="178434">
                <a:moveTo>
                  <a:pt x="91473" y="3266"/>
                </a:moveTo>
                <a:lnTo>
                  <a:pt x="66594" y="3266"/>
                </a:lnTo>
                <a:lnTo>
                  <a:pt x="0" y="43726"/>
                </a:lnTo>
                <a:lnTo>
                  <a:pt x="15580" y="70364"/>
                </a:lnTo>
                <a:lnTo>
                  <a:pt x="58301" y="44229"/>
                </a:lnTo>
                <a:lnTo>
                  <a:pt x="91473" y="44229"/>
                </a:lnTo>
                <a:lnTo>
                  <a:pt x="91473" y="3266"/>
                </a:lnTo>
                <a:close/>
              </a:path>
              <a:path w="260350" h="178434">
                <a:moveTo>
                  <a:pt x="250755" y="29150"/>
                </a:moveTo>
                <a:lnTo>
                  <a:pt x="194891" y="29150"/>
                </a:lnTo>
                <a:lnTo>
                  <a:pt x="208061" y="31051"/>
                </a:lnTo>
                <a:lnTo>
                  <a:pt x="216943" y="36250"/>
                </a:lnTo>
                <a:lnTo>
                  <a:pt x="221961" y="43993"/>
                </a:lnTo>
                <a:lnTo>
                  <a:pt x="223540" y="53527"/>
                </a:lnTo>
                <a:lnTo>
                  <a:pt x="222287" y="63375"/>
                </a:lnTo>
                <a:lnTo>
                  <a:pt x="218420" y="72186"/>
                </a:lnTo>
                <a:lnTo>
                  <a:pt x="211772" y="81091"/>
                </a:lnTo>
                <a:lnTo>
                  <a:pt x="202179" y="91222"/>
                </a:lnTo>
                <a:lnTo>
                  <a:pt x="140108" y="154047"/>
                </a:lnTo>
                <a:lnTo>
                  <a:pt x="146139" y="177921"/>
                </a:lnTo>
                <a:lnTo>
                  <a:pt x="260230" y="177921"/>
                </a:lnTo>
                <a:lnTo>
                  <a:pt x="260230" y="149524"/>
                </a:lnTo>
                <a:lnTo>
                  <a:pt x="185845" y="149524"/>
                </a:lnTo>
                <a:lnTo>
                  <a:pt x="227058" y="107305"/>
                </a:lnTo>
                <a:lnTo>
                  <a:pt x="238822" y="94587"/>
                </a:lnTo>
                <a:lnTo>
                  <a:pt x="248042" y="81892"/>
                </a:lnTo>
                <a:lnTo>
                  <a:pt x="254057" y="67831"/>
                </a:lnTo>
                <a:lnTo>
                  <a:pt x="256209" y="51014"/>
                </a:lnTo>
                <a:lnTo>
                  <a:pt x="252589" y="31911"/>
                </a:lnTo>
                <a:lnTo>
                  <a:pt x="250755" y="29150"/>
                </a:lnTo>
                <a:close/>
              </a:path>
              <a:path w="260350" h="178434">
                <a:moveTo>
                  <a:pt x="198661" y="0"/>
                </a:moveTo>
                <a:lnTo>
                  <a:pt x="177587" y="2560"/>
                </a:lnTo>
                <a:lnTo>
                  <a:pt x="160683" y="8984"/>
                </a:lnTo>
                <a:lnTo>
                  <a:pt x="147879" y="17386"/>
                </a:lnTo>
                <a:lnTo>
                  <a:pt x="139103" y="25884"/>
                </a:lnTo>
                <a:lnTo>
                  <a:pt x="156191" y="46742"/>
                </a:lnTo>
                <a:lnTo>
                  <a:pt x="164323" y="39858"/>
                </a:lnTo>
                <a:lnTo>
                  <a:pt x="173374" y="34271"/>
                </a:lnTo>
                <a:lnTo>
                  <a:pt x="183508" y="30521"/>
                </a:lnTo>
                <a:lnTo>
                  <a:pt x="194891" y="29150"/>
                </a:lnTo>
                <a:lnTo>
                  <a:pt x="250755" y="29150"/>
                </a:lnTo>
                <a:lnTo>
                  <a:pt x="241759" y="15612"/>
                </a:lnTo>
                <a:lnTo>
                  <a:pt x="223768" y="4260"/>
                </a:lnTo>
                <a:lnTo>
                  <a:pt x="1986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0</Words>
  <Application>Microsoft Macintosh PowerPoint</Application>
  <PresentationFormat>사용자 지정</PresentationFormat>
  <Paragraphs>0</Paragraphs>
  <Slides>16</Slides>
  <Notes>0</Notes>
  <HiddenSlides>0</HiddenSlides>
  <MMClips>3</MMClips>
  <ScaleCrop>false</ScaleCrop>
  <HeadingPairs>
    <vt:vector size="6" baseType="variant">
      <vt:variant>
        <vt:lpstr>사용한 글꼴</vt:lpstr>
      </vt:variant>
      <vt:variant>
        <vt:i4>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18" baseType="lpstr"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cp:lastModifiedBy>김태경</cp:lastModifiedBy>
  <cp:revision>2</cp:revision>
  <dcterms:created xsi:type="dcterms:W3CDTF">2021-05-09T12:15:08Z</dcterms:created>
  <dcterms:modified xsi:type="dcterms:W3CDTF">2021-05-09T12:47:11Z</dcterms:modified>
</cp:coreProperties>
</file>