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6575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71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237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293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8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00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25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12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9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95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32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24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BFB3F-E350-4374-883B-4ED11DE43F83}" type="datetimeFigureOut">
              <a:rPr lang="ko-KR" altLang="en-US" smtClean="0"/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9A74E-EC82-485B-A94A-CEBE2DC434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07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589240"/>
            <a:ext cx="1112773" cy="27089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84" y="2564904"/>
            <a:ext cx="1180688" cy="31725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23018"/>
            <a:ext cx="765944" cy="3102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924944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smtClean="0">
                <a:latin typeface="+mn-ea"/>
              </a:rPr>
              <a:t>(</a:t>
            </a:r>
            <a:r>
              <a:rPr lang="ko-KR" altLang="en-US" sz="900" smtClean="0">
                <a:latin typeface="+mn-ea"/>
              </a:rPr>
              <a:t>주</a:t>
            </a:r>
            <a:r>
              <a:rPr lang="en-US" altLang="ko-KR" sz="900" smtClean="0">
                <a:latin typeface="+mn-ea"/>
              </a:rPr>
              <a:t>)</a:t>
            </a:r>
            <a:r>
              <a:rPr lang="ko-KR" altLang="en-US" sz="900" smtClean="0">
                <a:latin typeface="+mn-ea"/>
              </a:rPr>
              <a:t>제이알컴 </a:t>
            </a:r>
            <a:r>
              <a:rPr lang="en-US" altLang="ko-KR" sz="900" smtClean="0">
                <a:latin typeface="+mn-ea"/>
              </a:rPr>
              <a:t>(</a:t>
            </a:r>
            <a:r>
              <a:rPr lang="ko-KR" altLang="en-US" sz="900" smtClean="0">
                <a:latin typeface="+mn-ea"/>
              </a:rPr>
              <a:t>쇼핑몰 제품 판매중</a:t>
            </a:r>
            <a:r>
              <a:rPr lang="en-US" altLang="ko-KR" sz="900" smtClean="0">
                <a:latin typeface="+mn-ea"/>
              </a:rPr>
              <a:t>)</a:t>
            </a:r>
            <a:endParaRPr lang="ko-KR" altLang="en-US" sz="90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900" smtClean="0">
                <a:latin typeface="+mn-ea"/>
              </a:rPr>
              <a:t>업태</a:t>
            </a:r>
            <a:r>
              <a:rPr lang="en-US" altLang="ko-KR" sz="900" smtClean="0">
                <a:latin typeface="+mn-ea"/>
              </a:rPr>
              <a:t>:</a:t>
            </a:r>
            <a:r>
              <a:rPr lang="ko-KR" altLang="en-US" sz="900" smtClean="0">
                <a:latin typeface="+mn-ea"/>
              </a:rPr>
              <a:t>제조업 </a:t>
            </a:r>
            <a:r>
              <a:rPr lang="en-US" altLang="ko-KR" sz="900" smtClean="0">
                <a:latin typeface="+mn-ea"/>
              </a:rPr>
              <a:t>/ </a:t>
            </a:r>
            <a:r>
              <a:rPr lang="ko-KR" altLang="en-US" sz="900" smtClean="0">
                <a:latin typeface="+mn-ea"/>
              </a:rPr>
              <a:t>종목</a:t>
            </a:r>
            <a:r>
              <a:rPr lang="en-US" altLang="ko-KR" sz="900" smtClean="0">
                <a:latin typeface="+mn-ea"/>
              </a:rPr>
              <a:t>:</a:t>
            </a:r>
            <a:r>
              <a:rPr lang="ko-KR" altLang="en-US" sz="900" smtClean="0">
                <a:latin typeface="+mn-ea"/>
              </a:rPr>
              <a:t>산업용컴퓨터</a:t>
            </a:r>
          </a:p>
          <a:p>
            <a:pPr>
              <a:lnSpc>
                <a:spcPct val="150000"/>
              </a:lnSpc>
            </a:pPr>
            <a:r>
              <a:rPr lang="ko-KR" altLang="en-US" sz="900" smtClean="0">
                <a:latin typeface="+mn-ea"/>
              </a:rPr>
              <a:t>취급상품</a:t>
            </a:r>
            <a:r>
              <a:rPr lang="en-US" altLang="ko-KR" sz="900" smtClean="0">
                <a:latin typeface="+mn-ea"/>
              </a:rPr>
              <a:t>:</a:t>
            </a:r>
            <a:r>
              <a:rPr lang="ko-KR" altLang="en-US" sz="900" smtClean="0">
                <a:latin typeface="+mn-ea"/>
              </a:rPr>
              <a:t>터치 모니터</a:t>
            </a:r>
            <a:r>
              <a:rPr lang="en-US" altLang="ko-KR" sz="900" smtClean="0">
                <a:latin typeface="+mn-ea"/>
              </a:rPr>
              <a:t>,</a:t>
            </a:r>
            <a:r>
              <a:rPr lang="ko-KR" altLang="en-US" sz="900" smtClean="0">
                <a:latin typeface="+mn-ea"/>
              </a:rPr>
              <a:t>멀티터치 모니터</a:t>
            </a:r>
            <a:r>
              <a:rPr lang="en-US" altLang="ko-KR" sz="900" smtClean="0">
                <a:latin typeface="+mn-ea"/>
              </a:rPr>
              <a:t>,</a:t>
            </a:r>
            <a:r>
              <a:rPr lang="ko-KR" altLang="en-US" sz="900" smtClean="0">
                <a:latin typeface="+mn-ea"/>
              </a:rPr>
              <a:t>패널</a:t>
            </a:r>
            <a:r>
              <a:rPr lang="en-US" altLang="ko-KR" sz="900" smtClean="0">
                <a:latin typeface="+mn-ea"/>
              </a:rPr>
              <a:t>PC,</a:t>
            </a:r>
            <a:r>
              <a:rPr lang="ko-KR" altLang="en-US" sz="900" smtClean="0">
                <a:latin typeface="+mn-ea"/>
              </a:rPr>
              <a:t>판넬컴퓨터</a:t>
            </a:r>
            <a:r>
              <a:rPr lang="en-US" altLang="ko-KR" sz="900" smtClean="0">
                <a:latin typeface="+mn-ea"/>
              </a:rPr>
              <a:t>,</a:t>
            </a:r>
            <a:r>
              <a:rPr lang="ko-KR" altLang="en-US" sz="900" smtClean="0">
                <a:latin typeface="+mn-ea"/>
              </a:rPr>
              <a:t>오픈프레임</a:t>
            </a:r>
            <a:r>
              <a:rPr lang="en-US" altLang="ko-KR" sz="900" smtClean="0">
                <a:latin typeface="+mn-ea"/>
              </a:rPr>
              <a:t>,</a:t>
            </a:r>
            <a:r>
              <a:rPr lang="ko-KR" altLang="en-US" sz="900" smtClean="0">
                <a:latin typeface="+mn-ea"/>
              </a:rPr>
              <a:t>팬리스컴퓨터</a:t>
            </a:r>
            <a:endParaRPr lang="en-US" altLang="ko-KR" sz="90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900" smtClean="0">
                <a:latin typeface="+mn-ea"/>
              </a:rPr>
              <a:t>회사 상호가 </a:t>
            </a:r>
            <a:r>
              <a:rPr lang="ko-KR" altLang="en-US" sz="900" smtClean="0">
                <a:solidFill>
                  <a:srgbClr val="0070C0"/>
                </a:solidFill>
                <a:latin typeface="+mn-ea"/>
              </a:rPr>
              <a:t>제이알컴</a:t>
            </a:r>
            <a:r>
              <a:rPr lang="ko-KR" altLang="en-US" sz="900" smtClean="0">
                <a:latin typeface="+mn-ea"/>
              </a:rPr>
              <a:t>이고 브랜드가 </a:t>
            </a:r>
            <a:r>
              <a:rPr lang="ko-KR" altLang="en-US" sz="900" smtClean="0">
                <a:solidFill>
                  <a:srgbClr val="0070C0"/>
                </a:solidFill>
                <a:latin typeface="+mn-ea"/>
              </a:rPr>
              <a:t>키오스크메이트</a:t>
            </a:r>
            <a:r>
              <a:rPr lang="ko-KR" altLang="en-US" sz="900" smtClean="0">
                <a:latin typeface="+mn-ea"/>
              </a:rPr>
              <a:t> 입니다</a:t>
            </a:r>
            <a:r>
              <a:rPr lang="en-US" altLang="ko-KR" sz="900" smtClean="0">
                <a:latin typeface="+mn-ea"/>
              </a:rPr>
              <a:t>.</a:t>
            </a:r>
            <a:r>
              <a:rPr lang="ko-KR" altLang="en-US" sz="900" smtClean="0">
                <a:latin typeface="+mn-ea"/>
              </a:rPr>
              <a:t> </a:t>
            </a:r>
            <a:endParaRPr lang="en-US" altLang="ko-KR" sz="90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5908574"/>
            <a:ext cx="5832648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smtClean="0"/>
              <a:t>(</a:t>
            </a:r>
            <a:r>
              <a:rPr lang="ko-KR" altLang="en-US" sz="900" smtClean="0"/>
              <a:t>주</a:t>
            </a:r>
            <a:r>
              <a:rPr lang="en-US" altLang="ko-KR" sz="900" smtClean="0"/>
              <a:t>)</a:t>
            </a:r>
            <a:r>
              <a:rPr lang="ko-KR" altLang="en-US" sz="900" smtClean="0"/>
              <a:t>디앤시스 </a:t>
            </a:r>
            <a:r>
              <a:rPr lang="en-US" altLang="ko-KR" sz="900" smtClean="0"/>
              <a:t>(</a:t>
            </a:r>
            <a:r>
              <a:rPr lang="ko-KR" altLang="en-US" sz="900" smtClean="0"/>
              <a:t>쇼핑몰 운영안함</a:t>
            </a:r>
            <a:r>
              <a:rPr lang="en-US" altLang="ko-KR" sz="900" smtClean="0"/>
              <a:t>)</a:t>
            </a:r>
            <a:endParaRPr lang="ko-KR" altLang="en-US" sz="900" smtClean="0"/>
          </a:p>
          <a:p>
            <a:pPr>
              <a:lnSpc>
                <a:spcPct val="150000"/>
              </a:lnSpc>
            </a:pPr>
            <a:r>
              <a:rPr lang="ko-KR" altLang="en-US" sz="900" smtClean="0"/>
              <a:t>업태</a:t>
            </a:r>
            <a:r>
              <a:rPr lang="en-US" altLang="ko-KR" sz="900" smtClean="0"/>
              <a:t>:</a:t>
            </a:r>
            <a:r>
              <a:rPr lang="ko-KR" altLang="en-US" sz="900" smtClean="0"/>
              <a:t>제조업 </a:t>
            </a:r>
            <a:r>
              <a:rPr lang="en-US" altLang="ko-KR" sz="900" smtClean="0"/>
              <a:t>/ </a:t>
            </a:r>
            <a:r>
              <a:rPr lang="ko-KR" altLang="en-US" sz="900" smtClean="0"/>
              <a:t>종목</a:t>
            </a:r>
            <a:r>
              <a:rPr lang="en-US" altLang="ko-KR" sz="900" smtClean="0"/>
              <a:t>:</a:t>
            </a:r>
            <a:r>
              <a:rPr lang="ko-KR" altLang="en-US" sz="900" smtClean="0"/>
              <a:t>컴퓨터 및 그주변기기</a:t>
            </a:r>
          </a:p>
          <a:p>
            <a:pPr>
              <a:lnSpc>
                <a:spcPct val="150000"/>
              </a:lnSpc>
            </a:pPr>
            <a:r>
              <a:rPr lang="ko-KR" altLang="en-US" sz="900" smtClean="0"/>
              <a:t>취급상품</a:t>
            </a:r>
            <a:r>
              <a:rPr lang="en-US" altLang="ko-KR" sz="900" smtClean="0"/>
              <a:t>:</a:t>
            </a:r>
            <a:r>
              <a:rPr lang="ko-KR" altLang="en-US" sz="900" smtClean="0"/>
              <a:t>산업용컴퓨터</a:t>
            </a:r>
            <a:r>
              <a:rPr lang="en-US" altLang="ko-KR" sz="900" smtClean="0"/>
              <a:t>,</a:t>
            </a:r>
            <a:r>
              <a:rPr lang="ko-KR" altLang="en-US" sz="900" smtClean="0"/>
              <a:t>팬리스컴퓨터</a:t>
            </a:r>
            <a:r>
              <a:rPr lang="en-US" altLang="ko-KR" sz="900" smtClean="0"/>
              <a:t>,</a:t>
            </a:r>
            <a:r>
              <a:rPr lang="ko-KR" altLang="en-US" sz="900" smtClean="0"/>
              <a:t>패널</a:t>
            </a:r>
            <a:r>
              <a:rPr lang="en-US" altLang="ko-KR" sz="900" smtClean="0"/>
              <a:t>PC,</a:t>
            </a:r>
            <a:r>
              <a:rPr lang="ko-KR" altLang="en-US" sz="900" smtClean="0"/>
              <a:t>판넬</a:t>
            </a:r>
            <a:r>
              <a:rPr lang="en-US" altLang="ko-KR" sz="900" smtClean="0"/>
              <a:t>PC,</a:t>
            </a:r>
            <a:r>
              <a:rPr lang="ko-KR" altLang="en-US" sz="900" smtClean="0"/>
              <a:t>터치모니터</a:t>
            </a:r>
            <a:r>
              <a:rPr lang="en-US" altLang="ko-KR" sz="900" smtClean="0"/>
              <a:t>,</a:t>
            </a:r>
            <a:r>
              <a:rPr lang="ko-KR" altLang="en-US" sz="900" smtClean="0"/>
              <a:t>멀티터치 모니터</a:t>
            </a:r>
            <a:r>
              <a:rPr lang="en-US" altLang="ko-KR" sz="900" smtClean="0"/>
              <a:t>,</a:t>
            </a:r>
            <a:r>
              <a:rPr lang="ko-KR" altLang="en-US" sz="900" smtClean="0"/>
              <a:t>키오스크</a:t>
            </a:r>
            <a:endParaRPr lang="ko-KR" altLang="en-US" sz="900"/>
          </a:p>
        </p:txBody>
      </p:sp>
      <p:sp>
        <p:nvSpPr>
          <p:cNvPr id="9" name="TextBox 8"/>
          <p:cNvSpPr txBox="1"/>
          <p:nvPr/>
        </p:nvSpPr>
        <p:spPr>
          <a:xfrm>
            <a:off x="438082" y="4676163"/>
            <a:ext cx="4565966" cy="48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smtClean="0">
                <a:latin typeface="+mn-ea"/>
              </a:rPr>
              <a:t>법인</a:t>
            </a:r>
            <a:r>
              <a:rPr lang="en-US" altLang="ko-KR" sz="900" smtClean="0">
                <a:latin typeface="+mn-ea"/>
              </a:rPr>
              <a:t>,</a:t>
            </a:r>
            <a:r>
              <a:rPr lang="ko-KR" altLang="en-US" sz="900" smtClean="0">
                <a:latin typeface="+mn-ea"/>
              </a:rPr>
              <a:t>개인 사업자 없음</a:t>
            </a:r>
            <a:endParaRPr lang="en-US" altLang="ko-KR" sz="90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900" smtClean="0">
                <a:latin typeface="+mn-ea"/>
              </a:rPr>
              <a:t>키오스크메이트 이름으로 온라인에서 판매를 하고 있습니다</a:t>
            </a:r>
            <a:r>
              <a:rPr lang="en-US" altLang="ko-KR" sz="900" smtClean="0">
                <a:latin typeface="+mn-ea"/>
              </a:rPr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11076"/>
            <a:ext cx="2123728" cy="13781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8082" y="593393"/>
            <a:ext cx="7950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800" smtClean="0"/>
              <a:t>1. (</a:t>
            </a:r>
            <a:r>
              <a:rPr lang="ko-KR" altLang="en-US" sz="800" smtClean="0"/>
              <a:t>주</a:t>
            </a:r>
            <a:r>
              <a:rPr lang="en-US" altLang="ko-KR" sz="800" smtClean="0"/>
              <a:t>)</a:t>
            </a:r>
            <a:r>
              <a:rPr lang="ko-KR" altLang="en-US" sz="800" smtClean="0"/>
              <a:t>디앤시스도 상표등록 합니다</a:t>
            </a:r>
            <a:r>
              <a:rPr lang="en-US" altLang="ko-KR" sz="80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sz="800" smtClean="0"/>
              <a:t>2. </a:t>
            </a:r>
            <a:r>
              <a:rPr lang="ko-KR" altLang="en-US" sz="800" smtClean="0"/>
              <a:t>현재 헷갈리는게 </a:t>
            </a:r>
            <a:r>
              <a:rPr lang="ko-KR" altLang="en-US" sz="800" smtClean="0"/>
              <a:t>회사명은 </a:t>
            </a:r>
            <a:r>
              <a:rPr lang="ko-KR" altLang="en-US" sz="800"/>
              <a:t>제이알컴이고 브랜드 이름은 키오스크메이트</a:t>
            </a:r>
            <a:r>
              <a:rPr lang="en-US" altLang="ko-KR" sz="800"/>
              <a:t>(KIOSKMATE) </a:t>
            </a:r>
            <a:r>
              <a:rPr lang="ko-KR" altLang="en-US" sz="800"/>
              <a:t>입니다</a:t>
            </a:r>
            <a:r>
              <a:rPr lang="en-US" altLang="ko-KR" sz="80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800" smtClean="0"/>
              <a:t>   키오스크메이트는 </a:t>
            </a:r>
            <a:r>
              <a:rPr lang="ko-KR" altLang="en-US" sz="800"/>
              <a:t>법인</a:t>
            </a:r>
            <a:r>
              <a:rPr lang="en-US" altLang="ko-KR" sz="800"/>
              <a:t>,</a:t>
            </a:r>
            <a:r>
              <a:rPr lang="ko-KR" altLang="en-US" sz="800"/>
              <a:t>개인 사업자가 없고 온라인에서 제품을 판매중에 있습니다</a:t>
            </a:r>
            <a:r>
              <a:rPr lang="en-US" altLang="ko-KR" sz="800" smtClean="0"/>
              <a:t>. </a:t>
            </a:r>
          </a:p>
          <a:p>
            <a:pPr>
              <a:lnSpc>
                <a:spcPct val="200000"/>
              </a:lnSpc>
            </a:pPr>
            <a:r>
              <a:rPr lang="en-US" altLang="ko-KR" sz="800"/>
              <a:t> </a:t>
            </a:r>
            <a:r>
              <a:rPr lang="en-US" altLang="ko-KR" sz="800" smtClean="0"/>
              <a:t>  </a:t>
            </a:r>
            <a:r>
              <a:rPr lang="ko-KR" altLang="en-US" sz="800" smtClean="0"/>
              <a:t>키오스크메이트 </a:t>
            </a:r>
            <a:r>
              <a:rPr lang="ko-KR" altLang="en-US" sz="800"/>
              <a:t>브랜드로 상표등록을 할 수 있나요</a:t>
            </a:r>
            <a:r>
              <a:rPr lang="en-US" altLang="ko-KR" sz="800"/>
              <a:t>? </a:t>
            </a:r>
            <a:r>
              <a:rPr lang="ko-KR" altLang="en-US" sz="800" smtClean="0"/>
              <a:t>제이알컴으로만 가능한건지</a:t>
            </a:r>
            <a:r>
              <a:rPr lang="en-US" altLang="ko-KR" sz="800" smtClean="0"/>
              <a:t> </a:t>
            </a:r>
            <a:r>
              <a:rPr lang="ko-KR" altLang="en-US" sz="800" smtClean="0"/>
              <a:t>아니면 둘다 가능한건지 궁금합니다</a:t>
            </a:r>
            <a:r>
              <a:rPr lang="en-US" altLang="ko-KR" sz="800" smtClean="0"/>
              <a:t>.</a:t>
            </a:r>
            <a:endParaRPr lang="en-US" altLang="ko-KR" sz="800"/>
          </a:p>
          <a:p>
            <a:pPr>
              <a:lnSpc>
                <a:spcPct val="200000"/>
              </a:lnSpc>
            </a:pPr>
            <a:r>
              <a:rPr lang="ko-KR" altLang="en-US" sz="800" smtClean="0"/>
              <a:t>   온라인에서 </a:t>
            </a:r>
            <a:r>
              <a:rPr lang="ko-KR" altLang="en-US" sz="800"/>
              <a:t>제품을 판매하고 있는데 상품류 </a:t>
            </a:r>
            <a:r>
              <a:rPr lang="en-US" altLang="ko-KR" sz="800"/>
              <a:t>35</a:t>
            </a:r>
            <a:r>
              <a:rPr lang="ko-KR" altLang="en-US" sz="800"/>
              <a:t>류도 구매를 해야하는지 </a:t>
            </a:r>
            <a:r>
              <a:rPr lang="ko-KR" altLang="en-US" sz="800" smtClean="0"/>
              <a:t>궁금하고요</a:t>
            </a:r>
            <a:r>
              <a:rPr lang="en-US" altLang="ko-KR" sz="800"/>
              <a:t> </a:t>
            </a:r>
            <a:r>
              <a:rPr lang="ko-KR" altLang="en-US" sz="800" smtClean="0"/>
              <a:t>심사가 완료되면 상표등록증 받을 수 있는거죠</a:t>
            </a:r>
            <a:r>
              <a:rPr lang="en-US" altLang="ko-KR" sz="80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58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7" y="506274"/>
            <a:ext cx="4057658" cy="579381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06274"/>
            <a:ext cx="4063951" cy="586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4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154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821089500994</dc:creator>
  <cp:lastModifiedBy>821089500994</cp:lastModifiedBy>
  <cp:revision>8</cp:revision>
  <cp:lastPrinted>2022-07-19T07:36:14Z</cp:lastPrinted>
  <dcterms:created xsi:type="dcterms:W3CDTF">2022-07-19T02:54:32Z</dcterms:created>
  <dcterms:modified xsi:type="dcterms:W3CDTF">2022-07-20T05:46:35Z</dcterms:modified>
</cp:coreProperties>
</file>