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1" r:id="rId3"/>
    <p:sldId id="263" r:id="rId4"/>
    <p:sldId id="265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95E"/>
    <a:srgbClr val="00CC00"/>
    <a:srgbClr val="F9E467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88269-3989-4723-9066-54468225064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CA8D-60F0-4930-9BD3-44BE9EB592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08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D3C99E-1809-48E4-B29A-86759B570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36EA91-8455-47EE-8ECD-31CF73BDF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468345-9C8F-48C9-9968-AE2889BB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FAE3FD-E9D8-44EB-83A5-9DCBDD0F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3E0ECE-A273-4383-B5BE-AC8D0160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23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AD1528-284C-4725-98EA-F7227771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8CCA40-9889-41E8-9A7B-4D30E5F3B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681B25-131D-4DB7-9992-BC8E778D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E7C406-3BA4-4EC5-B4A0-AB555B3A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C0012D-7389-4576-A1D9-C3BAC60F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77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8CA871-BD43-4020-87EB-2AFE4E24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20F9B6-439F-46D5-82D5-7B47D1CAE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45F4C9-0DE2-4073-A429-75A91F0B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117D6C-1DCA-4DF8-A658-9EA5CACC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600190-4E4B-4CEA-986B-4E439D64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63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02A322-C192-49C5-B30D-881256F5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5C973A-EBEE-4C00-B029-EA410DB18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2EF8BF-5E31-4B84-A50A-4BE7B92B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95967E-A724-4D8F-8D60-8028EB8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A0C6B6-CABC-4764-BB48-5C68D237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03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0CDADA-9E93-4F1B-9984-FA916CF6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A32432-13F8-4F0E-8A25-1680DEA97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6D5526-E5A7-4BCF-810A-F5206B3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C53FC9-56E8-44E2-88F6-042C8D30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758124-EF45-49A0-96FD-CE3F69AB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63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AF3C02-47F6-40DE-A4CE-571C6287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2890DB-6D66-49D4-A1A1-C7D837AFB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D2A447-DF4F-4819-A656-A40C2EC31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D05892-A1B5-49BD-8A4A-17FA64DB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93C177-01A6-439A-83D1-35A29EDE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E74740-0C72-4F3E-99BA-805E41DC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6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0B8F6D-8402-4AB9-B372-F3AF2623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43A507-771E-4009-8D9E-530B58007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81BAB7-ECC9-4B63-B95D-F75FEBC2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3C62E74-C5CA-499D-AE21-BC31698EF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4A8C261-5537-4707-BE8A-45EED1273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D818ED6-53AB-4D3E-8AC1-3393B577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54E4EEF-AB5C-4985-85E3-F75EF18A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2009D1-870A-440F-866D-F419C87C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75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F175C-327A-489A-AB96-0C3EEF2C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FA28B8D-DB5B-4095-95FA-9B874BA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7F4129-E7C4-4597-853B-DD1C2EE4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64F9B55-F12E-4730-93B6-56162A15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6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2114403-377A-4712-B142-92E29955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8152DCF-2781-4FC7-99E0-362425ED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6D8EA7-A0E8-4D6D-B504-8234053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08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3BF7B8-0A48-46B5-B29E-1E15D71B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0C07F5-1F96-41B0-91C9-008EC1F5F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7A5FAB-525D-4BAE-93A8-15627ADDB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4E49FF-0F63-4893-86DE-B8169D03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741B8DC-3AE2-43E1-9E3C-2BFED1B2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B3C049-BC2C-427F-BE69-4665D204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29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A9BCA1-EFD3-4937-AE95-AECFA657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637B12-5B32-43D1-AB86-4E9179557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267B94-4D14-44A5-8333-C3953270F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998271-2147-4217-9B99-75D11EF9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189B74-EE1F-4113-8FC7-AF4468A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F91468-DAA8-4D46-9A7B-90FF6BAB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05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7B24A84-E768-4DFE-A255-80165963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BBDF67-DDA9-4FE5-96F0-DF56AE3A1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2E6BA-96C6-45F9-A8BE-10E14EBD0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0C28-7F8E-4C60-BE06-4591739A778C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5C6D3B-E6A8-48DA-9B3E-902A87AD3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A79826-8BD8-4FF3-A065-77237576F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B34C-DA5D-426C-B755-CC04DEF59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0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>
            <a:extLst>
              <a:ext uri="{FF2B5EF4-FFF2-40B4-BE49-F238E27FC236}">
                <a16:creationId xmlns:a16="http://schemas.microsoft.com/office/drawing/2014/main" id="{30F2BEB6-0F82-4CA5-8E05-5C87A4ACCAD1}"/>
              </a:ext>
            </a:extLst>
          </p:cNvPr>
          <p:cNvSpPr/>
          <p:nvPr/>
        </p:nvSpPr>
        <p:spPr>
          <a:xfrm>
            <a:off x="4695859" y="2541249"/>
            <a:ext cx="238777" cy="222764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63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71B992A-E0BE-4DA0-80C4-51D9B6C22CD9}"/>
              </a:ext>
            </a:extLst>
          </p:cNvPr>
          <p:cNvSpPr/>
          <p:nvPr/>
        </p:nvSpPr>
        <p:spPr>
          <a:xfrm>
            <a:off x="5338841" y="3472734"/>
            <a:ext cx="1354096" cy="119352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translucentPowder">
            <a:bevelT w="0" h="1270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319BE42-3519-4A56-86B9-BDB06F4AB484}"/>
              </a:ext>
            </a:extLst>
          </p:cNvPr>
          <p:cNvSpPr/>
          <p:nvPr/>
        </p:nvSpPr>
        <p:spPr>
          <a:xfrm>
            <a:off x="5253566" y="1411864"/>
            <a:ext cx="238777" cy="22276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317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C599F65-EB15-4040-93E6-EA734468797A}"/>
              </a:ext>
            </a:extLst>
          </p:cNvPr>
          <p:cNvSpPr/>
          <p:nvPr/>
        </p:nvSpPr>
        <p:spPr>
          <a:xfrm>
            <a:off x="5953462" y="1736769"/>
            <a:ext cx="238777" cy="22276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317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DF5A67A-DBEE-4C4A-9F1A-FB5266BFC33A}"/>
              </a:ext>
            </a:extLst>
          </p:cNvPr>
          <p:cNvSpPr/>
          <p:nvPr/>
        </p:nvSpPr>
        <p:spPr>
          <a:xfrm>
            <a:off x="5637007" y="4195002"/>
            <a:ext cx="700795" cy="478914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isometricOffAxis1Top">
              <a:rot lat="18928786" lon="822992" rev="18517023"/>
            </a:camera>
            <a:lightRig rig="threePt" dir="t"/>
          </a:scene3d>
          <a:sp3d>
            <a:bevelT w="0" h="63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/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DDBAAE86-2CA0-44DA-B4D1-BAF305257EAA}"/>
              </a:ext>
            </a:extLst>
          </p:cNvPr>
          <p:cNvSpPr/>
          <p:nvPr/>
        </p:nvSpPr>
        <p:spPr>
          <a:xfrm>
            <a:off x="9433141" y="241021"/>
            <a:ext cx="1068562" cy="1449667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317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3B4593F-6C60-459D-B290-8D528EC2B09C}"/>
              </a:ext>
            </a:extLst>
          </p:cNvPr>
          <p:cNvSpPr/>
          <p:nvPr/>
        </p:nvSpPr>
        <p:spPr>
          <a:xfrm>
            <a:off x="8831109" y="4825339"/>
            <a:ext cx="156026" cy="189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1524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DB03473-C1E6-4C79-94DE-C9C3076C03D8}"/>
              </a:ext>
            </a:extLst>
          </p:cNvPr>
          <p:cNvSpPr/>
          <p:nvPr/>
        </p:nvSpPr>
        <p:spPr>
          <a:xfrm>
            <a:off x="7425149" y="5221266"/>
            <a:ext cx="156026" cy="189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1524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70C1CA9-EA0D-412D-951F-B96E4EB8807F}"/>
              </a:ext>
            </a:extLst>
          </p:cNvPr>
          <p:cNvSpPr/>
          <p:nvPr/>
        </p:nvSpPr>
        <p:spPr>
          <a:xfrm>
            <a:off x="3257163" y="2599656"/>
            <a:ext cx="156026" cy="189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1524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4E43652-BB03-4C27-AC2D-05DC96E6D4BF}"/>
              </a:ext>
            </a:extLst>
          </p:cNvPr>
          <p:cNvSpPr/>
          <p:nvPr/>
        </p:nvSpPr>
        <p:spPr>
          <a:xfrm>
            <a:off x="1956050" y="2977384"/>
            <a:ext cx="156026" cy="1897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1524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A88A4DA-EB13-4312-A19C-E89278581FE5}"/>
              </a:ext>
            </a:extLst>
          </p:cNvPr>
          <p:cNvSpPr/>
          <p:nvPr/>
        </p:nvSpPr>
        <p:spPr>
          <a:xfrm>
            <a:off x="4530942" y="1150871"/>
            <a:ext cx="238777" cy="22276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317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CE7DC11-27CF-46B9-9504-3297B0E4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말통</a:t>
            </a:r>
            <a:r>
              <a:rPr lang="ko-KR" altLang="en-US" dirty="0"/>
              <a:t> 누액 검사 장비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2F176DC-BEB9-4A7A-A080-AE31D5D2A697}"/>
              </a:ext>
            </a:extLst>
          </p:cNvPr>
          <p:cNvSpPr/>
          <p:nvPr/>
        </p:nvSpPr>
        <p:spPr>
          <a:xfrm>
            <a:off x="5981625" y="-876698"/>
            <a:ext cx="283956" cy="88985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0"/>
            <a:bevelB w="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F33F0B7-72AB-481C-AA89-60E252C76652}"/>
              </a:ext>
            </a:extLst>
          </p:cNvPr>
          <p:cNvSpPr/>
          <p:nvPr/>
        </p:nvSpPr>
        <p:spPr>
          <a:xfrm>
            <a:off x="4849298" y="-425966"/>
            <a:ext cx="1383324" cy="8694034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0"/>
            <a:bevelB w="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</a:rPr>
              <a:t>컨베이어</a:t>
            </a:r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376A34E-522B-4BEF-80B4-A71289411AC2}"/>
              </a:ext>
            </a:extLst>
          </p:cNvPr>
          <p:cNvSpPr/>
          <p:nvPr/>
        </p:nvSpPr>
        <p:spPr>
          <a:xfrm>
            <a:off x="4674361" y="-511573"/>
            <a:ext cx="283956" cy="88985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0"/>
            <a:bevelB w="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94F75F0-ED10-468A-86F9-CB2563252E39}"/>
              </a:ext>
            </a:extLst>
          </p:cNvPr>
          <p:cNvCxnSpPr/>
          <p:nvPr/>
        </p:nvCxnSpPr>
        <p:spPr>
          <a:xfrm flipH="1">
            <a:off x="7736708" y="5071615"/>
            <a:ext cx="1143341" cy="31108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26B2E9-A803-4EDB-9289-B609F0C2F863}"/>
              </a:ext>
            </a:extLst>
          </p:cNvPr>
          <p:cNvSpPr txBox="1"/>
          <p:nvPr/>
        </p:nvSpPr>
        <p:spPr>
          <a:xfrm>
            <a:off x="7952284" y="5184736"/>
            <a:ext cx="928459" cy="369332"/>
          </a:xfrm>
          <a:prstGeom prst="rect">
            <a:avLst/>
          </a:prstGeom>
          <a:noFill/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25.5cm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F25E68FC-3868-4872-B671-1098E532B2D2}"/>
              </a:ext>
            </a:extLst>
          </p:cNvPr>
          <p:cNvCxnSpPr>
            <a:cxnSpLocks/>
          </p:cNvCxnSpPr>
          <p:nvPr/>
        </p:nvCxnSpPr>
        <p:spPr>
          <a:xfrm flipH="1">
            <a:off x="8794479" y="4760530"/>
            <a:ext cx="245826" cy="9898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triangle"/>
            <a:tailEnd type="triangle"/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5E7FEC7-BFF8-4323-A8AF-7C9CCB5CEFE7}"/>
              </a:ext>
            </a:extLst>
          </p:cNvPr>
          <p:cNvSpPr txBox="1"/>
          <p:nvPr/>
        </p:nvSpPr>
        <p:spPr>
          <a:xfrm>
            <a:off x="8974317" y="4575864"/>
            <a:ext cx="750526" cy="369332"/>
          </a:xfrm>
          <a:prstGeom prst="rect">
            <a:avLst/>
          </a:prstGeom>
          <a:noFill/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11cm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AFDEECD-C66F-4C13-9B35-94DCCF488598}"/>
              </a:ext>
            </a:extLst>
          </p:cNvPr>
          <p:cNvCxnSpPr/>
          <p:nvPr/>
        </p:nvCxnSpPr>
        <p:spPr>
          <a:xfrm>
            <a:off x="7258686" y="5015054"/>
            <a:ext cx="0" cy="177224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21CADA6-50FE-430B-882A-4796570D8F25}"/>
              </a:ext>
            </a:extLst>
          </p:cNvPr>
          <p:cNvSpPr txBox="1"/>
          <p:nvPr/>
        </p:nvSpPr>
        <p:spPr>
          <a:xfrm>
            <a:off x="5958864" y="5500156"/>
            <a:ext cx="1329210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70 ~ 80cm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E0416C-A6DB-4FD5-B2C6-E512821FD1C5}"/>
              </a:ext>
            </a:extLst>
          </p:cNvPr>
          <p:cNvSpPr txBox="1"/>
          <p:nvPr/>
        </p:nvSpPr>
        <p:spPr>
          <a:xfrm>
            <a:off x="10036377" y="1628322"/>
            <a:ext cx="738664" cy="2066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b="1" dirty="0" err="1"/>
              <a:t>제어반</a:t>
            </a:r>
            <a:endParaRPr lang="ko-KR" altLang="en-US" sz="3600" b="1" dirty="0"/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47E1D0BC-78D5-4601-90EE-3D657434BFF8}"/>
              </a:ext>
            </a:extLst>
          </p:cNvPr>
          <p:cNvCxnSpPr>
            <a:cxnSpLocks/>
          </p:cNvCxnSpPr>
          <p:nvPr/>
        </p:nvCxnSpPr>
        <p:spPr>
          <a:xfrm flipH="1">
            <a:off x="8298075" y="3845762"/>
            <a:ext cx="1669347" cy="55873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C833020-98B1-49C3-8C55-C6C7037672E6}"/>
              </a:ext>
            </a:extLst>
          </p:cNvPr>
          <p:cNvSpPr txBox="1"/>
          <p:nvPr/>
        </p:nvSpPr>
        <p:spPr>
          <a:xfrm>
            <a:off x="8743247" y="4082237"/>
            <a:ext cx="877163" cy="369332"/>
          </a:xfrm>
          <a:prstGeom prst="rect">
            <a:avLst/>
          </a:prstGeom>
          <a:noFill/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110cm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88383ADF-5E58-4420-B2E2-9A1EA0B293D6}"/>
              </a:ext>
            </a:extLst>
          </p:cNvPr>
          <p:cNvCxnSpPr>
            <a:cxnSpLocks/>
          </p:cNvCxnSpPr>
          <p:nvPr/>
        </p:nvCxnSpPr>
        <p:spPr>
          <a:xfrm>
            <a:off x="1885361" y="2977384"/>
            <a:ext cx="5627849" cy="224388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A6575AF-B658-4A53-93A0-9B0D563573EC}"/>
              </a:ext>
            </a:extLst>
          </p:cNvPr>
          <p:cNvSpPr txBox="1"/>
          <p:nvPr/>
        </p:nvSpPr>
        <p:spPr>
          <a:xfrm>
            <a:off x="4211750" y="4242726"/>
            <a:ext cx="877163" cy="369332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170cm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A844BE08-55D2-41A4-85C6-0A83AA1613E4}"/>
              </a:ext>
            </a:extLst>
          </p:cNvPr>
          <p:cNvSpPr/>
          <p:nvPr/>
        </p:nvSpPr>
        <p:spPr>
          <a:xfrm>
            <a:off x="4337183" y="1196264"/>
            <a:ext cx="238777" cy="22276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>
            <a:bevelT w="0" h="1651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8DAF071-7B52-459A-BB59-C25D502F7A2C}"/>
              </a:ext>
            </a:extLst>
          </p:cNvPr>
          <p:cNvSpPr/>
          <p:nvPr/>
        </p:nvSpPr>
        <p:spPr>
          <a:xfrm>
            <a:off x="3168062" y="2633018"/>
            <a:ext cx="1293338" cy="295783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127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FE25B9D-0E47-4A38-A7AB-BEA1EA9AE9DD}"/>
              </a:ext>
            </a:extLst>
          </p:cNvPr>
          <p:cNvSpPr/>
          <p:nvPr/>
        </p:nvSpPr>
        <p:spPr>
          <a:xfrm>
            <a:off x="3097847" y="1609309"/>
            <a:ext cx="238777" cy="22276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>
            <a:bevelT w="0" h="1651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2DDADA7-3056-4352-8093-ABF8D3E99CAC}"/>
              </a:ext>
            </a:extLst>
          </p:cNvPr>
          <p:cNvSpPr/>
          <p:nvPr/>
        </p:nvSpPr>
        <p:spPr>
          <a:xfrm>
            <a:off x="3555272" y="2300367"/>
            <a:ext cx="741321" cy="8301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1Top">
              <a:rot lat="19045660" lon="900645" rev="16969070"/>
            </a:camera>
            <a:lightRig rig="threePt" dir="t"/>
          </a:scene3d>
          <a:sp3d prstMaterial="powder">
            <a:bevelT w="0" h="127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/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A4A9124-7C68-4A8A-8E35-0CA3BE1D314E}"/>
              </a:ext>
            </a:extLst>
          </p:cNvPr>
          <p:cNvSpPr/>
          <p:nvPr/>
        </p:nvSpPr>
        <p:spPr>
          <a:xfrm>
            <a:off x="2907353" y="1655937"/>
            <a:ext cx="238777" cy="22276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317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547E4CC-08E6-4379-9FC3-5A845B32A43E}"/>
              </a:ext>
            </a:extLst>
          </p:cNvPr>
          <p:cNvSpPr/>
          <p:nvPr/>
        </p:nvSpPr>
        <p:spPr>
          <a:xfrm>
            <a:off x="3663799" y="3161746"/>
            <a:ext cx="156026" cy="1560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21299996" lon="0" rev="6299999"/>
            </a:camera>
            <a:lightRig rig="threePt" dir="t"/>
          </a:scene3d>
          <a:sp3d prstMaterial="dkEdge">
            <a:bevelT w="0" h="762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D29DBAC8-BC7C-4AF2-AB1F-2DF785D8DBB3}"/>
              </a:ext>
            </a:extLst>
          </p:cNvPr>
          <p:cNvSpPr/>
          <p:nvPr/>
        </p:nvSpPr>
        <p:spPr>
          <a:xfrm>
            <a:off x="3666594" y="2323260"/>
            <a:ext cx="697628" cy="400110"/>
          </a:xfrm>
          <a:prstGeom prst="rect">
            <a:avLst/>
          </a:prstGeom>
          <a:solidFill>
            <a:srgbClr val="00CC00"/>
          </a:solidFill>
          <a:ln>
            <a:noFill/>
          </a:ln>
          <a:scene3d>
            <a:camera prst="isometricOffAxis1Top">
              <a:rot lat="18806026" lon="15736128" rev="6910402"/>
            </a:camera>
            <a:lightRig rig="threePt" dir="t"/>
          </a:scene3d>
          <a:sp3d prstMaterial="powder">
            <a:bevelT w="0" h="63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t" anchorCtr="0">
            <a:noAutofit/>
          </a:bodyPr>
          <a:lstStyle/>
          <a:p>
            <a:pPr algn="ctr"/>
            <a:r>
              <a:rPr lang="ko-KR" altLang="en-US" sz="2000" b="1" dirty="0" err="1">
                <a:solidFill>
                  <a:schemeClr val="tx1"/>
                </a:solidFill>
              </a:rPr>
              <a:t>말통</a:t>
            </a:r>
            <a:endParaRPr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D87F5-29A1-4ED3-97D3-B76E40470622}"/>
              </a:ext>
            </a:extLst>
          </p:cNvPr>
          <p:cNvSpPr txBox="1"/>
          <p:nvPr/>
        </p:nvSpPr>
        <p:spPr>
          <a:xfrm>
            <a:off x="3936444" y="2542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말통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868B53F-0B23-425D-BB3D-9F0790D600BA}"/>
              </a:ext>
            </a:extLst>
          </p:cNvPr>
          <p:cNvSpPr/>
          <p:nvPr/>
        </p:nvSpPr>
        <p:spPr>
          <a:xfrm>
            <a:off x="3606706" y="1937296"/>
            <a:ext cx="238777" cy="22276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translucentPowder">
            <a:bevelT w="0" h="317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AAA0421-1FC0-4735-A844-4DD1B5569FDF}"/>
              </a:ext>
            </a:extLst>
          </p:cNvPr>
          <p:cNvSpPr/>
          <p:nvPr/>
        </p:nvSpPr>
        <p:spPr>
          <a:xfrm>
            <a:off x="4387362" y="3039050"/>
            <a:ext cx="190494" cy="190494"/>
          </a:xfrm>
          <a:prstGeom prst="ellipse">
            <a:avLst/>
          </a:prstGeom>
          <a:solidFill>
            <a:srgbClr val="AA895E"/>
          </a:solidFill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E26F406-B794-470B-94EE-AF59206F628A}"/>
              </a:ext>
            </a:extLst>
          </p:cNvPr>
          <p:cNvSpPr/>
          <p:nvPr/>
        </p:nvSpPr>
        <p:spPr>
          <a:xfrm>
            <a:off x="4415388" y="3470926"/>
            <a:ext cx="1126313" cy="108905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isometricOffAxis1Top">
              <a:rot lat="18928786" lon="822992" rev="18517023"/>
            </a:camera>
            <a:lightRig rig="threePt" dir="t"/>
          </a:scene3d>
          <a:sp3d>
            <a:bevelT w="0" h="127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/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960FD642-88E6-446C-91BD-7229979C273A}"/>
              </a:ext>
            </a:extLst>
          </p:cNvPr>
          <p:cNvSpPr/>
          <p:nvPr/>
        </p:nvSpPr>
        <p:spPr>
          <a:xfrm>
            <a:off x="3322048" y="522190"/>
            <a:ext cx="2456906" cy="233557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127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12" name="설명선: 선 11">
            <a:extLst>
              <a:ext uri="{FF2B5EF4-FFF2-40B4-BE49-F238E27FC236}">
                <a16:creationId xmlns:a16="http://schemas.microsoft.com/office/drawing/2014/main" id="{7BE4A47C-C7E8-4E2A-8BB5-38E2463A3933}"/>
              </a:ext>
            </a:extLst>
          </p:cNvPr>
          <p:cNvSpPr/>
          <p:nvPr/>
        </p:nvSpPr>
        <p:spPr>
          <a:xfrm>
            <a:off x="89325" y="6085224"/>
            <a:ext cx="2461255" cy="469450"/>
          </a:xfrm>
          <a:prstGeom prst="borderCallout1">
            <a:avLst>
              <a:gd name="adj1" fmla="val -1330"/>
              <a:gd name="adj2" fmla="val 47650"/>
              <a:gd name="adj3" fmla="val -713699"/>
              <a:gd name="adj4" fmla="val 12937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LM</a:t>
            </a:r>
            <a:r>
              <a:rPr lang="ko-KR" altLang="en-US" b="1" dirty="0">
                <a:solidFill>
                  <a:schemeClr val="tx1"/>
                </a:solidFill>
              </a:rPr>
              <a:t>가이드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 err="1">
                <a:solidFill>
                  <a:srgbClr val="0070C0"/>
                </a:solidFill>
              </a:rPr>
              <a:t>공압식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C117D4E-E107-4542-A760-27DD80EDFBC6}"/>
              </a:ext>
            </a:extLst>
          </p:cNvPr>
          <p:cNvCxnSpPr>
            <a:cxnSpLocks/>
          </p:cNvCxnSpPr>
          <p:nvPr/>
        </p:nvCxnSpPr>
        <p:spPr>
          <a:xfrm>
            <a:off x="3142392" y="1944452"/>
            <a:ext cx="8357" cy="136415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9DF127-D365-4D08-AED0-E728BE9CFEBF}"/>
              </a:ext>
            </a:extLst>
          </p:cNvPr>
          <p:cNvSpPr txBox="1"/>
          <p:nvPr/>
        </p:nvSpPr>
        <p:spPr>
          <a:xfrm>
            <a:off x="1460416" y="24509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상하왕복운동</a:t>
            </a:r>
          </a:p>
        </p:txBody>
      </p:sp>
      <p:sp>
        <p:nvSpPr>
          <p:cNvPr id="58" name="설명선: 선 57">
            <a:extLst>
              <a:ext uri="{FF2B5EF4-FFF2-40B4-BE49-F238E27FC236}">
                <a16:creationId xmlns:a16="http://schemas.microsoft.com/office/drawing/2014/main" id="{D43A89F5-AE14-4DA2-BDB7-04489F9939FE}"/>
              </a:ext>
            </a:extLst>
          </p:cNvPr>
          <p:cNvSpPr/>
          <p:nvPr/>
        </p:nvSpPr>
        <p:spPr>
          <a:xfrm>
            <a:off x="3371217" y="6178237"/>
            <a:ext cx="1347097" cy="609062"/>
          </a:xfrm>
          <a:prstGeom prst="borderCallout1">
            <a:avLst>
              <a:gd name="adj1" fmla="val -1326"/>
              <a:gd name="adj2" fmla="val 48968"/>
              <a:gd name="adj3" fmla="val -323279"/>
              <a:gd name="adj4" fmla="val 16509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실린더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 err="1">
                <a:solidFill>
                  <a:srgbClr val="0070C0"/>
                </a:solidFill>
              </a:rPr>
              <a:t>공압식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826DFA8B-2C29-4544-B0E2-F39A159D1CF7}"/>
              </a:ext>
            </a:extLst>
          </p:cNvPr>
          <p:cNvCxnSpPr>
            <a:cxnSpLocks/>
          </p:cNvCxnSpPr>
          <p:nvPr/>
        </p:nvCxnSpPr>
        <p:spPr>
          <a:xfrm>
            <a:off x="4644524" y="3039050"/>
            <a:ext cx="847819" cy="80671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5F6FA34-B3C3-40C8-8B01-8E395BE2EDDD}"/>
              </a:ext>
            </a:extLst>
          </p:cNvPr>
          <p:cNvSpPr txBox="1"/>
          <p:nvPr/>
        </p:nvSpPr>
        <p:spPr>
          <a:xfrm>
            <a:off x="5157562" y="32224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상하왕복운동</a:t>
            </a:r>
          </a:p>
        </p:txBody>
      </p:sp>
      <p:sp>
        <p:nvSpPr>
          <p:cNvPr id="67" name="설명선: 선 66">
            <a:extLst>
              <a:ext uri="{FF2B5EF4-FFF2-40B4-BE49-F238E27FC236}">
                <a16:creationId xmlns:a16="http://schemas.microsoft.com/office/drawing/2014/main" id="{FE97FC66-0F74-458F-945C-DF233D0BB775}"/>
              </a:ext>
            </a:extLst>
          </p:cNvPr>
          <p:cNvSpPr/>
          <p:nvPr/>
        </p:nvSpPr>
        <p:spPr>
          <a:xfrm>
            <a:off x="273677" y="4082237"/>
            <a:ext cx="1347097" cy="469450"/>
          </a:xfrm>
          <a:prstGeom prst="borderCallout1">
            <a:avLst>
              <a:gd name="adj1" fmla="val 50879"/>
              <a:gd name="adj2" fmla="val 102233"/>
              <a:gd name="adj3" fmla="val -174683"/>
              <a:gd name="adj4" fmla="val 25396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롤러</a:t>
            </a:r>
            <a:r>
              <a:rPr lang="en-US" altLang="ko-KR" sz="1600" b="1" dirty="0">
                <a:solidFill>
                  <a:schemeClr val="tx1"/>
                </a:solidFill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</a:rPr>
              <a:t>막대형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68" name="설명선: 선 67">
            <a:extLst>
              <a:ext uri="{FF2B5EF4-FFF2-40B4-BE49-F238E27FC236}">
                <a16:creationId xmlns:a16="http://schemas.microsoft.com/office/drawing/2014/main" id="{37DCE891-D625-4BF1-9711-7E76BD4492BE}"/>
              </a:ext>
            </a:extLst>
          </p:cNvPr>
          <p:cNvSpPr/>
          <p:nvPr/>
        </p:nvSpPr>
        <p:spPr>
          <a:xfrm>
            <a:off x="6721904" y="2558623"/>
            <a:ext cx="1347097" cy="469450"/>
          </a:xfrm>
          <a:prstGeom prst="borderCallout1">
            <a:avLst>
              <a:gd name="adj1" fmla="val 48871"/>
              <a:gd name="adj2" fmla="val -1335"/>
              <a:gd name="adj3" fmla="val 118493"/>
              <a:gd name="adj4" fmla="val -16240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롤러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볼형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9" name="설명선: 선 68">
            <a:extLst>
              <a:ext uri="{FF2B5EF4-FFF2-40B4-BE49-F238E27FC236}">
                <a16:creationId xmlns:a16="http://schemas.microsoft.com/office/drawing/2014/main" id="{D3CECF45-75DC-4F82-B89E-1CE32193B540}"/>
              </a:ext>
            </a:extLst>
          </p:cNvPr>
          <p:cNvSpPr/>
          <p:nvPr/>
        </p:nvSpPr>
        <p:spPr>
          <a:xfrm>
            <a:off x="31067" y="1689975"/>
            <a:ext cx="1347097" cy="791804"/>
          </a:xfrm>
          <a:prstGeom prst="borderCallout1">
            <a:avLst>
              <a:gd name="adj1" fmla="val 52887"/>
              <a:gd name="adj2" fmla="val 100834"/>
              <a:gd name="adj3" fmla="val 105968"/>
              <a:gd name="adj4" fmla="val 25676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받침판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 err="1">
                <a:solidFill>
                  <a:schemeClr val="tx1"/>
                </a:solidFill>
              </a:rPr>
              <a:t>말통이</a:t>
            </a:r>
            <a:r>
              <a:rPr lang="ko-KR" altLang="en-US" sz="1400" b="1" dirty="0">
                <a:solidFill>
                  <a:schemeClr val="tx1"/>
                </a:solidFill>
              </a:rPr>
              <a:t> 기대는 용도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F0D4CE0-6D64-4145-9929-7462EDB729E7}"/>
              </a:ext>
            </a:extLst>
          </p:cNvPr>
          <p:cNvCxnSpPr/>
          <p:nvPr/>
        </p:nvCxnSpPr>
        <p:spPr>
          <a:xfrm flipH="1" flipV="1">
            <a:off x="6406812" y="4179535"/>
            <a:ext cx="1679142" cy="678293"/>
          </a:xfrm>
          <a:prstGeom prst="straightConnector1">
            <a:avLst/>
          </a:prstGeom>
          <a:ln w="53975">
            <a:solidFill>
              <a:srgbClr val="FFC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0F7F3D3-ED81-418B-B8CF-933C480E52BA}"/>
              </a:ext>
            </a:extLst>
          </p:cNvPr>
          <p:cNvSpPr txBox="1"/>
          <p:nvPr/>
        </p:nvSpPr>
        <p:spPr>
          <a:xfrm>
            <a:off x="6788578" y="3982126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컨베이어 진행방향</a:t>
            </a:r>
          </a:p>
        </p:txBody>
      </p:sp>
      <p:sp>
        <p:nvSpPr>
          <p:cNvPr id="71" name="설명선: 선 70">
            <a:extLst>
              <a:ext uri="{FF2B5EF4-FFF2-40B4-BE49-F238E27FC236}">
                <a16:creationId xmlns:a16="http://schemas.microsoft.com/office/drawing/2014/main" id="{1AFF4F26-7642-408F-A767-2D99BF6F896F}"/>
              </a:ext>
            </a:extLst>
          </p:cNvPr>
          <p:cNvSpPr/>
          <p:nvPr/>
        </p:nvSpPr>
        <p:spPr>
          <a:xfrm>
            <a:off x="7116691" y="760182"/>
            <a:ext cx="1347097" cy="658845"/>
          </a:xfrm>
          <a:prstGeom prst="borderCallout1">
            <a:avLst>
              <a:gd name="adj1" fmla="val 62927"/>
              <a:gd name="adj2" fmla="val -636"/>
              <a:gd name="adj3" fmla="val 196807"/>
              <a:gd name="adj4" fmla="val -8543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몸체 재질은 </a:t>
            </a:r>
            <a:r>
              <a:rPr lang="en-US" altLang="ko-KR" sz="1600" b="1" dirty="0">
                <a:solidFill>
                  <a:schemeClr val="tx1"/>
                </a:solidFill>
              </a:rPr>
              <a:t>SUS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2F66E01-8C68-4392-9301-BC58C2D80B1B}"/>
              </a:ext>
            </a:extLst>
          </p:cNvPr>
          <p:cNvSpPr/>
          <p:nvPr/>
        </p:nvSpPr>
        <p:spPr>
          <a:xfrm>
            <a:off x="4381515" y="2339825"/>
            <a:ext cx="238777" cy="22276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translucentPowder">
            <a:bevelT w="0" h="317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73" name="설명선: 선 72">
            <a:extLst>
              <a:ext uri="{FF2B5EF4-FFF2-40B4-BE49-F238E27FC236}">
                <a16:creationId xmlns:a16="http://schemas.microsoft.com/office/drawing/2014/main" id="{3E2725D3-3A53-4598-8472-622E490BDE3F}"/>
              </a:ext>
            </a:extLst>
          </p:cNvPr>
          <p:cNvSpPr/>
          <p:nvPr/>
        </p:nvSpPr>
        <p:spPr>
          <a:xfrm>
            <a:off x="4885525" y="5919759"/>
            <a:ext cx="1347097" cy="893635"/>
          </a:xfrm>
          <a:prstGeom prst="borderCallout1">
            <a:avLst>
              <a:gd name="adj1" fmla="val 779"/>
              <a:gd name="adj2" fmla="val 53248"/>
              <a:gd name="adj3" fmla="val -71889"/>
              <a:gd name="adj4" fmla="val 8041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실린더 박스 재질은 </a:t>
            </a:r>
            <a:r>
              <a:rPr lang="en-US" altLang="ko-KR" b="1" dirty="0">
                <a:solidFill>
                  <a:schemeClr val="tx1"/>
                </a:solidFill>
              </a:rPr>
              <a:t>SUS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E955EF7-11B4-441A-AF91-24E47C867FCC}"/>
              </a:ext>
            </a:extLst>
          </p:cNvPr>
          <p:cNvSpPr/>
          <p:nvPr/>
        </p:nvSpPr>
        <p:spPr>
          <a:xfrm>
            <a:off x="2725123" y="3598567"/>
            <a:ext cx="238777" cy="222764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OffAxis1Top">
              <a:rot lat="18767503" lon="17947498" rev="4062939"/>
            </a:camera>
            <a:lightRig rig="threePt" dir="t"/>
          </a:scene3d>
          <a:sp3d prstMaterial="powder">
            <a:bevelT w="0" h="635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 anchorCtr="1">
            <a:sp3d prstMaterial="matte"/>
          </a:bodyPr>
          <a:lstStyle/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75" name="설명선: 선 74">
            <a:extLst>
              <a:ext uri="{FF2B5EF4-FFF2-40B4-BE49-F238E27FC236}">
                <a16:creationId xmlns:a16="http://schemas.microsoft.com/office/drawing/2014/main" id="{7A9D8C0E-A6DE-4F2D-AE15-029984BF5091}"/>
              </a:ext>
            </a:extLst>
          </p:cNvPr>
          <p:cNvSpPr/>
          <p:nvPr/>
        </p:nvSpPr>
        <p:spPr>
          <a:xfrm>
            <a:off x="1882492" y="5145617"/>
            <a:ext cx="2461255" cy="554134"/>
          </a:xfrm>
          <a:prstGeom prst="borderCallout1">
            <a:avLst>
              <a:gd name="adj1" fmla="val -1330"/>
              <a:gd name="adj2" fmla="val 47650"/>
              <a:gd name="adj3" fmla="val -183031"/>
              <a:gd name="adj4" fmla="val 4108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공압</a:t>
            </a:r>
            <a:r>
              <a:rPr lang="ko-KR" altLang="en-US" b="1" dirty="0">
                <a:solidFill>
                  <a:schemeClr val="tx1"/>
                </a:solidFill>
              </a:rPr>
              <a:t> 실린더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양쪽에 </a:t>
            </a:r>
            <a:r>
              <a:rPr lang="en-US" altLang="ko-KR" b="1" dirty="0">
                <a:solidFill>
                  <a:schemeClr val="tx1"/>
                </a:solidFill>
              </a:rPr>
              <a:t>1</a:t>
            </a:r>
            <a:r>
              <a:rPr lang="ko-KR" altLang="en-US" b="1" dirty="0">
                <a:solidFill>
                  <a:schemeClr val="tx1"/>
                </a:solidFill>
              </a:rPr>
              <a:t>개씩 설치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235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>
            <a:extLst>
              <a:ext uri="{FF2B5EF4-FFF2-40B4-BE49-F238E27FC236}">
                <a16:creationId xmlns:a16="http://schemas.microsoft.com/office/drawing/2014/main" id="{FC0B3B74-3999-4FC2-8E22-13F2CD2CA215}"/>
              </a:ext>
            </a:extLst>
          </p:cNvPr>
          <p:cNvSpPr/>
          <p:nvPr/>
        </p:nvSpPr>
        <p:spPr>
          <a:xfrm>
            <a:off x="9888039" y="5461133"/>
            <a:ext cx="367558" cy="110881"/>
          </a:xfrm>
          <a:prstGeom prst="rect">
            <a:avLst/>
          </a:prstGeom>
          <a:solidFill>
            <a:srgbClr val="92D05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86F2AE5-57ED-4CD3-B09A-6E47755CD9AD}"/>
              </a:ext>
            </a:extLst>
          </p:cNvPr>
          <p:cNvSpPr/>
          <p:nvPr/>
        </p:nvSpPr>
        <p:spPr>
          <a:xfrm>
            <a:off x="10021110" y="5694330"/>
            <a:ext cx="837807" cy="53343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75DF51B-291D-4EB8-BF10-60930F85428C}"/>
              </a:ext>
            </a:extLst>
          </p:cNvPr>
          <p:cNvSpPr/>
          <p:nvPr/>
        </p:nvSpPr>
        <p:spPr>
          <a:xfrm>
            <a:off x="7599692" y="2905914"/>
            <a:ext cx="1785832" cy="94268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A7F2E25-42EB-4E5F-B532-82D0224DC007}"/>
              </a:ext>
            </a:extLst>
          </p:cNvPr>
          <p:cNvSpPr/>
          <p:nvPr/>
        </p:nvSpPr>
        <p:spPr>
          <a:xfrm>
            <a:off x="8238758" y="2084881"/>
            <a:ext cx="358218" cy="44079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LM</a:t>
            </a:r>
            <a:r>
              <a:rPr lang="ko-KR" altLang="en-US" dirty="0"/>
              <a:t>가이드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9A88BF9-AEB9-4E14-90C7-AFE95DB58513}"/>
              </a:ext>
            </a:extLst>
          </p:cNvPr>
          <p:cNvSpPr/>
          <p:nvPr/>
        </p:nvSpPr>
        <p:spPr>
          <a:xfrm>
            <a:off x="2428751" y="5488902"/>
            <a:ext cx="367558" cy="110881"/>
          </a:xfrm>
          <a:prstGeom prst="rect">
            <a:avLst/>
          </a:prstGeom>
          <a:solidFill>
            <a:srgbClr val="92D05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7867F280-4247-4A65-922F-83C8DBBEBDFC}"/>
              </a:ext>
            </a:extLst>
          </p:cNvPr>
          <p:cNvSpPr/>
          <p:nvPr/>
        </p:nvSpPr>
        <p:spPr>
          <a:xfrm>
            <a:off x="2561822" y="5722099"/>
            <a:ext cx="837807" cy="53343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E871080-8B4E-41B2-84C5-39F6CCDD6AAD}"/>
              </a:ext>
            </a:extLst>
          </p:cNvPr>
          <p:cNvSpPr/>
          <p:nvPr/>
        </p:nvSpPr>
        <p:spPr>
          <a:xfrm>
            <a:off x="5725778" y="5098530"/>
            <a:ext cx="1259483" cy="97807"/>
          </a:xfrm>
          <a:prstGeom prst="rect">
            <a:avLst/>
          </a:prstGeom>
          <a:solidFill>
            <a:srgbClr val="92D05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A54144F-6F6F-4BF3-B9EA-C9C95E94E484}"/>
              </a:ext>
            </a:extLst>
          </p:cNvPr>
          <p:cNvSpPr/>
          <p:nvPr/>
        </p:nvSpPr>
        <p:spPr>
          <a:xfrm>
            <a:off x="6571663" y="5699377"/>
            <a:ext cx="837807" cy="53343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38425E9-1490-4CBC-93A1-7D0C92C126BB}"/>
              </a:ext>
            </a:extLst>
          </p:cNvPr>
          <p:cNvSpPr/>
          <p:nvPr/>
        </p:nvSpPr>
        <p:spPr>
          <a:xfrm>
            <a:off x="4773290" y="3881012"/>
            <a:ext cx="1041005" cy="1175657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말통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5D8ACB3-15DD-45AE-9622-07EE2EC3DD7C}"/>
              </a:ext>
            </a:extLst>
          </p:cNvPr>
          <p:cNvSpPr/>
          <p:nvPr/>
        </p:nvSpPr>
        <p:spPr>
          <a:xfrm>
            <a:off x="-282804" y="4565031"/>
            <a:ext cx="1785832" cy="94268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EF5758F-D074-4966-8D4C-785397DDCA67}"/>
              </a:ext>
            </a:extLst>
          </p:cNvPr>
          <p:cNvSpPr/>
          <p:nvPr/>
        </p:nvSpPr>
        <p:spPr>
          <a:xfrm>
            <a:off x="384543" y="2084881"/>
            <a:ext cx="358218" cy="44079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LM</a:t>
            </a:r>
            <a:r>
              <a:rPr lang="ko-KR" altLang="en-US" dirty="0"/>
              <a:t>가이드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9CEABA3D-1FA7-40DD-8F9C-0B5B11092B73}"/>
              </a:ext>
            </a:extLst>
          </p:cNvPr>
          <p:cNvSpPr/>
          <p:nvPr/>
        </p:nvSpPr>
        <p:spPr>
          <a:xfrm>
            <a:off x="229683" y="5351194"/>
            <a:ext cx="3279350" cy="1952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F0153B-23EF-41F8-9439-12411B9254B5}"/>
              </a:ext>
            </a:extLst>
          </p:cNvPr>
          <p:cNvSpPr txBox="1"/>
          <p:nvPr/>
        </p:nvSpPr>
        <p:spPr>
          <a:xfrm>
            <a:off x="2844102" y="5324650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컨베이어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CE7DC11-27CF-46B9-9504-3297B0E4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말통</a:t>
            </a:r>
            <a:r>
              <a:rPr lang="ko-KR" altLang="en-US" dirty="0"/>
              <a:t> 누액 검사 장비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DE089DD-66A9-40E0-B40E-EE12E25FF6D9}"/>
              </a:ext>
            </a:extLst>
          </p:cNvPr>
          <p:cNvSpPr/>
          <p:nvPr/>
        </p:nvSpPr>
        <p:spPr>
          <a:xfrm>
            <a:off x="1256251" y="4182669"/>
            <a:ext cx="1041005" cy="11756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말통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1403C45-5365-4A6E-907D-B66027F045EF}"/>
              </a:ext>
            </a:extLst>
          </p:cNvPr>
          <p:cNvSpPr/>
          <p:nvPr/>
        </p:nvSpPr>
        <p:spPr>
          <a:xfrm>
            <a:off x="4162232" y="5351194"/>
            <a:ext cx="3279350" cy="1952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8F3E82-95F8-45B1-87B4-3FA366E3E297}"/>
              </a:ext>
            </a:extLst>
          </p:cNvPr>
          <p:cNvSpPr txBox="1"/>
          <p:nvPr/>
        </p:nvSpPr>
        <p:spPr>
          <a:xfrm>
            <a:off x="6776651" y="5324650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컨베이어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D19CE08-27BF-4A27-8070-DEDB0A2496D0}"/>
              </a:ext>
            </a:extLst>
          </p:cNvPr>
          <p:cNvSpPr/>
          <p:nvPr/>
        </p:nvSpPr>
        <p:spPr>
          <a:xfrm>
            <a:off x="7971840" y="5332340"/>
            <a:ext cx="4144744" cy="1952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799512-7363-42C3-9E91-6EEE5E6DBEF1}"/>
              </a:ext>
            </a:extLst>
          </p:cNvPr>
          <p:cNvSpPr txBox="1"/>
          <p:nvPr/>
        </p:nvSpPr>
        <p:spPr>
          <a:xfrm>
            <a:off x="11425245" y="530579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컨베이어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91B88A-9625-48A7-B15D-A39260CAD962}"/>
              </a:ext>
            </a:extLst>
          </p:cNvPr>
          <p:cNvSpPr txBox="1"/>
          <p:nvPr/>
        </p:nvSpPr>
        <p:spPr>
          <a:xfrm>
            <a:off x="817143" y="3168538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누액 검사 장비에 진입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76FA08-EF29-4E24-B2B7-CC8B76E2D5EA}"/>
              </a:ext>
            </a:extLst>
          </p:cNvPr>
          <p:cNvSpPr txBox="1"/>
          <p:nvPr/>
        </p:nvSpPr>
        <p:spPr>
          <a:xfrm>
            <a:off x="5091616" y="316853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말통</a:t>
            </a:r>
            <a:r>
              <a:rPr lang="ko-KR" altLang="en-US" dirty="0"/>
              <a:t> 기울임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66AB341-956A-4ADF-8ECA-0F741586908F}"/>
              </a:ext>
            </a:extLst>
          </p:cNvPr>
          <p:cNvSpPr txBox="1"/>
          <p:nvPr/>
        </p:nvSpPr>
        <p:spPr>
          <a:xfrm>
            <a:off x="9236041" y="3168538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받침판</a:t>
            </a:r>
            <a:r>
              <a:rPr lang="ko-KR" altLang="en-US" dirty="0"/>
              <a:t> 상승 후 </a:t>
            </a:r>
            <a:r>
              <a:rPr lang="ko-KR" altLang="en-US" dirty="0" err="1"/>
              <a:t>말통</a:t>
            </a:r>
            <a:r>
              <a:rPr lang="ko-KR" altLang="en-US" dirty="0"/>
              <a:t> 이동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9989A8B-29F7-4460-8D35-A4073D657935}"/>
              </a:ext>
            </a:extLst>
          </p:cNvPr>
          <p:cNvSpPr/>
          <p:nvPr/>
        </p:nvSpPr>
        <p:spPr>
          <a:xfrm>
            <a:off x="3762139" y="4583885"/>
            <a:ext cx="1785832" cy="94268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289752" lon="903283" rev="186778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6DA5356-3433-4578-9106-AAC0A77F53FB}"/>
              </a:ext>
            </a:extLst>
          </p:cNvPr>
          <p:cNvSpPr/>
          <p:nvPr/>
        </p:nvSpPr>
        <p:spPr>
          <a:xfrm>
            <a:off x="4401205" y="2084881"/>
            <a:ext cx="358218" cy="44079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LM</a:t>
            </a:r>
            <a:r>
              <a:rPr lang="ko-KR" altLang="en-US" dirty="0"/>
              <a:t>가이드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A905D65-A9E8-4878-B0FB-E9BB96B518E5}"/>
              </a:ext>
            </a:extLst>
          </p:cNvPr>
          <p:cNvSpPr/>
          <p:nvPr/>
        </p:nvSpPr>
        <p:spPr>
          <a:xfrm>
            <a:off x="1131216" y="5250730"/>
            <a:ext cx="125035" cy="125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25460FE7-40AE-43DD-86E9-8B526053DADA}"/>
              </a:ext>
            </a:extLst>
          </p:cNvPr>
          <p:cNvSpPr/>
          <p:nvPr/>
        </p:nvSpPr>
        <p:spPr>
          <a:xfrm>
            <a:off x="5152113" y="5245683"/>
            <a:ext cx="125035" cy="125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4796FAF4-5E58-41F6-A94D-D3F4689B8FBB}"/>
              </a:ext>
            </a:extLst>
          </p:cNvPr>
          <p:cNvSpPr/>
          <p:nvPr/>
        </p:nvSpPr>
        <p:spPr>
          <a:xfrm>
            <a:off x="5906113" y="4631689"/>
            <a:ext cx="125035" cy="125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1E0095B1-E7D8-4421-864B-904DE932DC07}"/>
              </a:ext>
            </a:extLst>
          </p:cNvPr>
          <p:cNvSpPr/>
          <p:nvPr/>
        </p:nvSpPr>
        <p:spPr>
          <a:xfrm>
            <a:off x="8989666" y="3567712"/>
            <a:ext cx="125035" cy="125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90285C2-FD11-474C-A357-9E079CF7F34C}"/>
              </a:ext>
            </a:extLst>
          </p:cNvPr>
          <p:cNvSpPr/>
          <p:nvPr/>
        </p:nvSpPr>
        <p:spPr>
          <a:xfrm>
            <a:off x="8715539" y="4154900"/>
            <a:ext cx="1041005" cy="11756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말통</a:t>
            </a:r>
            <a:endParaRPr lang="ko-KR" altLang="en-US" dirty="0"/>
          </a:p>
        </p:txBody>
      </p:sp>
      <p:sp>
        <p:nvSpPr>
          <p:cNvPr id="7" name="설명선: 선 6">
            <a:extLst>
              <a:ext uri="{FF2B5EF4-FFF2-40B4-BE49-F238E27FC236}">
                <a16:creationId xmlns:a16="http://schemas.microsoft.com/office/drawing/2014/main" id="{76FC757B-4B6C-4C2F-9C17-D9F73250DC2A}"/>
              </a:ext>
            </a:extLst>
          </p:cNvPr>
          <p:cNvSpPr/>
          <p:nvPr/>
        </p:nvSpPr>
        <p:spPr>
          <a:xfrm>
            <a:off x="1489294" y="3598840"/>
            <a:ext cx="969192" cy="408184"/>
          </a:xfrm>
          <a:prstGeom prst="borderCallout1">
            <a:avLst>
              <a:gd name="adj1" fmla="val 18750"/>
              <a:gd name="adj2" fmla="val -8333"/>
              <a:gd name="adj3" fmla="val 288018"/>
              <a:gd name="adj4" fmla="val -714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받침판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7" name="설명선: 선 66">
            <a:extLst>
              <a:ext uri="{FF2B5EF4-FFF2-40B4-BE49-F238E27FC236}">
                <a16:creationId xmlns:a16="http://schemas.microsoft.com/office/drawing/2014/main" id="{6AC57150-0C7F-4EB2-95AE-B0B28F62FDDE}"/>
              </a:ext>
            </a:extLst>
          </p:cNvPr>
          <p:cNvSpPr/>
          <p:nvPr/>
        </p:nvSpPr>
        <p:spPr>
          <a:xfrm>
            <a:off x="1270388" y="6255529"/>
            <a:ext cx="969192" cy="408184"/>
          </a:xfrm>
          <a:prstGeom prst="borderCallout1">
            <a:avLst>
              <a:gd name="adj1" fmla="val -62081"/>
              <a:gd name="adj2" fmla="val 166743"/>
              <a:gd name="adj3" fmla="val 47835"/>
              <a:gd name="adj4" fmla="val 10172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실린더</a:t>
            </a: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A52D4A9D-D854-4D41-AC46-E1ADF0E9DC85}"/>
              </a:ext>
            </a:extLst>
          </p:cNvPr>
          <p:cNvCxnSpPr/>
          <p:nvPr/>
        </p:nvCxnSpPr>
        <p:spPr>
          <a:xfrm flipH="1">
            <a:off x="7759737" y="4734058"/>
            <a:ext cx="424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설명선: 선 73">
            <a:extLst>
              <a:ext uri="{FF2B5EF4-FFF2-40B4-BE49-F238E27FC236}">
                <a16:creationId xmlns:a16="http://schemas.microsoft.com/office/drawing/2014/main" id="{23178243-DA6E-4570-89B5-183AF206C133}"/>
              </a:ext>
            </a:extLst>
          </p:cNvPr>
          <p:cNvSpPr/>
          <p:nvPr/>
        </p:nvSpPr>
        <p:spPr>
          <a:xfrm>
            <a:off x="2653090" y="4468840"/>
            <a:ext cx="1493078" cy="408184"/>
          </a:xfrm>
          <a:prstGeom prst="borderCallout1">
            <a:avLst>
              <a:gd name="adj1" fmla="val 18750"/>
              <a:gd name="adj2" fmla="val -8333"/>
              <a:gd name="adj3" fmla="val 202568"/>
              <a:gd name="adj4" fmla="val -946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롤러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막대형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3" name="설명선: 선 82">
            <a:extLst>
              <a:ext uri="{FF2B5EF4-FFF2-40B4-BE49-F238E27FC236}">
                <a16:creationId xmlns:a16="http://schemas.microsoft.com/office/drawing/2014/main" id="{DBD83724-4665-486C-AA1F-A0C5D864066E}"/>
              </a:ext>
            </a:extLst>
          </p:cNvPr>
          <p:cNvSpPr/>
          <p:nvPr/>
        </p:nvSpPr>
        <p:spPr>
          <a:xfrm>
            <a:off x="6630548" y="3485158"/>
            <a:ext cx="1493078" cy="408184"/>
          </a:xfrm>
          <a:prstGeom prst="borderCallout1">
            <a:avLst>
              <a:gd name="adj1" fmla="val 18750"/>
              <a:gd name="adj2" fmla="val -8333"/>
              <a:gd name="adj3" fmla="val 294946"/>
              <a:gd name="adj4" fmla="val -4415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롤러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볼형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12B05B6-EDD2-4AFD-98EF-B10D9A9318CA}"/>
              </a:ext>
            </a:extLst>
          </p:cNvPr>
          <p:cNvSpPr/>
          <p:nvPr/>
        </p:nvSpPr>
        <p:spPr>
          <a:xfrm>
            <a:off x="2314996" y="5572014"/>
            <a:ext cx="1194037" cy="1017322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AA6BC941-E578-4ACE-BAA6-134E586E3280}"/>
              </a:ext>
            </a:extLst>
          </p:cNvPr>
          <p:cNvSpPr/>
          <p:nvPr/>
        </p:nvSpPr>
        <p:spPr>
          <a:xfrm>
            <a:off x="6313352" y="5572014"/>
            <a:ext cx="1194037" cy="1017322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23CF0E4A-D584-4AF7-8347-ACBDD2C05B3C}"/>
              </a:ext>
            </a:extLst>
          </p:cNvPr>
          <p:cNvSpPr/>
          <p:nvPr/>
        </p:nvSpPr>
        <p:spPr>
          <a:xfrm>
            <a:off x="9774061" y="5574296"/>
            <a:ext cx="1194037" cy="1017322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설명선: 선 85">
            <a:extLst>
              <a:ext uri="{FF2B5EF4-FFF2-40B4-BE49-F238E27FC236}">
                <a16:creationId xmlns:a16="http://schemas.microsoft.com/office/drawing/2014/main" id="{AD28DC5E-D399-4DA3-A94A-875C61D94A78}"/>
              </a:ext>
            </a:extLst>
          </p:cNvPr>
          <p:cNvSpPr/>
          <p:nvPr/>
        </p:nvSpPr>
        <p:spPr>
          <a:xfrm>
            <a:off x="792160" y="5599783"/>
            <a:ext cx="969192" cy="565354"/>
          </a:xfrm>
          <a:prstGeom prst="borderCallout1">
            <a:avLst>
              <a:gd name="adj1" fmla="val 46463"/>
              <a:gd name="adj2" fmla="val 155071"/>
              <a:gd name="adj3" fmla="val 47835"/>
              <a:gd name="adj4" fmla="val 10172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</a:rPr>
              <a:t>실린더 박스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5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E7DC11-27CF-46B9-9504-3297B0E4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말통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208F0F7-CEC0-4BE3-A0C0-10DEE72C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856" y="857250"/>
            <a:ext cx="6858000" cy="514350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CCB05E7-7724-4EED-B866-B5FA5F870942}"/>
              </a:ext>
            </a:extLst>
          </p:cNvPr>
          <p:cNvCxnSpPr/>
          <p:nvPr/>
        </p:nvCxnSpPr>
        <p:spPr>
          <a:xfrm flipH="1">
            <a:off x="6693031" y="1263192"/>
            <a:ext cx="282804" cy="216580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6663D3-B392-41C4-9C7C-C3FAC824FD3F}"/>
              </a:ext>
            </a:extLst>
          </p:cNvPr>
          <p:cNvSpPr txBox="1"/>
          <p:nvPr/>
        </p:nvSpPr>
        <p:spPr>
          <a:xfrm>
            <a:off x="6938126" y="2187019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높이 </a:t>
            </a:r>
            <a:r>
              <a:rPr lang="en-US" altLang="ko-KR" dirty="0">
                <a:solidFill>
                  <a:srgbClr val="FF0000"/>
                </a:solidFill>
              </a:rPr>
              <a:t>: 33cm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1669250-EA5B-4212-B202-2F9F042E1D4E}"/>
              </a:ext>
            </a:extLst>
          </p:cNvPr>
          <p:cNvCxnSpPr>
            <a:cxnSpLocks/>
          </p:cNvCxnSpPr>
          <p:nvPr/>
        </p:nvCxnSpPr>
        <p:spPr>
          <a:xfrm>
            <a:off x="3989109" y="3753047"/>
            <a:ext cx="1120219" cy="86608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42CA33-9314-43AF-B011-34FB3F27DF70}"/>
              </a:ext>
            </a:extLst>
          </p:cNvPr>
          <p:cNvSpPr txBox="1"/>
          <p:nvPr/>
        </p:nvSpPr>
        <p:spPr>
          <a:xfrm>
            <a:off x="3122224" y="4089678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가로 </a:t>
            </a:r>
            <a:r>
              <a:rPr lang="en-US" altLang="ko-KR" dirty="0">
                <a:solidFill>
                  <a:srgbClr val="FF0000"/>
                </a:solidFill>
              </a:rPr>
              <a:t>: 25cm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D55E0B0-6D40-4F9E-89F9-5D8BC0987E59}"/>
              </a:ext>
            </a:extLst>
          </p:cNvPr>
          <p:cNvCxnSpPr>
            <a:cxnSpLocks/>
          </p:cNvCxnSpPr>
          <p:nvPr/>
        </p:nvCxnSpPr>
        <p:spPr>
          <a:xfrm flipV="1">
            <a:off x="5157149" y="3233394"/>
            <a:ext cx="1535882" cy="138574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696E303-65A6-45BC-8A3B-ADF90BDC7295}"/>
              </a:ext>
            </a:extLst>
          </p:cNvPr>
          <p:cNvSpPr txBox="1"/>
          <p:nvPr/>
        </p:nvSpPr>
        <p:spPr>
          <a:xfrm>
            <a:off x="4860990" y="324682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세로 </a:t>
            </a:r>
            <a:r>
              <a:rPr lang="en-US" altLang="ko-KR" dirty="0">
                <a:solidFill>
                  <a:srgbClr val="FF0000"/>
                </a:solidFill>
              </a:rPr>
              <a:t>: 34cm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31AB3813-3E39-439D-9D5E-B2733C0375C2}"/>
              </a:ext>
            </a:extLst>
          </p:cNvPr>
          <p:cNvCxnSpPr>
            <a:cxnSpLocks/>
          </p:cNvCxnSpPr>
          <p:nvPr/>
        </p:nvCxnSpPr>
        <p:spPr>
          <a:xfrm flipV="1">
            <a:off x="4860990" y="648159"/>
            <a:ext cx="1218917" cy="59782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716EDB-6A36-46C4-9988-D0DE29BFFF60}"/>
              </a:ext>
            </a:extLst>
          </p:cNvPr>
          <p:cNvSpPr txBox="1"/>
          <p:nvPr/>
        </p:nvSpPr>
        <p:spPr>
          <a:xfrm>
            <a:off x="3986062" y="596915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손잡이 </a:t>
            </a:r>
            <a:r>
              <a:rPr lang="en-US" altLang="ko-KR" dirty="0">
                <a:solidFill>
                  <a:srgbClr val="FF0000"/>
                </a:solidFill>
              </a:rPr>
              <a:t>: 16cm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2A20F0A0-D0C0-4268-BD88-1856A87F0451}"/>
              </a:ext>
            </a:extLst>
          </p:cNvPr>
          <p:cNvCxnSpPr>
            <a:cxnSpLocks/>
          </p:cNvCxnSpPr>
          <p:nvPr/>
        </p:nvCxnSpPr>
        <p:spPr>
          <a:xfrm>
            <a:off x="5830771" y="1034347"/>
            <a:ext cx="0" cy="351393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2865E6-32C4-43A5-80E7-25FBE204ABC0}"/>
              </a:ext>
            </a:extLst>
          </p:cNvPr>
          <p:cNvSpPr txBox="1"/>
          <p:nvPr/>
        </p:nvSpPr>
        <p:spPr>
          <a:xfrm>
            <a:off x="5893042" y="102301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3cm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7097B933-602A-4F9D-BCD7-6768D8B72C25}"/>
              </a:ext>
            </a:extLst>
          </p:cNvPr>
          <p:cNvCxnSpPr>
            <a:cxnSpLocks/>
          </p:cNvCxnSpPr>
          <p:nvPr/>
        </p:nvCxnSpPr>
        <p:spPr>
          <a:xfrm>
            <a:off x="5206882" y="1194938"/>
            <a:ext cx="0" cy="49575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3805B87-A9B3-497A-B9BF-71A94EBC27D7}"/>
              </a:ext>
            </a:extLst>
          </p:cNvPr>
          <p:cNvSpPr txBox="1"/>
          <p:nvPr/>
        </p:nvSpPr>
        <p:spPr>
          <a:xfrm>
            <a:off x="5269153" y="118360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4.2cm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8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E7DC11-27CF-46B9-9504-3297B0E4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말통</a:t>
            </a:r>
            <a:r>
              <a:rPr lang="ko-KR" altLang="en-US" dirty="0"/>
              <a:t> 누액 검사 장비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1F8FEB-DF11-400C-B99E-16640D915A5A}"/>
              </a:ext>
            </a:extLst>
          </p:cNvPr>
          <p:cNvSpPr/>
          <p:nvPr/>
        </p:nvSpPr>
        <p:spPr>
          <a:xfrm>
            <a:off x="655460" y="4069144"/>
            <a:ext cx="11075559" cy="1952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150951-D97C-45A4-8A72-C0000C2923D8}"/>
              </a:ext>
            </a:extLst>
          </p:cNvPr>
          <p:cNvSpPr txBox="1"/>
          <p:nvPr/>
        </p:nvSpPr>
        <p:spPr>
          <a:xfrm>
            <a:off x="10970618" y="4039816"/>
            <a:ext cx="24427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컨베이어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54FEDA7-1471-44A5-9352-F56D88403148}"/>
              </a:ext>
            </a:extLst>
          </p:cNvPr>
          <p:cNvSpPr/>
          <p:nvPr/>
        </p:nvSpPr>
        <p:spPr>
          <a:xfrm>
            <a:off x="1369486" y="2893487"/>
            <a:ext cx="1041005" cy="11756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말통</a:t>
            </a:r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EAB79F40-82AC-467E-8BDD-00B8C2666471}"/>
              </a:ext>
            </a:extLst>
          </p:cNvPr>
          <p:cNvCxnSpPr/>
          <p:nvPr/>
        </p:nvCxnSpPr>
        <p:spPr>
          <a:xfrm flipH="1">
            <a:off x="6674179" y="3509595"/>
            <a:ext cx="424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EABF3915-2440-4A86-8241-0ADD43AC8952}"/>
              </a:ext>
            </a:extLst>
          </p:cNvPr>
          <p:cNvCxnSpPr/>
          <p:nvPr/>
        </p:nvCxnSpPr>
        <p:spPr>
          <a:xfrm>
            <a:off x="1369486" y="4069144"/>
            <a:ext cx="0" cy="92706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06D9E2-D899-4620-8209-DCF628E43052}"/>
              </a:ext>
            </a:extLst>
          </p:cNvPr>
          <p:cNvSpPr txBox="1"/>
          <p:nvPr/>
        </p:nvSpPr>
        <p:spPr>
          <a:xfrm>
            <a:off x="1136052" y="499620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T0 = 0</a:t>
            </a:r>
            <a:r>
              <a:rPr lang="ko-KR" altLang="en-US" dirty="0"/>
              <a:t>초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55DE165-5CD2-4FF0-B7EA-27A402DAAFE0}"/>
              </a:ext>
            </a:extLst>
          </p:cNvPr>
          <p:cNvSpPr/>
          <p:nvPr/>
        </p:nvSpPr>
        <p:spPr>
          <a:xfrm>
            <a:off x="4706407" y="2893487"/>
            <a:ext cx="1041005" cy="11756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말통</a:t>
            </a:r>
            <a:endParaRPr lang="ko-KR" altLang="en-US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A6FAC30-55A2-48AA-9764-24DFD94F6315}"/>
              </a:ext>
            </a:extLst>
          </p:cNvPr>
          <p:cNvCxnSpPr>
            <a:cxnSpLocks/>
          </p:cNvCxnSpPr>
          <p:nvPr/>
        </p:nvCxnSpPr>
        <p:spPr>
          <a:xfrm>
            <a:off x="4706407" y="4069144"/>
            <a:ext cx="0" cy="1358639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D49A9C-96FF-488F-A95A-EFA5E03F447C}"/>
              </a:ext>
            </a:extLst>
          </p:cNvPr>
          <p:cNvSpPr txBox="1"/>
          <p:nvPr/>
        </p:nvSpPr>
        <p:spPr>
          <a:xfrm>
            <a:off x="4510680" y="5427783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T1 = 12</a:t>
            </a:r>
            <a:r>
              <a:rPr lang="ko-KR" altLang="en-US" dirty="0"/>
              <a:t>초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B466497-9ACC-4E0E-BB09-A4EFAD51F4A4}"/>
              </a:ext>
            </a:extLst>
          </p:cNvPr>
          <p:cNvSpPr/>
          <p:nvPr/>
        </p:nvSpPr>
        <p:spPr>
          <a:xfrm>
            <a:off x="8043328" y="2881703"/>
            <a:ext cx="1041005" cy="11756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말통</a:t>
            </a:r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886A1632-96E0-49E1-B26D-47F580512F42}"/>
              </a:ext>
            </a:extLst>
          </p:cNvPr>
          <p:cNvCxnSpPr>
            <a:cxnSpLocks/>
          </p:cNvCxnSpPr>
          <p:nvPr/>
        </p:nvCxnSpPr>
        <p:spPr>
          <a:xfrm>
            <a:off x="8043328" y="4057360"/>
            <a:ext cx="7519" cy="170304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D502C4D-E503-4079-8F0F-C565B728468D}"/>
              </a:ext>
            </a:extLst>
          </p:cNvPr>
          <p:cNvSpPr txBox="1"/>
          <p:nvPr/>
        </p:nvSpPr>
        <p:spPr>
          <a:xfrm>
            <a:off x="7847601" y="5760408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T2 = 40 ~ 50</a:t>
            </a:r>
            <a:r>
              <a:rPr lang="ko-KR" altLang="en-US" dirty="0"/>
              <a:t>초</a:t>
            </a: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86A59D70-348B-46BD-BB7E-87DA08220463}"/>
              </a:ext>
            </a:extLst>
          </p:cNvPr>
          <p:cNvCxnSpPr/>
          <p:nvPr/>
        </p:nvCxnSpPr>
        <p:spPr>
          <a:xfrm flipH="1">
            <a:off x="3253820" y="3452249"/>
            <a:ext cx="4242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19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133</Words>
  <Application>Microsoft Office PowerPoint</Application>
  <PresentationFormat>와이드스크린</PresentationFormat>
  <Paragraphs>55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말통 누액 검사 장비</vt:lpstr>
      <vt:lpstr>말통 누액 검사 장비</vt:lpstr>
      <vt:lpstr>말통</vt:lpstr>
      <vt:lpstr>말통 누액 검사 장비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말통 누액 검사 장비</dc:title>
  <dc:creator>Kim Billy</dc:creator>
  <cp:lastModifiedBy>강 희웅</cp:lastModifiedBy>
  <cp:revision>15</cp:revision>
  <cp:lastPrinted>2021-10-11T03:59:26Z</cp:lastPrinted>
  <dcterms:created xsi:type="dcterms:W3CDTF">2021-07-26T22:28:09Z</dcterms:created>
  <dcterms:modified xsi:type="dcterms:W3CDTF">2021-10-11T07:07:16Z</dcterms:modified>
</cp:coreProperties>
</file>