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5"/>
  </p:notesMasterIdLst>
  <p:handoutMasterIdLst>
    <p:handoutMasterId r:id="rId16"/>
  </p:handoutMasterIdLst>
  <p:sldIdLst>
    <p:sldId id="401" r:id="rId5"/>
    <p:sldId id="402" r:id="rId6"/>
    <p:sldId id="397" r:id="rId7"/>
    <p:sldId id="394" r:id="rId8"/>
    <p:sldId id="407" r:id="rId9"/>
    <p:sldId id="411" r:id="rId10"/>
    <p:sldId id="408" r:id="rId11"/>
    <p:sldId id="406" r:id="rId12"/>
    <p:sldId id="412" r:id="rId13"/>
    <p:sldId id="405" r:id="rId14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ldrk110@gmail.com" initials="r" lastIdx="2" clrIdx="0">
    <p:extLst>
      <p:ext uri="{19B8F6BF-5375-455C-9EA6-DF929625EA0E}">
        <p15:presenceInfo xmlns:p15="http://schemas.microsoft.com/office/powerpoint/2012/main" userId="77b1bf251b83262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208" autoAdjust="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526EEC-E87D-41D9-A2AC-F724F5BC0F5F}" type="datetime1">
              <a:rPr lang="ko-KR" altLang="en-US" smtClean="0">
                <a:latin typeface="+mj-ea"/>
                <a:ea typeface="+mj-ea"/>
              </a:rPr>
              <a:t>2020-12-01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en-US" altLang="ko-KR" smtClean="0">
                <a:latin typeface="+mj-ea"/>
                <a:ea typeface="+mj-ea"/>
              </a:rPr>
              <a:t>‹#›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6BC8585B-1B17-4A9E-A008-EC462108563C}" type="datetime1">
              <a:rPr lang="ko-KR" altLang="en-US" smtClean="0"/>
              <a:pPr/>
              <a:t>2020-12-01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0D0EDF81-139F-488C-872B-4720FBA6BF9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ko-KR" smtClean="0">
                <a:latin typeface="+mj-ea"/>
                <a:ea typeface="+mj-ea"/>
              </a:rPr>
              <a:t>1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ko-KR" smtClean="0">
                <a:latin typeface="+mj-ea"/>
                <a:ea typeface="+mj-ea"/>
              </a:rPr>
              <a:t>10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9901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ko-KR" smtClean="0">
                <a:latin typeface="+mj-ea"/>
                <a:ea typeface="+mj-ea"/>
              </a:rPr>
              <a:t>2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4583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ko-KR" smtClean="0">
                <a:latin typeface="+mj-ea"/>
                <a:ea typeface="+mj-ea"/>
              </a:rPr>
              <a:t>3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8710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altLang="ko-KR">
                <a:latin typeface="+mj-ea"/>
                <a:ea typeface="+mj-ea"/>
              </a:rPr>
              <a:t>(</a:t>
            </a:r>
            <a:r>
              <a:rPr lang="ko-KR" altLang="en-US">
                <a:latin typeface="+mj-ea"/>
                <a:ea typeface="+mj-ea"/>
              </a:rPr>
              <a:t>이들은 덱에 이미 있는 기본 마스터 슬라이드를 기반으로 하여 디자이너 </a:t>
            </a:r>
            <a:r>
              <a:rPr lang="en-US" altLang="ko-KR">
                <a:latin typeface="+mj-ea"/>
                <a:ea typeface="+mj-ea"/>
              </a:rPr>
              <a:t>ID</a:t>
            </a:r>
            <a:r>
              <a:rPr lang="ko-KR" altLang="en-US">
                <a:latin typeface="+mj-ea"/>
                <a:ea typeface="+mj-ea"/>
              </a:rPr>
              <a:t>가 없습니다</a:t>
            </a:r>
            <a:r>
              <a:rPr lang="en-US" altLang="ko-KR">
                <a:latin typeface="+mj-ea"/>
                <a:ea typeface="+mj-ea"/>
              </a:rPr>
              <a:t>. </a:t>
            </a:r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ko-KR" smtClean="0">
                <a:latin typeface="+mj-ea"/>
                <a:ea typeface="+mj-ea"/>
              </a:rPr>
              <a:t>4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3148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en-US" altLang="ko-KR" smtClean="0">
                <a:latin typeface="+mj-ea"/>
                <a:ea typeface="+mj-ea"/>
              </a:rPr>
              <a:t>5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277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EDF81-139F-488C-872B-4720FBA6BF98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59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en-US" altLang="ko-KR" smtClean="0">
                <a:latin typeface="+mj-ea"/>
                <a:ea typeface="+mj-ea"/>
              </a:rPr>
              <a:t>7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1849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ko-KR" smtClean="0">
                <a:latin typeface="+mj-ea"/>
                <a:ea typeface="+mj-ea"/>
              </a:rPr>
              <a:t>8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95708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ko-KR" smtClean="0">
                <a:latin typeface="+mj-ea"/>
                <a:ea typeface="+mj-ea"/>
              </a:rPr>
              <a:t>9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8706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 3 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텍스트 개체 틀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2" name="내용 개체 틀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개의 그림이 있는 제목 및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8" name="텍스트 개체 틀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9" name="텍스트 개체 틀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래픽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프레젠테이션 제목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래픽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개의 그림이 있는 제목 및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ko-KR" altLang="en-US" noProof="0"/>
              <a:t>프레젠테이션 제목</a:t>
            </a:r>
          </a:p>
        </p:txBody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0" name="그림 개체 틀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제목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5" name="내용 개체 틀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개의 그림이 있는 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ko-KR" altLang="en-US" noProof="0"/>
              <a:t>여기에 제목 표시</a:t>
            </a:r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래픽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프레젠테이션 제목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ko-KR" noProof="0" smtClean="0"/>
              <a:t>‹#›</a:t>
            </a:fld>
            <a:endParaRPr lang="ko-KR" altLang="en-US" noProof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61" name="텍스트 개체 틀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62" name="텍스트 개체 틀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63" name="텍스트 개체 틀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64" name="텍스트 개체 틀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65" name="텍스트 개체 틀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66" name="텍스트 개체 틀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67" name="텍스트 개체 틀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68" name="텍스트 개체 틀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69" name="텍스트 개체 틀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70" name="텍스트 개체 틀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9/3/20XX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b="1" i="0" dirty="0"/>
              <a:t>매직 </a:t>
            </a:r>
            <a:r>
              <a:rPr lang="ko-KR" altLang="en-US" b="1" i="0" dirty="0" err="1"/>
              <a:t>얼리펌</a:t>
            </a:r>
            <a:endParaRPr lang="ko-KR" altLang="en-US" b="1" i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A24EC6D-9E6B-4B2F-8CFB-D35EF91640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38132" y="2393077"/>
            <a:ext cx="2554445" cy="255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시작이 반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b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노력하는 만큼 반드시 결과는 따를 겁니다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43DD3A-BCEA-4181-8BC4-61E1A84D5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ko-KR" altLang="en-US" cap="none" dirty="0" err="1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얼리</a:t>
            </a:r>
            <a:r>
              <a:rPr lang="ko-KR" altLang="en-US" cap="none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srgbClr val="FFFFFF"/>
                </a:solidFill>
              </a:rPr>
              <a:t>아카데미</a:t>
            </a:r>
            <a:endParaRPr lang="en-US" altLang="ko-KR" cap="none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E96533-0ABC-43CF-A178-990FE4A0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9/3/20XX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109D7B-C32A-4E78-8DDF-03685549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C57B06-3F43-4092-8AB5-0AC0601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안건 </a:t>
            </a: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38963" y="712787"/>
            <a:ext cx="4618037" cy="5432425"/>
          </a:xfrm>
        </p:spPr>
        <p:txBody>
          <a:bodyPr rtlCol="0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1. </a:t>
            </a:r>
            <a:r>
              <a:rPr lang="ko-KR" altLang="en-US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보통 말하는 </a:t>
            </a:r>
            <a:r>
              <a:rPr lang="en-US" altLang="ko-KR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1</a:t>
            </a:r>
            <a:r>
              <a:rPr lang="ko-KR" altLang="en-US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제</a:t>
            </a:r>
            <a:r>
              <a:rPr lang="en-US" altLang="ko-KR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환원제</a:t>
            </a:r>
            <a:r>
              <a:rPr lang="en-US" altLang="ko-KR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lang="ko-KR" altLang="en-US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를 이용해서</a:t>
            </a:r>
            <a:br>
              <a:rPr lang="ko-KR" altLang="en-US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r>
              <a:rPr lang="ko-KR" altLang="en-US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모발의 결합을 끊어서 부드러운 상태로 만들어줍니다</a:t>
            </a:r>
            <a:r>
              <a:rPr lang="en-US" altLang="ko-KR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. (</a:t>
            </a:r>
            <a:r>
              <a:rPr lang="ko-KR" altLang="en-US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연화과정</a:t>
            </a:r>
            <a:r>
              <a:rPr lang="en-US" altLang="ko-KR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br>
              <a:rPr lang="ko-KR" altLang="en-US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br>
              <a:rPr lang="ko-KR" altLang="en-US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r>
              <a:rPr lang="en-US" altLang="ko-KR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2. 2</a:t>
            </a:r>
            <a:r>
              <a:rPr lang="ko-KR" altLang="en-US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제</a:t>
            </a:r>
            <a:r>
              <a:rPr lang="en-US" altLang="ko-KR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산화제</a:t>
            </a:r>
            <a:r>
              <a:rPr lang="en-US" altLang="ko-KR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lang="ko-KR" altLang="en-US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를 사용하여 휘어진 상태에서 다시</a:t>
            </a:r>
            <a:br>
              <a:rPr lang="ko-KR" altLang="en-US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r>
              <a:rPr lang="ko-KR" altLang="en-US" sz="1800" b="1" dirty="0" err="1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결합시켜줌으로써</a:t>
            </a:r>
            <a:r>
              <a:rPr lang="ko-KR" altLang="en-US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휘어진 형태를 유지시켜줍니다</a:t>
            </a:r>
            <a:r>
              <a:rPr lang="en-US" altLang="ko-KR" sz="1800" b="1" dirty="0">
                <a:solidFill>
                  <a:srgbClr val="F12F22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  <a:br>
              <a:rPr lang="ko-KR" altLang="en-US" sz="1800" b="1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br>
              <a:rPr lang="ko-KR" altLang="en-US" sz="1800" b="1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br>
              <a:rPr lang="ko-KR" altLang="en-US" sz="1800" b="1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r>
              <a:rPr lang="ko-KR" altLang="en-US" sz="1800" b="1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헤어샵에서</a:t>
            </a:r>
            <a:r>
              <a:rPr lang="ko-KR" altLang="en-US" sz="1800" b="1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펌을 잘못하면</a:t>
            </a:r>
            <a:r>
              <a:rPr lang="en-US" altLang="ko-KR" sz="1800" b="1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800" b="1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모발이 푸석푸석 해지듯이</a:t>
            </a:r>
            <a:r>
              <a:rPr lang="en-US" altLang="ko-KR" sz="1800" b="1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,</a:t>
            </a:r>
            <a:br>
              <a:rPr lang="en-US" altLang="ko-KR" sz="1800" b="1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r>
              <a:rPr lang="ko-KR" altLang="en-US" sz="1800" b="1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속눈썹펌도</a:t>
            </a:r>
            <a:r>
              <a:rPr lang="ko-KR" altLang="en-US" sz="1800" b="1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제대로 시술하지 않으면</a:t>
            </a:r>
            <a:br>
              <a:rPr lang="ko-KR" altLang="en-US" sz="1800" b="1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r>
              <a:rPr lang="ko-KR" altLang="en-US" sz="1800" b="1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속눈썹 끝이 꾸불꾸불 해지거나</a:t>
            </a:r>
            <a:r>
              <a:rPr lang="en-US" altLang="ko-KR" sz="1800" b="1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,</a:t>
            </a:r>
            <a:br>
              <a:rPr lang="en-US" altLang="ko-KR" sz="1800" b="1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r>
              <a:rPr lang="ko-KR" altLang="en-US" sz="1800" b="1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쉽게 끊어지는 경우가 생깁니다</a:t>
            </a:r>
            <a:endParaRPr lang="ko-KR" altLang="en-US" sz="1800" b="1" i="0" dirty="0">
              <a:effectLst/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2" name="날짜 개체 틀 11">
            <a:extLst>
              <a:ext uri="{FF2B5EF4-FFF2-40B4-BE49-F238E27FC236}">
                <a16:creationId xmlns:a16="http://schemas.microsoft.com/office/drawing/2014/main" id="{9C693BAD-6B4E-48AD-88BF-D933B374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9/3/20XX</a:t>
            </a:r>
          </a:p>
        </p:txBody>
      </p:sp>
      <p:sp>
        <p:nvSpPr>
          <p:cNvPr id="13" name="바닥글 개체 틀 12">
            <a:extLst>
              <a:ext uri="{FF2B5EF4-FFF2-40B4-BE49-F238E27FC236}">
                <a16:creationId xmlns:a16="http://schemas.microsoft.com/office/drawing/2014/main" id="{1B9E4CF7-70FB-40DF-BE47-6E5AE315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프레젠테이션 제목</a:t>
            </a:r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개체 틀 5">
            <a:extLst>
              <a:ext uri="{FF2B5EF4-FFF2-40B4-BE49-F238E27FC236}">
                <a16:creationId xmlns:a16="http://schemas.microsoft.com/office/drawing/2014/main" id="{BEAE2D75-3B0E-4D47-96A5-743BC3BA1A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0860" y="2242456"/>
            <a:ext cx="5924334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i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펌 시술 가능 시기</a:t>
            </a:r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AD665292-15E4-4939-934A-CC4A96DDC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419743"/>
              </p:ext>
            </p:extLst>
          </p:nvPr>
        </p:nvGraphicFramePr>
        <p:xfrm>
          <a:off x="1193800" y="2908299"/>
          <a:ext cx="9931401" cy="24529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861488">
                  <a:extLst>
                    <a:ext uri="{9D8B030D-6E8A-4147-A177-3AD203B41FA5}">
                      <a16:colId xmlns:a16="http://schemas.microsoft.com/office/drawing/2014/main" val="541534148"/>
                    </a:ext>
                  </a:extLst>
                </a:gridCol>
                <a:gridCol w="2069913">
                  <a:extLst>
                    <a:ext uri="{9D8B030D-6E8A-4147-A177-3AD203B41FA5}">
                      <a16:colId xmlns:a16="http://schemas.microsoft.com/office/drawing/2014/main" val="2895995725"/>
                    </a:ext>
                  </a:extLst>
                </a:gridCol>
              </a:tblGrid>
              <a:tr h="490591">
                <a:tc gridSpan="2">
                  <a:txBody>
                    <a:bodyPr/>
                    <a:lstStyle/>
                    <a:p>
                      <a:pPr algn="ctr" rtl="0"/>
                      <a:r>
                        <a:rPr lang="ko-KR" altLang="en-US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특이 사항 </a:t>
                      </a:r>
                      <a:r>
                        <a:rPr lang="en-US" altLang="ko-KR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전문의 문의 후 시술</a:t>
                      </a:r>
                      <a:r>
                        <a:rPr lang="en-US" altLang="ko-KR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altLang="ko-KR" noProof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34623"/>
                  </a:ext>
                </a:extLst>
              </a:tr>
              <a:tr h="490591">
                <a:tc>
                  <a:txBody>
                    <a:bodyPr/>
                    <a:lstStyle/>
                    <a:p>
                      <a:pPr algn="ctr" rtl="0"/>
                      <a:r>
                        <a:rPr lang="ko-KR" altLang="en-US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라식</a:t>
                      </a:r>
                      <a:r>
                        <a:rPr lang="en-US" altLang="ko-KR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noProof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라섹</a:t>
                      </a:r>
                      <a:r>
                        <a:rPr lang="ko-KR" altLang="en-US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 눈 수술</a:t>
                      </a:r>
                      <a:endParaRPr lang="en-US" altLang="ko-KR" noProof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ko-KR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개월이상</a:t>
                      </a:r>
                      <a:endParaRPr lang="en-US" altLang="ko-KR" noProof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316717"/>
                  </a:ext>
                </a:extLst>
              </a:tr>
              <a:tr h="490591">
                <a:tc>
                  <a:txBody>
                    <a:bodyPr/>
                    <a:lstStyle/>
                    <a:p>
                      <a:pPr algn="ctr" rtl="0"/>
                      <a:r>
                        <a:rPr lang="ko-KR" altLang="en-US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쌍꺼풀</a:t>
                      </a:r>
                      <a:r>
                        <a:rPr lang="en-US" altLang="ko-KR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앞</a:t>
                      </a:r>
                      <a:r>
                        <a:rPr lang="en-US" altLang="ko-KR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noProof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뒷트임</a:t>
                      </a:r>
                      <a:r>
                        <a:rPr lang="ko-KR" altLang="en-US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 성형</a:t>
                      </a:r>
                      <a:endParaRPr lang="en-US" altLang="ko-KR" noProof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ko-KR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3~6</a:t>
                      </a:r>
                      <a:r>
                        <a:rPr lang="ko-KR" altLang="en-US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개월이상</a:t>
                      </a:r>
                      <a:endParaRPr lang="en-US" altLang="ko-KR" noProof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667950"/>
                  </a:ext>
                </a:extLst>
              </a:tr>
              <a:tr h="490591">
                <a:tc>
                  <a:txBody>
                    <a:bodyPr/>
                    <a:lstStyle/>
                    <a:p>
                      <a:pPr algn="ctr" rtl="0"/>
                      <a:r>
                        <a:rPr lang="ko-KR" altLang="en-US" noProof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애교살</a:t>
                      </a:r>
                      <a:r>
                        <a:rPr lang="ko-KR" altLang="en-US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필러</a:t>
                      </a:r>
                      <a:endParaRPr lang="en-US" altLang="ko-KR" noProof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ko-KR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 이상</a:t>
                      </a:r>
                      <a:endParaRPr lang="en-US" altLang="ko-KR" noProof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9784"/>
                  </a:ext>
                </a:extLst>
              </a:tr>
              <a:tr h="490591">
                <a:tc>
                  <a:txBody>
                    <a:bodyPr/>
                    <a:lstStyle/>
                    <a:p>
                      <a:pPr algn="ctr" rtl="0"/>
                      <a:r>
                        <a:rPr lang="ko-KR" altLang="en-US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아이라인</a:t>
                      </a:r>
                      <a:r>
                        <a:rPr lang="en-US" altLang="ko-KR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r>
                        <a:rPr lang="ko-KR" altLang="en-US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반영구 </a:t>
                      </a:r>
                      <a:endParaRPr lang="en-US" altLang="ko-KR" noProof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ko-KR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 이상</a:t>
                      </a:r>
                      <a:endParaRPr lang="en-US" altLang="ko-KR" noProof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318204"/>
                  </a:ext>
                </a:extLst>
              </a:tr>
            </a:tbl>
          </a:graphicData>
        </a:graphic>
      </p:graphicFrame>
      <p:sp>
        <p:nvSpPr>
          <p:cNvPr id="12" name="날짜 개체 틀 11">
            <a:extLst>
              <a:ext uri="{FF2B5EF4-FFF2-40B4-BE49-F238E27FC236}">
                <a16:creationId xmlns:a16="http://schemas.microsoft.com/office/drawing/2014/main" id="{A341B71E-5290-4693-8035-44F1D530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9/3/20XX</a:t>
            </a:r>
          </a:p>
        </p:txBody>
      </p:sp>
      <p:sp>
        <p:nvSpPr>
          <p:cNvPr id="13" name="바닥글 개체 틀 12">
            <a:extLst>
              <a:ext uri="{FF2B5EF4-FFF2-40B4-BE49-F238E27FC236}">
                <a16:creationId xmlns:a16="http://schemas.microsoft.com/office/drawing/2014/main" id="{81FCE4EA-92D0-4D04-BA86-2FFFEC99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프레젠테이션 제목</a:t>
            </a:r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7D2D9DB8-6AAC-452C-8711-DA2E869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710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b="1" i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펌의 장</a:t>
            </a:r>
            <a:r>
              <a:rPr lang="en-US" altLang="ko-KR" b="1" i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b="1" i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단점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FE2606-01A6-42E1-92A6-3DE26CCE7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장점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속눈썹이 길어 보인다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rtl="0"/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눈이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커보인다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rtl="0"/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눈이 또렷해 보인다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rtl="0"/>
            <a:r>
              <a:rPr lang="ko-KR" altLang="en-US" dirty="0"/>
              <a:t>눈매 교정 효과가 있다</a:t>
            </a:r>
            <a:endParaRPr lang="en-US" altLang="ko-KR" dirty="0"/>
          </a:p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특별한 관리가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필요없다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7E83021-5261-4534-AFFC-8C3A397AB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단점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71770C1-2986-4925-A7A9-598470F1C2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지속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시술시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손상이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올수있다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풀리면서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꺽이고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꼬이고 엉키면서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지저분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해질수있다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시술이 잘못되어 나타나는 현상이 아니라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개월주기로 나고 빠지는 현상 때문이고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컬이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높을수록 빈도도 높음</a:t>
            </a:r>
          </a:p>
        </p:txBody>
      </p:sp>
      <p:sp>
        <p:nvSpPr>
          <p:cNvPr id="7" name="날짜 개체 틀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9/3/20XX</a:t>
            </a:r>
          </a:p>
        </p:txBody>
      </p:sp>
      <p:sp>
        <p:nvSpPr>
          <p:cNvPr id="8" name="바닥글 개체 틀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프레젠테이션 제목</a:t>
            </a:r>
          </a:p>
        </p:txBody>
      </p:sp>
      <p:sp>
        <p:nvSpPr>
          <p:cNvPr id="9" name="슬라이드 번호 개체 틀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024A9-0184-448B-881E-CC722A916CB1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rtl="0"/>
              <a:t>4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494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EC02B0-6114-45FA-BF40-69F0FB5E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b="1" i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눈에 따른 특이사항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C0EF52-4912-4B03-AC36-1F323C916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3480"/>
            <a:ext cx="3108960" cy="950976"/>
          </a:xfrm>
        </p:spPr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무쌍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반드시상담후시술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32D0151-A8F0-46E3-8A2B-11A93ECEE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229102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눈 두덩이 살이 속눈썹을 덮어 속눈썹이 먹혀 </a:t>
            </a:r>
            <a:r>
              <a:rPr lang="ko-KR" altLang="en-US" dirty="0"/>
              <a:t>들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어가는 눈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rtl="0"/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아무리 바짝 올려도 눈두덩이 살이 속눈썹을 누른다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rtl="0"/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눈을뜨면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속눈썹 길이에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반정도만보임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rtl="0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컬로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시술 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BC351E8A-820B-4A5A-8704-9D121A96F3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7530" y="1933480"/>
            <a:ext cx="3108960" cy="950976"/>
          </a:xfrm>
        </p:spPr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홈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납작한눈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7E8C2F85-AB4A-4E27-8962-15AB4A9225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05393" y="3142617"/>
            <a:ext cx="3071097" cy="3009406"/>
          </a:xfrm>
        </p:spPr>
        <p:txBody>
          <a:bodyPr rtlCol="0"/>
          <a:lstStyle/>
          <a:p>
            <a:pPr rtl="0"/>
            <a:r>
              <a:rPr lang="ko-KR" altLang="en-US" dirty="0"/>
              <a:t>납작한 눈은 </a:t>
            </a:r>
            <a:r>
              <a:rPr lang="ko-KR" altLang="en-US" dirty="0" err="1"/>
              <a:t>롯드</a:t>
            </a:r>
            <a:r>
              <a:rPr lang="ko-KR" altLang="en-US" dirty="0"/>
              <a:t> 그대로 표현되기때문에 </a:t>
            </a:r>
            <a:r>
              <a:rPr lang="ko-KR" altLang="en-US" dirty="0" err="1"/>
              <a:t>컬이</a:t>
            </a:r>
            <a:r>
              <a:rPr lang="ko-KR" altLang="en-US" dirty="0"/>
              <a:t> 높게 나온다</a:t>
            </a:r>
            <a:endParaRPr lang="en-US" altLang="ko-KR" dirty="0"/>
          </a:p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눈두덩이에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닿을수있으니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rtl="0"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컬은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피한다 </a:t>
            </a:r>
          </a:p>
        </p:txBody>
      </p:sp>
      <p:sp>
        <p:nvSpPr>
          <p:cNvPr id="9" name="날짜 개체 틀 8">
            <a:extLst>
              <a:ext uri="{FF2B5EF4-FFF2-40B4-BE49-F238E27FC236}">
                <a16:creationId xmlns:a16="http://schemas.microsoft.com/office/drawing/2014/main" id="{B08B8075-F79F-470A-9ADE-E8B26A79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9/3/20XX</a:t>
            </a:r>
          </a:p>
        </p:txBody>
      </p:sp>
      <p:sp>
        <p:nvSpPr>
          <p:cNvPr id="10" name="바닥글 개체 틀 9">
            <a:extLst>
              <a:ext uri="{FF2B5EF4-FFF2-40B4-BE49-F238E27FC236}">
                <a16:creationId xmlns:a16="http://schemas.microsoft.com/office/drawing/2014/main" id="{810980BC-2DD0-4160-99B1-C2A0F7AF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프레젠테이션 제목</a:t>
            </a: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A2A5F5C6-0A35-4E6A-BF43-EDAF5AD5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내용 개체 틀 7">
            <a:extLst>
              <a:ext uri="{FF2B5EF4-FFF2-40B4-BE49-F238E27FC236}">
                <a16:creationId xmlns:a16="http://schemas.microsoft.com/office/drawing/2014/main" id="{EEE9AA55-B1C4-4B81-B125-2842ECFB857D}"/>
              </a:ext>
            </a:extLst>
          </p:cNvPr>
          <p:cNvSpPr txBox="1">
            <a:spLocks/>
          </p:cNvSpPr>
          <p:nvPr/>
        </p:nvSpPr>
        <p:spPr>
          <a:xfrm>
            <a:off x="4355462" y="3088783"/>
            <a:ext cx="3071097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/>
              <a:t>돌출눈은</a:t>
            </a:r>
            <a:r>
              <a:rPr lang="ko-KR" altLang="en-US" dirty="0"/>
              <a:t> 속눈썹이 </a:t>
            </a:r>
            <a:r>
              <a:rPr lang="ko-KR" altLang="en-US" dirty="0" err="1"/>
              <a:t>덜올라간다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돌출된 눈때문에 </a:t>
            </a:r>
            <a:r>
              <a:rPr lang="ko-KR" altLang="en-US" dirty="0" err="1"/>
              <a:t>롯드</a:t>
            </a:r>
            <a:r>
              <a:rPr lang="ko-KR" altLang="en-US" dirty="0"/>
              <a:t> 언덕이 높아지면서 </a:t>
            </a:r>
            <a:r>
              <a:rPr lang="ko-KR" altLang="en-US" dirty="0" err="1"/>
              <a:t>컬이</a:t>
            </a:r>
            <a:r>
              <a:rPr lang="ko-KR" altLang="en-US" dirty="0"/>
              <a:t> 낮아진다</a:t>
            </a:r>
            <a:endParaRPr lang="en-US" altLang="ko-KR" dirty="0"/>
          </a:p>
          <a:p>
            <a:r>
              <a:rPr lang="ko-KR" altLang="en-US" dirty="0" err="1"/>
              <a:t>롯드를</a:t>
            </a:r>
            <a:r>
              <a:rPr lang="ko-KR" altLang="en-US" dirty="0"/>
              <a:t> </a:t>
            </a:r>
            <a:r>
              <a:rPr lang="ko-KR" altLang="en-US" dirty="0" err="1"/>
              <a:t>납작한걸</a:t>
            </a:r>
            <a:r>
              <a:rPr lang="ko-KR" altLang="en-US" dirty="0"/>
              <a:t> 쓰거나</a:t>
            </a:r>
            <a:endParaRPr lang="en-US" altLang="ko-KR" dirty="0"/>
          </a:p>
          <a:p>
            <a:r>
              <a:rPr lang="ko-KR" altLang="en-US" dirty="0"/>
              <a:t>약간의 약 시간 조절이 필요하다</a:t>
            </a:r>
          </a:p>
        </p:txBody>
      </p:sp>
      <p:sp>
        <p:nvSpPr>
          <p:cNvPr id="17" name="텍스트 개체 틀 6">
            <a:extLst>
              <a:ext uri="{FF2B5EF4-FFF2-40B4-BE49-F238E27FC236}">
                <a16:creationId xmlns:a16="http://schemas.microsoft.com/office/drawing/2014/main" id="{74D2F6F8-AC85-4D27-A567-D262F3FF0522}"/>
              </a:ext>
            </a:extLst>
          </p:cNvPr>
          <p:cNvSpPr txBox="1">
            <a:spLocks/>
          </p:cNvSpPr>
          <p:nvPr/>
        </p:nvSpPr>
        <p:spPr>
          <a:xfrm>
            <a:off x="4541520" y="1953631"/>
            <a:ext cx="3108960" cy="950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돌출 눈</a:t>
            </a:r>
          </a:p>
        </p:txBody>
      </p:sp>
    </p:spTree>
    <p:extLst>
      <p:ext uri="{BB962C8B-B14F-4D97-AF65-F5344CB8AC3E}">
        <p14:creationId xmlns:p14="http://schemas.microsoft.com/office/powerpoint/2010/main" val="124150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7559ED0A-57D2-475A-80AA-FDDB6E882B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523" b="9523"/>
          <a:stretch/>
        </p:blipFill>
        <p:spPr>
          <a:xfrm>
            <a:off x="298336" y="861746"/>
            <a:ext cx="5986554" cy="5319597"/>
          </a:xfrm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80D2FA59-42D1-4596-BADF-65EE2EEC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i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층이 </a:t>
            </a:r>
            <a:r>
              <a:rPr lang="ko-KR" altLang="en-US" i="0" dirty="0"/>
              <a:t>많은 속눈썹</a:t>
            </a:r>
            <a:endParaRPr lang="ko-KR" altLang="en-US" i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08C1B7C-03BA-4C6C-B759-6DAB6A63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en-US" altLang="ko-KR" dirty="0"/>
          </a:p>
          <a:p>
            <a:pPr marL="0" indent="0" rtl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윗층이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주층에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가까우면 같이 시술가능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rtl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거리가 먼 속눈썹은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롯드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밑에 깔고 시술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rtl="0">
              <a:buNone/>
            </a:pPr>
            <a:r>
              <a:rPr lang="en-US" altLang="ko-KR" dirty="0"/>
              <a:t>(</a:t>
            </a:r>
            <a:r>
              <a:rPr lang="ko-KR" altLang="en-US" dirty="0"/>
              <a:t>먼 속눈썹 까지 </a:t>
            </a:r>
            <a:r>
              <a:rPr lang="ko-KR" altLang="en-US" dirty="0" err="1"/>
              <a:t>시술시</a:t>
            </a:r>
            <a:r>
              <a:rPr lang="ko-KR" altLang="en-US" dirty="0"/>
              <a:t> </a:t>
            </a:r>
            <a:r>
              <a:rPr lang="ko-KR" altLang="en-US" dirty="0" err="1"/>
              <a:t>꺽일수있음</a:t>
            </a:r>
            <a:r>
              <a:rPr lang="en-US" altLang="ko-KR" dirty="0"/>
              <a:t>)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rtl="0">
              <a:buNone/>
            </a:pPr>
            <a:r>
              <a:rPr lang="en-US" altLang="ko-KR" dirty="0"/>
              <a:t>-</a:t>
            </a:r>
            <a:r>
              <a:rPr lang="ko-KR" altLang="en-US" dirty="0"/>
              <a:t>고객님 동의 하신다면 </a:t>
            </a:r>
            <a:r>
              <a:rPr lang="ko-KR" altLang="en-US" dirty="0" err="1"/>
              <a:t>삐져나온</a:t>
            </a:r>
            <a:r>
              <a:rPr lang="ko-KR" altLang="en-US" dirty="0"/>
              <a:t> 한 </a:t>
            </a:r>
            <a:r>
              <a:rPr lang="ko-KR" altLang="en-US" dirty="0" err="1"/>
              <a:t>두가닥은</a:t>
            </a:r>
            <a:r>
              <a:rPr lang="ko-KR" altLang="en-US" dirty="0"/>
              <a:t> 자르거나 </a:t>
            </a:r>
            <a:r>
              <a:rPr lang="ko-KR" altLang="en-US" dirty="0" err="1"/>
              <a:t>뽑는것도</a:t>
            </a:r>
            <a:r>
              <a:rPr lang="ko-KR" altLang="en-US" dirty="0"/>
              <a:t> 가능</a:t>
            </a:r>
            <a:endParaRPr lang="en-US" altLang="ko-KR" dirty="0"/>
          </a:p>
          <a:p>
            <a:pPr marL="0" indent="0" rtl="0">
              <a:buNone/>
            </a:pP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바닥글 개체 틀 9">
            <a:extLst>
              <a:ext uri="{FF2B5EF4-FFF2-40B4-BE49-F238E27FC236}">
                <a16:creationId xmlns:a16="http://schemas.microsoft.com/office/drawing/2014/main" id="{8751E420-B483-4040-8E33-A32E82D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프레젠테이션 제목</a:t>
            </a: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A720F25F-904B-4AA2-9CB6-69411308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13C8C-8E70-45D5-AE59-23E60168254E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17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7559ED0A-57D2-475A-80AA-FDDB6E882B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4257" b="24257"/>
          <a:stretch/>
        </p:blipFill>
        <p:spPr>
          <a:xfrm>
            <a:off x="362730" y="848868"/>
            <a:ext cx="6105136" cy="4942332"/>
          </a:xfrm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80D2FA59-42D1-4596-BADF-65EE2EEC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i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속눈썹디자인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08C1B7C-03BA-4C6C-B759-6DAB6A63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en-US" altLang="ko-KR" dirty="0"/>
          </a:p>
          <a:p>
            <a:pPr marL="0" indent="0" rtl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모근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뿌리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부터 가닥가닥 일직선 유지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rtl="0">
              <a:buNone/>
            </a:pPr>
            <a:r>
              <a:rPr lang="en-US" altLang="ko-KR" dirty="0"/>
              <a:t>-</a:t>
            </a:r>
            <a:r>
              <a:rPr lang="ko-KR" altLang="en-US" dirty="0"/>
              <a:t>뿌리가 가까운 </a:t>
            </a:r>
            <a:r>
              <a:rPr lang="en-US" altLang="ko-KR" dirty="0"/>
              <a:t>2.3</a:t>
            </a:r>
            <a:r>
              <a:rPr lang="ko-KR" altLang="en-US" dirty="0"/>
              <a:t>가닥 뭉치기</a:t>
            </a:r>
            <a:endParaRPr lang="en-US" altLang="ko-KR" dirty="0"/>
          </a:p>
          <a:p>
            <a:pPr marL="0" indent="0" rtl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전체적으로 깔끔하게 고정 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빗질하듯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indent="0" rtl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엉켜있거나</a:t>
            </a:r>
            <a:r>
              <a:rPr lang="ko-KR" altLang="en-US" dirty="0"/>
              <a:t> 옆으로 누운 가닥 꼼꼼히</a:t>
            </a:r>
            <a:endParaRPr lang="en-US" altLang="ko-KR" dirty="0"/>
          </a:p>
          <a:p>
            <a:pPr marL="0" indent="0" rtl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눈꼬리 부분은 일자 또는 안으로 넣기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바닥글 개체 틀 9">
            <a:extLst>
              <a:ext uri="{FF2B5EF4-FFF2-40B4-BE49-F238E27FC236}">
                <a16:creationId xmlns:a16="http://schemas.microsoft.com/office/drawing/2014/main" id="{8751E420-B483-4040-8E33-A32E82D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프레젠테이션 제목</a:t>
            </a: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A720F25F-904B-4AA2-9CB6-69411308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842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D729CCBC-5442-4C93-B800-2D4D325D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b="1" i="0" dirty="0"/>
              <a:t>시술 과정</a:t>
            </a:r>
            <a:endParaRPr lang="ko-KR" altLang="en-US" b="1" i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2EE63CD2-A142-4385-BA8D-E3DBBDE8F7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84" y="4242814"/>
            <a:ext cx="2057400" cy="1333737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테이핑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아이패치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rtl="0"/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롯드부착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마지막 속눈썹 맞춰서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A414389E-EAD9-4B6E-9B85-1F6843AC6C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03846" y="4242814"/>
            <a:ext cx="2057400" cy="919339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롯드에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글루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dirty="0" err="1">
                <a:latin typeface="맑은 고딕" panose="020B0503020000020004" pitchFamily="50" charset="-127"/>
              </a:rPr>
              <a:t>바세린을</a:t>
            </a:r>
            <a:r>
              <a:rPr lang="ko-KR" altLang="en-US" sz="1800" dirty="0">
                <a:latin typeface="맑은 고딕" panose="020B0503020000020004" pitchFamily="50" charset="-127"/>
              </a:rPr>
              <a:t> 바르고 </a:t>
            </a:r>
            <a:r>
              <a:rPr lang="ko-KR" altLang="en-US" sz="1800" dirty="0" err="1">
                <a:latin typeface="맑은 고딕" panose="020B0503020000020004" pitchFamily="50" charset="-127"/>
              </a:rPr>
              <a:t>롯드</a:t>
            </a:r>
            <a:r>
              <a:rPr lang="ko-KR" altLang="en-US" sz="1800" dirty="0">
                <a:latin typeface="맑은 고딕" panose="020B0503020000020004" pitchFamily="50" charset="-127"/>
              </a:rPr>
              <a:t> 양쪽 </a:t>
            </a:r>
            <a:r>
              <a:rPr lang="ko-KR" altLang="en-US" sz="1800" dirty="0" err="1">
                <a:latin typeface="맑은 고딕" panose="020B0503020000020004" pitchFamily="50" charset="-127"/>
              </a:rPr>
              <a:t>테이핑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E8B7117-A519-4B56-9893-9D8BE5520B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27201" y="4565077"/>
            <a:ext cx="2057400" cy="1124283"/>
          </a:xfrm>
        </p:spPr>
        <p:txBody>
          <a:bodyPr rtlCol="0">
            <a:noAutofit/>
          </a:bodyPr>
          <a:lstStyle/>
          <a:p>
            <a:pPr rtl="0"/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제에 클리닉 오일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한방울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섞어 바르고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랩핑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,14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 타이머 해놓고 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분에 연화 테스트 하면서 결정리후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다시랩핑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F088A138-11AC-4A09-ABC8-8DA1BF3A3C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50556" y="4256654"/>
            <a:ext cx="2057400" cy="1768809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1800" dirty="0">
                <a:latin typeface="맑은 고딕" panose="020B0503020000020004" pitchFamily="50" charset="-127"/>
              </a:rPr>
              <a:t>랩을 </a:t>
            </a:r>
            <a:r>
              <a:rPr lang="ko-KR" altLang="en-US" sz="1800" dirty="0" err="1">
                <a:latin typeface="맑은 고딕" panose="020B0503020000020004" pitchFamily="50" charset="-127"/>
              </a:rPr>
              <a:t>걷었을때</a:t>
            </a:r>
            <a:r>
              <a:rPr lang="ko-KR" altLang="en-US" sz="1800" dirty="0">
                <a:latin typeface="맑은 고딕" panose="020B0503020000020004" pitchFamily="50" charset="-127"/>
              </a:rPr>
              <a:t> </a:t>
            </a:r>
            <a:r>
              <a:rPr lang="ko-KR" altLang="en-US" sz="1800" dirty="0" err="1">
                <a:latin typeface="맑은 고딕" panose="020B0503020000020004" pitchFamily="50" charset="-127"/>
              </a:rPr>
              <a:t>손눈썹이</a:t>
            </a:r>
            <a:r>
              <a:rPr lang="ko-KR" altLang="en-US" sz="1800" dirty="0">
                <a:latin typeface="맑은 고딕" panose="020B0503020000020004" pitchFamily="50" charset="-127"/>
              </a:rPr>
              <a:t> 흐물흐물하면 연화가 </a:t>
            </a:r>
            <a:r>
              <a:rPr lang="ko-KR" altLang="en-US" sz="1800" dirty="0" err="1">
                <a:latin typeface="맑은 고딕" panose="020B0503020000020004" pitchFamily="50" charset="-127"/>
              </a:rPr>
              <a:t>잘된것</a:t>
            </a:r>
            <a:r>
              <a:rPr lang="ko-KR" altLang="en-US" sz="1800" dirty="0">
                <a:latin typeface="맑은 고딕" panose="020B0503020000020004" pitchFamily="50" charset="-127"/>
              </a:rPr>
              <a:t> 뻗치는 </a:t>
            </a:r>
            <a:r>
              <a:rPr lang="ko-KR" altLang="en-US" sz="1800" dirty="0" err="1">
                <a:latin typeface="맑은 고딕" panose="020B0503020000020004" pitchFamily="50" charset="-127"/>
              </a:rPr>
              <a:t>모가있다면</a:t>
            </a:r>
            <a:r>
              <a:rPr lang="ko-KR" altLang="en-US" sz="1800" dirty="0">
                <a:latin typeface="맑은 고딕" panose="020B0503020000020004" pitchFamily="50" charset="-127"/>
              </a:rPr>
              <a:t> 다시 덮고 </a:t>
            </a:r>
            <a:r>
              <a:rPr lang="en-US" altLang="ko-KR" sz="1800" dirty="0">
                <a:latin typeface="맑은 고딕" panose="020B0503020000020004" pitchFamily="50" charset="-127"/>
              </a:rPr>
              <a:t>1.2</a:t>
            </a:r>
            <a:r>
              <a:rPr lang="ko-KR" altLang="en-US" sz="1800" dirty="0">
                <a:latin typeface="맑은 고딕" panose="020B0503020000020004" pitchFamily="50" charset="-127"/>
              </a:rPr>
              <a:t>분 </a:t>
            </a:r>
            <a:r>
              <a:rPr lang="ko-KR" altLang="en-US" sz="1800" dirty="0" err="1">
                <a:latin typeface="맑은 고딕" panose="020B0503020000020004" pitchFamily="50" charset="-127"/>
              </a:rPr>
              <a:t>더둔다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75C011A9-D736-4438-9BB5-F81789CA47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810369" y="4242815"/>
            <a:ext cx="2057400" cy="1768808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1600" dirty="0" err="1">
                <a:latin typeface="맑은 고딕" panose="020B0503020000020004" pitchFamily="50" charset="-127"/>
              </a:rPr>
              <a:t>물티슈로</a:t>
            </a:r>
            <a:r>
              <a:rPr lang="ko-KR" altLang="en-US" sz="1600" dirty="0">
                <a:latin typeface="맑은 고딕" panose="020B0503020000020004" pitchFamily="50" charset="-127"/>
              </a:rPr>
              <a:t> 닦고</a:t>
            </a:r>
            <a:endParaRPr lang="en-US" altLang="ko-KR" sz="1600" dirty="0">
              <a:latin typeface="맑은 고딕" panose="020B0503020000020004" pitchFamily="50" charset="-127"/>
            </a:endParaRPr>
          </a:p>
          <a:p>
            <a:pPr rtl="0"/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브러쉬로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뿌리부분을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한번더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깨끗하게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닦아낸후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바세린을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브러쉬에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뭍혀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힘을빼고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뿌리부터 빗어준다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60049D3B-4850-4D95-B946-4AFE0126F2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03846" y="5381324"/>
            <a:ext cx="2057400" cy="644525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160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너무짧은</a:t>
            </a:r>
            <a:r>
              <a:rPr lang="ko-KR" altLang="en-US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속눈썹은 </a:t>
            </a:r>
            <a:r>
              <a:rPr lang="ko-KR" altLang="en-US" sz="160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글루사용</a:t>
            </a:r>
            <a:endParaRPr lang="ko-KR" altLang="en-US" sz="16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날짜 개체 틀 29">
            <a:extLst>
              <a:ext uri="{FF2B5EF4-FFF2-40B4-BE49-F238E27FC236}">
                <a16:creationId xmlns:a16="http://schemas.microsoft.com/office/drawing/2014/main" id="{F66896BE-3509-49D5-A28D-97859D74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9/3/20XX</a:t>
            </a:r>
          </a:p>
        </p:txBody>
      </p:sp>
      <p:sp>
        <p:nvSpPr>
          <p:cNvPr id="31" name="바닥글 개체 틀 30">
            <a:extLst>
              <a:ext uri="{FF2B5EF4-FFF2-40B4-BE49-F238E27FC236}">
                <a16:creationId xmlns:a16="http://schemas.microsoft.com/office/drawing/2014/main" id="{72FA7226-D67B-432B-A25E-F3656C32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프레젠테이션 제목</a:t>
            </a:r>
          </a:p>
        </p:txBody>
      </p:sp>
      <p:sp>
        <p:nvSpPr>
          <p:cNvPr id="32" name="슬라이드 번호 개체 틀 31">
            <a:extLst>
              <a:ext uri="{FF2B5EF4-FFF2-40B4-BE49-F238E27FC236}">
                <a16:creationId xmlns:a16="http://schemas.microsoft.com/office/drawing/2014/main" id="{89BE6787-F451-403C-864D-CA5BF63B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8" name="그림 개체 틀 22">
            <a:extLst>
              <a:ext uri="{FF2B5EF4-FFF2-40B4-BE49-F238E27FC236}">
                <a16:creationId xmlns:a16="http://schemas.microsoft.com/office/drawing/2014/main" id="{C9239CE3-A1B0-4FE3-A917-474C46EE15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64" r="4764"/>
          <a:stretch/>
        </p:blipFill>
        <p:spPr>
          <a:xfrm>
            <a:off x="2854777" y="2117945"/>
            <a:ext cx="2053231" cy="166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그림 개체 틀 22">
            <a:extLst>
              <a:ext uri="{FF2B5EF4-FFF2-40B4-BE49-F238E27FC236}">
                <a16:creationId xmlns:a16="http://schemas.microsoft.com/office/drawing/2014/main" id="{10DD728B-6F73-492A-9915-00EE8258F6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48" r="9348"/>
          <a:stretch/>
        </p:blipFill>
        <p:spPr>
          <a:xfrm>
            <a:off x="379236" y="1943203"/>
            <a:ext cx="2367626" cy="204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그림 개체 틀 22">
            <a:extLst>
              <a:ext uri="{FF2B5EF4-FFF2-40B4-BE49-F238E27FC236}">
                <a16:creationId xmlns:a16="http://schemas.microsoft.com/office/drawing/2014/main" id="{C1D58797-2E53-4864-9E9D-464D26081D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6" r="296"/>
          <a:stretch/>
        </p:blipFill>
        <p:spPr>
          <a:xfrm>
            <a:off x="8313467" y="1925018"/>
            <a:ext cx="2367626" cy="204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그림 개체 틀 22">
            <a:extLst>
              <a:ext uri="{FF2B5EF4-FFF2-40B4-BE49-F238E27FC236}">
                <a16:creationId xmlns:a16="http://schemas.microsoft.com/office/drawing/2014/main" id="{677FF3DA-34FC-4EED-8EF6-BF36F3D4D3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838" b="2838"/>
          <a:stretch/>
        </p:blipFill>
        <p:spPr>
          <a:xfrm>
            <a:off x="5241838" y="1742757"/>
            <a:ext cx="2367626" cy="204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785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D729CCBC-5442-4C93-B800-2D4D325D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b="1" i="0" dirty="0"/>
              <a:t>시술 과정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2EE63CD2-A142-4385-BA8D-E3DBBDE8F7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66020" y="4242814"/>
            <a:ext cx="2057400" cy="2048046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dirty="0">
                <a:latin typeface="맑은 고딕" panose="020B0503020000020004" pitchFamily="50" charset="-127"/>
              </a:rPr>
              <a:t>점막과 </a:t>
            </a:r>
            <a:r>
              <a:rPr lang="ko-KR" altLang="en-US" dirty="0" err="1">
                <a:latin typeface="맑은 고딕" panose="020B0503020000020004" pitchFamily="50" charset="-127"/>
              </a:rPr>
              <a:t>롯드사이</a:t>
            </a:r>
            <a:r>
              <a:rPr lang="ko-KR" altLang="en-US" dirty="0">
                <a:latin typeface="맑은 고딕" panose="020B0503020000020004" pitchFamily="50" charset="-127"/>
              </a:rPr>
              <a:t> 틈이 균일하게 눈 앞</a:t>
            </a:r>
            <a:r>
              <a:rPr lang="en-US" altLang="ko-KR" dirty="0">
                <a:latin typeface="맑은 고딕" panose="020B0503020000020004" pitchFamily="50" charset="-127"/>
              </a:rPr>
              <a:t>.</a:t>
            </a:r>
            <a:r>
              <a:rPr lang="ko-KR" altLang="en-US" dirty="0">
                <a:latin typeface="맑은 고딕" panose="020B0503020000020004" pitchFamily="50" charset="-127"/>
              </a:rPr>
              <a:t>뒤 눌러주면서 틈없이 올린다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E8B7117-A519-4B56-9893-9D8BE5520B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65218" y="4242814"/>
            <a:ext cx="2057400" cy="1124283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1800" dirty="0" err="1">
                <a:latin typeface="맑은 고딕" panose="020B0503020000020004" pitchFamily="50" charset="-127"/>
              </a:rPr>
              <a:t>브러쉬로</a:t>
            </a:r>
            <a:r>
              <a:rPr lang="ko-KR" altLang="en-US" sz="1800" dirty="0">
                <a:latin typeface="맑은 고딕" panose="020B0503020000020004" pitchFamily="50" charset="-127"/>
              </a:rPr>
              <a:t>  </a:t>
            </a:r>
            <a:r>
              <a:rPr lang="en-US" altLang="ko-KR" sz="1800" dirty="0">
                <a:latin typeface="맑은 고딕" panose="020B0503020000020004" pitchFamily="50" charset="-127"/>
              </a:rPr>
              <a:t>2</a:t>
            </a:r>
            <a:r>
              <a:rPr lang="ko-KR" altLang="en-US" sz="1800" dirty="0">
                <a:latin typeface="맑은 고딕" panose="020B0503020000020004" pitchFamily="50" charset="-127"/>
              </a:rPr>
              <a:t>제를 올리고 </a:t>
            </a:r>
            <a:r>
              <a:rPr lang="en-US" altLang="ko-KR" sz="1800" dirty="0">
                <a:latin typeface="맑은 고딕" panose="020B0503020000020004" pitchFamily="50" charset="-127"/>
              </a:rPr>
              <a:t>5</a:t>
            </a:r>
            <a:r>
              <a:rPr lang="ko-KR" altLang="en-US" sz="1800" dirty="0">
                <a:latin typeface="맑은 고딕" panose="020B0503020000020004" pitchFamily="50" charset="-127"/>
              </a:rPr>
              <a:t>분 둔다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F088A138-11AC-4A09-ABC8-8DA1BF3A3C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39880" y="4242814"/>
            <a:ext cx="2057400" cy="1768809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1800" dirty="0" err="1">
                <a:latin typeface="맑은 고딕" panose="020B0503020000020004" pitchFamily="50" charset="-127"/>
              </a:rPr>
              <a:t>물티슈로</a:t>
            </a:r>
            <a:r>
              <a:rPr lang="ko-KR" altLang="en-US" sz="1800" dirty="0">
                <a:latin typeface="맑은 고딕" panose="020B0503020000020004" pitchFamily="50" charset="-127"/>
              </a:rPr>
              <a:t> 닦아낸다  펌이 끝났기때문에 가로세로 </a:t>
            </a:r>
            <a:r>
              <a:rPr lang="ko-KR" altLang="en-US" sz="1800" dirty="0" err="1">
                <a:latin typeface="맑은 고딕" panose="020B0503020000020004" pitchFamily="50" charset="-127"/>
              </a:rPr>
              <a:t>닦아도됨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75C011A9-D736-4438-9BB5-F81789CA47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810369" y="4242815"/>
            <a:ext cx="2057400" cy="1768808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1600" dirty="0" err="1">
                <a:latin typeface="맑은 고딕" panose="020B0503020000020004" pitchFamily="50" charset="-127"/>
              </a:rPr>
              <a:t>롯드</a:t>
            </a:r>
            <a:r>
              <a:rPr lang="ko-KR" altLang="en-US" sz="1600" dirty="0">
                <a:latin typeface="맑은 고딕" panose="020B0503020000020004" pitchFamily="50" charset="-127"/>
              </a:rPr>
              <a:t> </a:t>
            </a:r>
            <a:r>
              <a:rPr lang="ko-KR" altLang="en-US" sz="1600" dirty="0" err="1">
                <a:latin typeface="맑은 고딕" panose="020B0503020000020004" pitchFamily="50" charset="-127"/>
              </a:rPr>
              <a:t>제거후</a:t>
            </a:r>
            <a:r>
              <a:rPr lang="ko-KR" altLang="en-US" sz="1600" dirty="0">
                <a:latin typeface="맑은 고딕" panose="020B0503020000020004" pitchFamily="50" charset="-127"/>
              </a:rPr>
              <a:t> 에센스로 마무리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C15C2B3A-7767-4BAD-843D-060598064B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62805" y="5367098"/>
            <a:ext cx="2057400" cy="6445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ko-KR" altLang="en-US" sz="2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빠져나오는 모는 </a:t>
            </a:r>
            <a:r>
              <a:rPr lang="ko-KR" altLang="en-US" sz="200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펌지로</a:t>
            </a:r>
            <a:r>
              <a:rPr lang="ko-KR" altLang="en-US" sz="2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고정</a:t>
            </a:r>
            <a:endParaRPr lang="ko-KR" altLang="en-US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날짜 개체 틀 29">
            <a:extLst>
              <a:ext uri="{FF2B5EF4-FFF2-40B4-BE49-F238E27FC236}">
                <a16:creationId xmlns:a16="http://schemas.microsoft.com/office/drawing/2014/main" id="{F66896BE-3509-49D5-A28D-97859D74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9/3/20XX</a:t>
            </a:r>
          </a:p>
        </p:txBody>
      </p:sp>
      <p:sp>
        <p:nvSpPr>
          <p:cNvPr id="31" name="바닥글 개체 틀 30">
            <a:extLst>
              <a:ext uri="{FF2B5EF4-FFF2-40B4-BE49-F238E27FC236}">
                <a16:creationId xmlns:a16="http://schemas.microsoft.com/office/drawing/2014/main" id="{72FA7226-D67B-432B-A25E-F3656C32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프레젠테이션 제목</a:t>
            </a:r>
          </a:p>
        </p:txBody>
      </p:sp>
      <p:pic>
        <p:nvPicPr>
          <p:cNvPr id="37" name="그림 개체 틀 22">
            <a:extLst>
              <a:ext uri="{FF2B5EF4-FFF2-40B4-BE49-F238E27FC236}">
                <a16:creationId xmlns:a16="http://schemas.microsoft.com/office/drawing/2014/main" id="{10DD728B-6F73-492A-9915-00EE8258F6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2" r="2312"/>
          <a:stretch/>
        </p:blipFill>
        <p:spPr>
          <a:xfrm>
            <a:off x="7129654" y="1970088"/>
            <a:ext cx="2367626" cy="204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그림 개체 틀 22">
            <a:extLst>
              <a:ext uri="{FF2B5EF4-FFF2-40B4-BE49-F238E27FC236}">
                <a16:creationId xmlns:a16="http://schemas.microsoft.com/office/drawing/2014/main" id="{C1D58797-2E53-4864-9E9D-464D26081D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58" b="1758"/>
          <a:stretch/>
        </p:blipFill>
        <p:spPr>
          <a:xfrm>
            <a:off x="9497280" y="1850040"/>
            <a:ext cx="2367626" cy="204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그림 개체 틀 22">
            <a:extLst>
              <a:ext uri="{FF2B5EF4-FFF2-40B4-BE49-F238E27FC236}">
                <a16:creationId xmlns:a16="http://schemas.microsoft.com/office/drawing/2014/main" id="{677FF3DA-34FC-4EED-8EF6-BF36F3D4D3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68" b="1168"/>
          <a:stretch/>
        </p:blipFill>
        <p:spPr>
          <a:xfrm>
            <a:off x="4761246" y="1942727"/>
            <a:ext cx="2367626" cy="204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그림 개체 틀 22">
            <a:extLst>
              <a:ext uri="{FF2B5EF4-FFF2-40B4-BE49-F238E27FC236}">
                <a16:creationId xmlns:a16="http://schemas.microsoft.com/office/drawing/2014/main" id="{4A5FA7D3-1C70-4EB5-B6D7-780D603B13F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29" r="1729"/>
          <a:stretch/>
        </p:blipFill>
        <p:spPr>
          <a:xfrm>
            <a:off x="1510907" y="1903601"/>
            <a:ext cx="2367626" cy="204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2655323"/>
      </p:ext>
    </p:extLst>
  </p:cSld>
  <p:clrMapOvr>
    <a:masterClrMapping/>
  </p:clrMapOvr>
</p:sld>
</file>

<file path=ppt/theme/theme1.xml><?xml version="1.0" encoding="utf-8"?>
<a:theme xmlns:a="http://schemas.openxmlformats.org/drawingml/2006/main" name="브러시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29_TF89080264_Win32" id="{A8B6BB2C-31B2-4AC2-9060-2CE5D10FE229}" vid="{35C5C16E-32D9-4736-BC49-174133B9C525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브러시 프레젠테이션</Template>
  <TotalTime>204</TotalTime>
  <Words>474</Words>
  <Application>Microsoft Office PowerPoint</Application>
  <PresentationFormat>와이드스크린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Elephant</vt:lpstr>
      <vt:lpstr>맑은 고딕</vt:lpstr>
      <vt:lpstr>한컴 고딕</vt:lpstr>
      <vt:lpstr>Arial</vt:lpstr>
      <vt:lpstr>Calibri</vt:lpstr>
      <vt:lpstr>Century Gothic</vt:lpstr>
      <vt:lpstr>브러시</vt:lpstr>
      <vt:lpstr>매직 얼리펌</vt:lpstr>
      <vt:lpstr>안건 </vt:lpstr>
      <vt:lpstr>펌 시술 가능 시기</vt:lpstr>
      <vt:lpstr>펌의 장. 단점</vt:lpstr>
      <vt:lpstr>눈에 따른 특이사항</vt:lpstr>
      <vt:lpstr>층이 많은 속눈썹</vt:lpstr>
      <vt:lpstr>속눈썹디자인</vt:lpstr>
      <vt:lpstr>시술 과정</vt:lpstr>
      <vt:lpstr>시술 과정</vt:lpstr>
      <vt:lpstr>시작이 반 ! 노력하는 만큼 반드시 결과는 따를 겁니다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얼리펌 이론</dc:title>
  <dc:creator>rldrk110@gmail.com</dc:creator>
  <cp:lastModifiedBy>rldrk110@gmail.com</cp:lastModifiedBy>
  <cp:revision>16</cp:revision>
  <dcterms:created xsi:type="dcterms:W3CDTF">2020-11-12T01:03:14Z</dcterms:created>
  <dcterms:modified xsi:type="dcterms:W3CDTF">2020-12-01T15:39:31Z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