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97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858559-279E-4BAC-B4BE-70EEE96C35E4}" type="datetimeFigureOut">
              <a:rPr lang="ko-KR" altLang="en-US" smtClean="0"/>
              <a:t>2020-11-03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1A2632-3645-4267-A41F-05E5C9B6DB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000364" y="1142984"/>
            <a:ext cx="4643470" cy="1571636"/>
          </a:xfrm>
        </p:spPr>
        <p:txBody>
          <a:bodyPr>
            <a:normAutofit/>
          </a:bodyPr>
          <a:lstStyle/>
          <a:p>
            <a:r>
              <a:rPr lang="ko-KR" altLang="en-US" sz="6600" dirty="0"/>
              <a:t>발명특허</a:t>
            </a:r>
            <a:r>
              <a:rPr lang="ko-KR" altLang="en-US" sz="4000" dirty="0"/>
              <a:t> 시안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57818" y="3786190"/>
            <a:ext cx="3429024" cy="2357454"/>
          </a:xfrm>
        </p:spPr>
        <p:txBody>
          <a:bodyPr>
            <a:normAutofit/>
          </a:bodyPr>
          <a:lstStyle/>
          <a:p>
            <a:r>
              <a:rPr lang="ko-KR" altLang="en-US" dirty="0"/>
              <a:t>제목 </a:t>
            </a:r>
            <a:r>
              <a:rPr lang="en-US" altLang="ko-KR" dirty="0"/>
              <a:t>: </a:t>
            </a:r>
            <a:r>
              <a:rPr lang="ko-KR" altLang="en-US" dirty="0" err="1"/>
              <a:t>고정접이식</a:t>
            </a:r>
            <a:r>
              <a:rPr lang="ko-KR" altLang="en-US" dirty="0"/>
              <a:t> 컵라면 뚜껑</a:t>
            </a:r>
            <a:endParaRPr lang="en-US" altLang="ko-KR" dirty="0"/>
          </a:p>
          <a:p>
            <a:r>
              <a:rPr lang="ko-KR" altLang="en-US" dirty="0"/>
              <a:t>작성자 </a:t>
            </a:r>
            <a:r>
              <a:rPr lang="en-US" altLang="ko-KR" dirty="0"/>
              <a:t>: </a:t>
            </a:r>
            <a:r>
              <a:rPr lang="ko-KR" altLang="en-US" dirty="0" err="1"/>
              <a:t>손무비</a:t>
            </a:r>
            <a:endParaRPr lang="en-US" altLang="ko-KR" dirty="0"/>
          </a:p>
          <a:p>
            <a:r>
              <a:rPr lang="ko-KR" altLang="en-US" dirty="0"/>
              <a:t>전화 </a:t>
            </a:r>
            <a:r>
              <a:rPr lang="en-US" altLang="ko-KR" dirty="0"/>
              <a:t>: 010-4195-3822</a:t>
            </a:r>
          </a:p>
          <a:p>
            <a:r>
              <a:rPr lang="ko-KR" altLang="en-US" dirty="0"/>
              <a:t>주소 </a:t>
            </a:r>
            <a:r>
              <a:rPr lang="en-US" altLang="ko-KR" dirty="0"/>
              <a:t>: </a:t>
            </a:r>
            <a:r>
              <a:rPr lang="ko-KR" altLang="en-US" dirty="0"/>
              <a:t>경기도 </a:t>
            </a:r>
            <a:r>
              <a:rPr lang="ko-KR" altLang="en-US" dirty="0" err="1"/>
              <a:t>화성시</a:t>
            </a:r>
            <a:r>
              <a:rPr lang="ko-KR" altLang="en-US" dirty="0"/>
              <a:t> </a:t>
            </a:r>
            <a:r>
              <a:rPr lang="ko-KR" altLang="en-US" dirty="0" err="1"/>
              <a:t>동탄대로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길 </a:t>
            </a:r>
            <a:r>
              <a:rPr lang="en-US" altLang="ko-KR" dirty="0"/>
              <a:t>20 (</a:t>
            </a:r>
            <a:r>
              <a:rPr lang="ko-KR" altLang="en-US" dirty="0" err="1"/>
              <a:t>풍림아이원</a:t>
            </a:r>
            <a:r>
              <a:rPr lang="en-US" altLang="ko-KR" dirty="0"/>
              <a:t>) 2911-906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-</a:t>
            </a:r>
            <a:r>
              <a:rPr lang="ko-KR" altLang="en-US" sz="4400" dirty="0" err="1"/>
              <a:t>고정접이식</a:t>
            </a:r>
            <a:r>
              <a:rPr lang="ko-KR" altLang="en-US" sz="4400" dirty="0"/>
              <a:t> 컵라면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컵용기</a:t>
            </a:r>
            <a:r>
              <a:rPr lang="en-US" altLang="ko-KR" sz="4400" dirty="0"/>
              <a:t>-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일반 컵라면 뚜껑의 경우 오픈 후에 닫히지 않습니다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en-US" altLang="ko-KR" dirty="0"/>
              <a:t>    </a:t>
            </a:r>
            <a:r>
              <a:rPr lang="ko-KR" altLang="en-US" dirty="0"/>
              <a:t>이로 인하여 젓가락</a:t>
            </a:r>
            <a:r>
              <a:rPr lang="en-US" altLang="ko-KR" dirty="0"/>
              <a:t>, </a:t>
            </a:r>
            <a:r>
              <a:rPr lang="ko-KR" altLang="en-US" dirty="0"/>
              <a:t>물건 올리기</a:t>
            </a:r>
            <a:r>
              <a:rPr lang="en-US" altLang="ko-KR" dirty="0"/>
              <a:t>, </a:t>
            </a:r>
            <a:r>
              <a:rPr lang="ko-KR" altLang="en-US" dirty="0"/>
              <a:t>별도의 플라스틱 용기 사용 등 이 있으나 번거롭고 별도의 구비가 필요할 수 있습니다</a:t>
            </a:r>
            <a:r>
              <a:rPr lang="en-US" altLang="ko-KR" dirty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/>
          </a:p>
        </p:txBody>
      </p:sp>
      <p:pic>
        <p:nvPicPr>
          <p:cNvPr id="4" name="그림 3" descr="[편집]용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214686"/>
            <a:ext cx="2000246" cy="2666995"/>
          </a:xfrm>
          <a:prstGeom prst="rect">
            <a:avLst/>
          </a:prstGeom>
        </p:spPr>
      </p:pic>
      <p:pic>
        <p:nvPicPr>
          <p:cNvPr id="5" name="그림 4" descr="[편집]용기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3214686"/>
            <a:ext cx="2000246" cy="2666994"/>
          </a:xfrm>
          <a:prstGeom prst="rect">
            <a:avLst/>
          </a:prstGeom>
        </p:spPr>
      </p:pic>
      <p:pic>
        <p:nvPicPr>
          <p:cNvPr id="6" name="그림 5" descr="[편집]용기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14686"/>
            <a:ext cx="2000246" cy="2666994"/>
          </a:xfrm>
          <a:prstGeom prst="rect">
            <a:avLst/>
          </a:prstGeom>
        </p:spPr>
      </p:pic>
      <p:pic>
        <p:nvPicPr>
          <p:cNvPr id="7" name="그림 6" descr="[편집]용기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3214686"/>
            <a:ext cx="2000246" cy="26669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8662" y="592933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오픈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592933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(</a:t>
            </a:r>
            <a:r>
              <a:rPr lang="ko-KR" altLang="en-US" dirty="0"/>
              <a:t>일반고정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5929330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자연 열림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3768" y="592933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고정방법</a:t>
            </a:r>
            <a:r>
              <a:rPr lang="en-US" altLang="ko-KR" dirty="0"/>
              <a:t>1)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그림과 같이 인체에 무해한 </a:t>
            </a:r>
            <a:r>
              <a:rPr lang="en-US" altLang="ko-KR" dirty="0"/>
              <a:t>(</a:t>
            </a:r>
            <a:r>
              <a:rPr lang="ko-KR" altLang="en-US" dirty="0"/>
              <a:t>알루미늄합금</a:t>
            </a:r>
            <a:r>
              <a:rPr lang="en-US" altLang="ko-KR" dirty="0"/>
              <a:t>, </a:t>
            </a:r>
            <a:r>
              <a:rPr lang="ko-KR" altLang="en-US" dirty="0"/>
              <a:t>구리합금 등</a:t>
            </a:r>
            <a:r>
              <a:rPr lang="en-US" altLang="ko-KR" dirty="0"/>
              <a:t>)</a:t>
            </a:r>
            <a:r>
              <a:rPr lang="ko-KR" altLang="en-US" dirty="0"/>
              <a:t>을 사용하며</a:t>
            </a:r>
            <a:r>
              <a:rPr lang="en-US" altLang="ko-KR" dirty="0"/>
              <a:t>, </a:t>
            </a:r>
            <a:r>
              <a:rPr lang="ko-KR" altLang="en-US" dirty="0"/>
              <a:t>크기와 모양을 적절한 디자인에 따라 변경 가능합니다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주된 목적은 소성가능</a:t>
            </a:r>
            <a:r>
              <a:rPr lang="en-US" altLang="ko-KR" dirty="0"/>
              <a:t>(</a:t>
            </a:r>
            <a:r>
              <a:rPr lang="ko-KR" altLang="en-US" dirty="0"/>
              <a:t>형상 변형</a:t>
            </a:r>
            <a:r>
              <a:rPr lang="en-US" altLang="ko-KR" dirty="0"/>
              <a:t>)</a:t>
            </a:r>
            <a:r>
              <a:rPr lang="ko-KR" altLang="en-US" dirty="0"/>
              <a:t>이 되는 재질을 부착 또는 코팅하여 고정하는 원리 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pPr>
              <a:buNone/>
            </a:pPr>
            <a:endParaRPr lang="en-US" altLang="ko-KR" dirty="0"/>
          </a:p>
        </p:txBody>
      </p:sp>
      <p:pic>
        <p:nvPicPr>
          <p:cNvPr id="5" name="그림 4" descr="[편집]용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214686"/>
            <a:ext cx="2000246" cy="2666994"/>
          </a:xfrm>
          <a:prstGeom prst="rect">
            <a:avLst/>
          </a:prstGeom>
        </p:spPr>
      </p:pic>
      <p:pic>
        <p:nvPicPr>
          <p:cNvPr id="6" name="그림 5" descr="[편집]용기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3214686"/>
            <a:ext cx="2000245" cy="2666994"/>
          </a:xfrm>
          <a:prstGeom prst="rect">
            <a:avLst/>
          </a:prstGeom>
        </p:spPr>
      </p:pic>
      <p:pic>
        <p:nvPicPr>
          <p:cNvPr id="7" name="그림 6" descr="[편집]용기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14686"/>
            <a:ext cx="2000245" cy="2666994"/>
          </a:xfrm>
          <a:prstGeom prst="rect">
            <a:avLst/>
          </a:prstGeom>
        </p:spPr>
      </p:pic>
      <p:pic>
        <p:nvPicPr>
          <p:cNvPr id="8" name="그림 7" descr="[편집]용기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3214686"/>
            <a:ext cx="2000245" cy="26669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5929330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(</a:t>
            </a:r>
            <a:r>
              <a:rPr lang="ko-KR" altLang="en-US" dirty="0"/>
              <a:t>알루미늄합금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592933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부착 또는 코팅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5929330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접이 고정된 모습</a:t>
            </a:r>
            <a:r>
              <a:rPr lang="en-US" altLang="ko-KR" dirty="0"/>
              <a:t>1)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86578" y="5929330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</a:t>
            </a:r>
            <a:r>
              <a:rPr lang="ko-KR" altLang="en-US" dirty="0"/>
              <a:t>접이 고정된 모습</a:t>
            </a:r>
            <a:r>
              <a:rPr lang="en-US" altLang="ko-KR" dirty="0"/>
              <a:t>2)</a:t>
            </a:r>
            <a:endParaRPr lang="ko-KR" altLang="en-US" dirty="0"/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73CFC6F7-B913-493F-A31F-B39E988A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altLang="ko-KR" sz="4400" dirty="0"/>
              <a:t>-</a:t>
            </a:r>
            <a:r>
              <a:rPr lang="ko-KR" altLang="en-US" sz="4400" dirty="0" err="1"/>
              <a:t>고정접이식</a:t>
            </a:r>
            <a:r>
              <a:rPr lang="ko-KR" altLang="en-US" sz="4400" dirty="0"/>
              <a:t> 컵라면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컵용기</a:t>
            </a:r>
            <a:r>
              <a:rPr lang="en-US" altLang="ko-KR" sz="4400" dirty="0"/>
              <a:t>-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고정재질 </a:t>
            </a:r>
            <a:r>
              <a:rPr lang="en-US" altLang="ko-KR" dirty="0"/>
              <a:t>: </a:t>
            </a:r>
            <a:r>
              <a:rPr lang="ko-KR" altLang="en-US" dirty="0"/>
              <a:t>알루미늄 합금 또는 구리합금 등 </a:t>
            </a:r>
            <a:r>
              <a:rPr lang="en-US" altLang="ko-KR" dirty="0"/>
              <a:t>(</a:t>
            </a:r>
            <a:r>
              <a:rPr lang="ko-KR" altLang="en-US" dirty="0"/>
              <a:t>인체에 무해한 재질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모양 </a:t>
            </a:r>
            <a:r>
              <a:rPr lang="en-US" altLang="ko-KR" dirty="0"/>
              <a:t>: </a:t>
            </a:r>
            <a:r>
              <a:rPr lang="ko-KR" altLang="en-US" dirty="0"/>
              <a:t>일자형</a:t>
            </a:r>
            <a:r>
              <a:rPr lang="en-US" altLang="ko-KR" dirty="0"/>
              <a:t>, </a:t>
            </a:r>
            <a:r>
              <a:rPr lang="ko-KR" altLang="en-US" dirty="0"/>
              <a:t>또는 </a:t>
            </a:r>
            <a:r>
              <a:rPr lang="ko-KR" altLang="en-US" dirty="0" err="1"/>
              <a:t>둥근형이나</a:t>
            </a:r>
            <a:r>
              <a:rPr lang="ko-KR" altLang="en-US" dirty="0"/>
              <a:t> </a:t>
            </a:r>
            <a:r>
              <a:rPr lang="ko-KR" altLang="en-US" dirty="0" err="1"/>
              <a:t>다각형등</a:t>
            </a:r>
            <a:r>
              <a:rPr lang="ko-KR" altLang="en-US" dirty="0"/>
              <a:t> </a:t>
            </a:r>
            <a:r>
              <a:rPr lang="ko-KR" altLang="en-US" dirty="0" err="1"/>
              <a:t>여러디자인</a:t>
            </a:r>
            <a:r>
              <a:rPr lang="ko-KR" altLang="en-US" dirty="0"/>
              <a:t> 사용</a:t>
            </a:r>
            <a:endParaRPr lang="en-US" altLang="ko-KR" dirty="0"/>
          </a:p>
          <a:p>
            <a:r>
              <a:rPr lang="ko-KR" altLang="en-US" dirty="0"/>
              <a:t>목적 </a:t>
            </a:r>
            <a:r>
              <a:rPr lang="en-US" altLang="ko-KR" dirty="0"/>
              <a:t>: </a:t>
            </a:r>
            <a:r>
              <a:rPr lang="ko-KR" altLang="en-US" dirty="0" err="1"/>
              <a:t>접이고정형</a:t>
            </a:r>
            <a:endParaRPr lang="en-US" altLang="ko-KR" dirty="0"/>
          </a:p>
          <a:p>
            <a:r>
              <a:rPr lang="ko-KR" altLang="en-US" dirty="0"/>
              <a:t>적용 </a:t>
            </a:r>
            <a:r>
              <a:rPr lang="en-US" altLang="ko-KR" dirty="0"/>
              <a:t>: </a:t>
            </a:r>
            <a:r>
              <a:rPr lang="ko-KR" altLang="en-US" dirty="0"/>
              <a:t>컵라면</a:t>
            </a:r>
            <a:r>
              <a:rPr lang="en-US" altLang="ko-KR" dirty="0"/>
              <a:t>, </a:t>
            </a:r>
            <a:r>
              <a:rPr lang="ko-KR" altLang="en-US" dirty="0"/>
              <a:t>국거리용 등의 </a:t>
            </a:r>
            <a:r>
              <a:rPr lang="ko-KR" altLang="en-US" dirty="0" err="1"/>
              <a:t>컵용기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1071538" y="3500438"/>
            <a:ext cx="2143140" cy="2428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 6"/>
          <p:cNvSpPr/>
          <p:nvPr/>
        </p:nvSpPr>
        <p:spPr>
          <a:xfrm>
            <a:off x="1593410" y="5758004"/>
            <a:ext cx="986828" cy="517556"/>
          </a:xfrm>
          <a:custGeom>
            <a:avLst/>
            <a:gdLst>
              <a:gd name="connsiteX0" fmla="*/ 0 w 986828"/>
              <a:gd name="connsiteY0" fmla="*/ 0 h 517556"/>
              <a:gd name="connsiteX1" fmla="*/ 452673 w 986828"/>
              <a:gd name="connsiteY1" fmla="*/ 506994 h 517556"/>
              <a:gd name="connsiteX2" fmla="*/ 986828 w 986828"/>
              <a:gd name="connsiteY2" fmla="*/ 63374 h 51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828" h="517556">
                <a:moveTo>
                  <a:pt x="0" y="0"/>
                </a:moveTo>
                <a:cubicBezTo>
                  <a:pt x="144101" y="248216"/>
                  <a:pt x="288202" y="496432"/>
                  <a:pt x="452673" y="506994"/>
                </a:cubicBezTo>
                <a:cubicBezTo>
                  <a:pt x="617144" y="517556"/>
                  <a:pt x="857062" y="212756"/>
                  <a:pt x="986828" y="6337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57290" y="400050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컵라면 뚜껑 상면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000232" y="5643578"/>
            <a:ext cx="142876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3571868" y="3500438"/>
            <a:ext cx="2143140" cy="2428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자유형 15"/>
          <p:cNvSpPr/>
          <p:nvPr/>
        </p:nvSpPr>
        <p:spPr>
          <a:xfrm>
            <a:off x="4093740" y="5758004"/>
            <a:ext cx="986828" cy="517556"/>
          </a:xfrm>
          <a:custGeom>
            <a:avLst/>
            <a:gdLst>
              <a:gd name="connsiteX0" fmla="*/ 0 w 986828"/>
              <a:gd name="connsiteY0" fmla="*/ 0 h 517556"/>
              <a:gd name="connsiteX1" fmla="*/ 452673 w 986828"/>
              <a:gd name="connsiteY1" fmla="*/ 506994 h 517556"/>
              <a:gd name="connsiteX2" fmla="*/ 986828 w 986828"/>
              <a:gd name="connsiteY2" fmla="*/ 63374 h 51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828" h="517556">
                <a:moveTo>
                  <a:pt x="0" y="0"/>
                </a:moveTo>
                <a:cubicBezTo>
                  <a:pt x="144101" y="248216"/>
                  <a:pt x="288202" y="496432"/>
                  <a:pt x="452673" y="506994"/>
                </a:cubicBezTo>
                <a:cubicBezTo>
                  <a:pt x="617144" y="517556"/>
                  <a:pt x="857062" y="212756"/>
                  <a:pt x="986828" y="6337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857620" y="400050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컵라면 뚜껑 상면</a:t>
            </a:r>
          </a:p>
        </p:txBody>
      </p:sp>
      <p:sp>
        <p:nvSpPr>
          <p:cNvPr id="18" name="타원 17"/>
          <p:cNvSpPr/>
          <p:nvPr/>
        </p:nvSpPr>
        <p:spPr>
          <a:xfrm>
            <a:off x="6000760" y="3429000"/>
            <a:ext cx="2143140" cy="2428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자유형 18"/>
          <p:cNvSpPr/>
          <p:nvPr/>
        </p:nvSpPr>
        <p:spPr>
          <a:xfrm>
            <a:off x="6522632" y="5686566"/>
            <a:ext cx="986828" cy="517556"/>
          </a:xfrm>
          <a:custGeom>
            <a:avLst/>
            <a:gdLst>
              <a:gd name="connsiteX0" fmla="*/ 0 w 986828"/>
              <a:gd name="connsiteY0" fmla="*/ 0 h 517556"/>
              <a:gd name="connsiteX1" fmla="*/ 452673 w 986828"/>
              <a:gd name="connsiteY1" fmla="*/ 506994 h 517556"/>
              <a:gd name="connsiteX2" fmla="*/ 986828 w 986828"/>
              <a:gd name="connsiteY2" fmla="*/ 63374 h 51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828" h="517556">
                <a:moveTo>
                  <a:pt x="0" y="0"/>
                </a:moveTo>
                <a:cubicBezTo>
                  <a:pt x="144101" y="248216"/>
                  <a:pt x="288202" y="496432"/>
                  <a:pt x="452673" y="506994"/>
                </a:cubicBezTo>
                <a:cubicBezTo>
                  <a:pt x="617144" y="517556"/>
                  <a:pt x="857062" y="212756"/>
                  <a:pt x="986828" y="6337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286512" y="3929066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컵라면 뚜껑 상면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4357686" y="5643578"/>
            <a:ext cx="428628" cy="3571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육각형 10"/>
          <p:cNvSpPr/>
          <p:nvPr/>
        </p:nvSpPr>
        <p:spPr>
          <a:xfrm>
            <a:off x="6786578" y="5500702"/>
            <a:ext cx="500066" cy="428628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57290" y="628652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방법 </a:t>
            </a:r>
            <a:r>
              <a:rPr lang="en-US" altLang="ko-KR" dirty="0"/>
              <a:t>: </a:t>
            </a:r>
            <a:r>
              <a:rPr lang="ko-KR" altLang="en-US" dirty="0"/>
              <a:t>일자형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00496" y="63579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방법 </a:t>
            </a:r>
            <a:r>
              <a:rPr lang="en-US" altLang="ko-KR" dirty="0"/>
              <a:t>: </a:t>
            </a:r>
            <a:r>
              <a:rPr lang="ko-KR" altLang="en-US" dirty="0"/>
              <a:t>원형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15074" y="6357958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방법 </a:t>
            </a:r>
            <a:r>
              <a:rPr lang="en-US" altLang="ko-KR" dirty="0"/>
              <a:t>: </a:t>
            </a:r>
            <a:r>
              <a:rPr lang="ko-KR" altLang="en-US" dirty="0"/>
              <a:t>다각형 형</a:t>
            </a:r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19EF6655-D81C-4F3C-A4DB-67DC2A21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altLang="ko-KR" sz="4400" dirty="0"/>
              <a:t>-</a:t>
            </a:r>
            <a:r>
              <a:rPr lang="ko-KR" altLang="en-US" sz="4400" dirty="0" err="1"/>
              <a:t>고정접이식</a:t>
            </a:r>
            <a:r>
              <a:rPr lang="ko-KR" altLang="en-US" sz="4400" dirty="0"/>
              <a:t> 컵라면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컵용기</a:t>
            </a:r>
            <a:r>
              <a:rPr lang="en-US" altLang="ko-KR" sz="4400" dirty="0"/>
              <a:t>-</a:t>
            </a:r>
            <a:endParaRPr lang="ko-KR" alt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196</Words>
  <Application>Microsoft Office PowerPoint</Application>
  <PresentationFormat>화면 슬라이드 쇼(4:3)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오렌지</vt:lpstr>
      <vt:lpstr>발명특허 시안</vt:lpstr>
      <vt:lpstr>-고정접이식 컵라면, 컵용기-</vt:lpstr>
      <vt:lpstr>-고정접이식 컵라면, 컵용기-</vt:lpstr>
      <vt:lpstr>-고정접이식 컵라면, 컵용기-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발명특허 시안</dc:title>
  <dc:creator>Samsung</dc:creator>
  <cp:lastModifiedBy>son moobi</cp:lastModifiedBy>
  <cp:revision>6</cp:revision>
  <dcterms:created xsi:type="dcterms:W3CDTF">2020-06-02T12:11:11Z</dcterms:created>
  <dcterms:modified xsi:type="dcterms:W3CDTF">2020-11-03T10:25:18Z</dcterms:modified>
</cp:coreProperties>
</file>