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003A-A931-403D-8A73-85B0B83909AC}" type="datetimeFigureOut">
              <a:rPr lang="ko-KR" altLang="en-US" smtClean="0"/>
              <a:pPr/>
              <a:t>2020-09-05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F7C0-D920-4AE0-AE20-8EA37F0C28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003A-A931-403D-8A73-85B0B83909AC}" type="datetimeFigureOut">
              <a:rPr lang="ko-KR" altLang="en-US" smtClean="0"/>
              <a:pPr/>
              <a:t>2020-09-05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F7C0-D920-4AE0-AE20-8EA37F0C28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003A-A931-403D-8A73-85B0B83909AC}" type="datetimeFigureOut">
              <a:rPr lang="ko-KR" altLang="en-US" smtClean="0"/>
              <a:pPr/>
              <a:t>2020-09-05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F7C0-D920-4AE0-AE20-8EA37F0C28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003A-A931-403D-8A73-85B0B83909AC}" type="datetimeFigureOut">
              <a:rPr lang="ko-KR" altLang="en-US" smtClean="0"/>
              <a:pPr/>
              <a:t>2020-09-05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F7C0-D920-4AE0-AE20-8EA37F0C28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003A-A931-403D-8A73-85B0B83909AC}" type="datetimeFigureOut">
              <a:rPr lang="ko-KR" altLang="en-US" smtClean="0"/>
              <a:pPr/>
              <a:t>2020-09-05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F7C0-D920-4AE0-AE20-8EA37F0C28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003A-A931-403D-8A73-85B0B83909AC}" type="datetimeFigureOut">
              <a:rPr lang="ko-KR" altLang="en-US" smtClean="0"/>
              <a:pPr/>
              <a:t>2020-09-05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F7C0-D920-4AE0-AE20-8EA37F0C28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003A-A931-403D-8A73-85B0B83909AC}" type="datetimeFigureOut">
              <a:rPr lang="ko-KR" altLang="en-US" smtClean="0"/>
              <a:pPr/>
              <a:t>2020-09-05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F7C0-D920-4AE0-AE20-8EA37F0C28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003A-A931-403D-8A73-85B0B83909AC}" type="datetimeFigureOut">
              <a:rPr lang="ko-KR" altLang="en-US" smtClean="0"/>
              <a:pPr/>
              <a:t>2020-09-05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F7C0-D920-4AE0-AE20-8EA37F0C28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003A-A931-403D-8A73-85B0B83909AC}" type="datetimeFigureOut">
              <a:rPr lang="ko-KR" altLang="en-US" smtClean="0"/>
              <a:pPr/>
              <a:t>2020-09-05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F7C0-D920-4AE0-AE20-8EA37F0C28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003A-A931-403D-8A73-85B0B83909AC}" type="datetimeFigureOut">
              <a:rPr lang="ko-KR" altLang="en-US" smtClean="0"/>
              <a:pPr/>
              <a:t>2020-09-05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F7C0-D920-4AE0-AE20-8EA37F0C28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003A-A931-403D-8A73-85B0B83909AC}" type="datetimeFigureOut">
              <a:rPr lang="ko-KR" altLang="en-US" smtClean="0"/>
              <a:pPr/>
              <a:t>2020-09-05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F7C0-D920-4AE0-AE20-8EA37F0C28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C003A-A931-403D-8A73-85B0B83909AC}" type="datetimeFigureOut">
              <a:rPr lang="ko-KR" altLang="en-US" smtClean="0"/>
              <a:pPr/>
              <a:t>2020-09-05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7F7C0-D920-4AE0-AE20-8EA37F0C28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사업\참고 자료\200809_개선 전 사진\IMG_729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85728"/>
            <a:ext cx="4054907" cy="6286520"/>
          </a:xfrm>
          <a:prstGeom prst="rect">
            <a:avLst/>
          </a:prstGeom>
          <a:noFill/>
        </p:spPr>
      </p:pic>
      <p:pic>
        <p:nvPicPr>
          <p:cNvPr id="1027" name="Picture 3" descr="C:\Users\home\Desktop\사업\참고 자료\200809_개선 전 사진\IMG_72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3873" y="357166"/>
            <a:ext cx="4595845" cy="3446884"/>
          </a:xfrm>
          <a:prstGeom prst="rect">
            <a:avLst/>
          </a:prstGeom>
          <a:noFill/>
        </p:spPr>
      </p:pic>
      <p:sp>
        <p:nvSpPr>
          <p:cNvPr id="6" name="타원 5"/>
          <p:cNvSpPr/>
          <p:nvPr/>
        </p:nvSpPr>
        <p:spPr>
          <a:xfrm>
            <a:off x="1214414" y="3786190"/>
            <a:ext cx="1000132" cy="1000132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꺾인 연결선 7"/>
          <p:cNvCxnSpPr>
            <a:stCxn id="6" idx="6"/>
            <a:endCxn id="1027" idx="1"/>
          </p:cNvCxnSpPr>
          <p:nvPr/>
        </p:nvCxnSpPr>
        <p:spPr>
          <a:xfrm flipV="1">
            <a:off x="2214546" y="2080608"/>
            <a:ext cx="2119327" cy="2205648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7572396" y="714356"/>
            <a:ext cx="1143008" cy="10001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schemeClr val="tx1"/>
                </a:solidFill>
              </a:rPr>
              <a:t>Fan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14" name="자유형 13"/>
          <p:cNvSpPr/>
          <p:nvPr/>
        </p:nvSpPr>
        <p:spPr>
          <a:xfrm>
            <a:off x="5695406" y="1288869"/>
            <a:ext cx="1793965" cy="357051"/>
          </a:xfrm>
          <a:custGeom>
            <a:avLst/>
            <a:gdLst>
              <a:gd name="connsiteX0" fmla="*/ 0 w 1793965"/>
              <a:gd name="connsiteY0" fmla="*/ 0 h 357051"/>
              <a:gd name="connsiteX1" fmla="*/ 243840 w 1793965"/>
              <a:gd name="connsiteY1" fmla="*/ 339634 h 357051"/>
              <a:gd name="connsiteX2" fmla="*/ 1567543 w 1793965"/>
              <a:gd name="connsiteY2" fmla="*/ 357051 h 357051"/>
              <a:gd name="connsiteX3" fmla="*/ 1793965 w 1793965"/>
              <a:gd name="connsiteY3" fmla="*/ 60960 h 357051"/>
              <a:gd name="connsiteX4" fmla="*/ 0 w 1793965"/>
              <a:gd name="connsiteY4" fmla="*/ 0 h 35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3965" h="357051">
                <a:moveTo>
                  <a:pt x="0" y="0"/>
                </a:moveTo>
                <a:lnTo>
                  <a:pt x="243840" y="339634"/>
                </a:lnTo>
                <a:lnTo>
                  <a:pt x="1567543" y="357051"/>
                </a:lnTo>
                <a:lnTo>
                  <a:pt x="1793965" y="6096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공기  </a:t>
            </a:r>
            <a:r>
              <a:rPr lang="en-US" altLang="ko-KR" dirty="0" smtClean="0"/>
              <a:t>BOX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86248" y="3929066"/>
            <a:ext cx="4857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의자와 다리 </a:t>
            </a:r>
            <a:r>
              <a:rPr lang="ko-KR" altLang="en-US" dirty="0" err="1" smtClean="0"/>
              <a:t>연결부</a:t>
            </a:r>
            <a:r>
              <a:rPr lang="ko-KR" altLang="en-US" dirty="0" smtClean="0"/>
              <a:t> 사이에</a:t>
            </a:r>
            <a:endParaRPr lang="en-US" altLang="ko-KR" dirty="0" smtClean="0"/>
          </a:p>
          <a:p>
            <a:r>
              <a:rPr lang="en-US" altLang="ko-KR" dirty="0" smtClean="0"/>
              <a:t>BOX </a:t>
            </a:r>
            <a:r>
              <a:rPr lang="ko-KR" altLang="en-US" dirty="0" smtClean="0"/>
              <a:t>형태로 공간을 형성하고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의자 밑에 </a:t>
            </a:r>
            <a:r>
              <a:rPr lang="en-US" altLang="ko-KR" dirty="0" smtClean="0"/>
              <a:t>Air </a:t>
            </a:r>
            <a:r>
              <a:rPr lang="ko-KR" altLang="en-US" dirty="0" smtClean="0"/>
              <a:t>생성</a:t>
            </a:r>
            <a:r>
              <a:rPr lang="ko-KR" altLang="en-US" dirty="0" smtClean="0"/>
              <a:t>이 가능한 </a:t>
            </a:r>
            <a:r>
              <a:rPr lang="en-US" altLang="ko-KR" dirty="0" smtClean="0"/>
              <a:t>Fan</a:t>
            </a:r>
            <a:r>
              <a:rPr lang="ko-KR" altLang="en-US" smtClean="0"/>
              <a:t>을 </a:t>
            </a:r>
            <a:r>
              <a:rPr lang="ko-KR" altLang="en-US" dirty="0" smtClean="0"/>
              <a:t>설치하여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Air</a:t>
            </a:r>
            <a:r>
              <a:rPr lang="ko-KR" altLang="en-US" dirty="0" smtClean="0"/>
              <a:t>를 공급하는 방식으로 </a:t>
            </a:r>
            <a:endParaRPr lang="en-US" altLang="ko-KR" dirty="0" smtClean="0"/>
          </a:p>
          <a:p>
            <a:r>
              <a:rPr lang="ko-KR" altLang="en-US" dirty="0" smtClean="0"/>
              <a:t>엉덩이에 바람을 주입</a:t>
            </a:r>
            <a:endParaRPr lang="ko-KR" altLang="en-US" dirty="0"/>
          </a:p>
        </p:txBody>
      </p:sp>
      <p:sp>
        <p:nvSpPr>
          <p:cNvPr id="19" name="자유형 18"/>
          <p:cNvSpPr/>
          <p:nvPr/>
        </p:nvSpPr>
        <p:spPr>
          <a:xfrm>
            <a:off x="505097" y="2386149"/>
            <a:ext cx="478972" cy="1201782"/>
          </a:xfrm>
          <a:custGeom>
            <a:avLst/>
            <a:gdLst>
              <a:gd name="connsiteX0" fmla="*/ 478972 w 478972"/>
              <a:gd name="connsiteY0" fmla="*/ 1201782 h 1201782"/>
              <a:gd name="connsiteX1" fmla="*/ 365760 w 478972"/>
              <a:gd name="connsiteY1" fmla="*/ 557348 h 1201782"/>
              <a:gd name="connsiteX2" fmla="*/ 0 w 478972"/>
              <a:gd name="connsiteY2" fmla="*/ 0 h 120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972" h="1201782">
                <a:moveTo>
                  <a:pt x="478972" y="1201782"/>
                </a:moveTo>
                <a:cubicBezTo>
                  <a:pt x="440733" y="987059"/>
                  <a:pt x="365760" y="775449"/>
                  <a:pt x="365760" y="557348"/>
                </a:cubicBezTo>
                <a:lnTo>
                  <a:pt x="0" y="0"/>
                </a:lnTo>
              </a:path>
            </a:pathLst>
          </a:cu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자유형 19"/>
          <p:cNvSpPr/>
          <p:nvPr/>
        </p:nvSpPr>
        <p:spPr>
          <a:xfrm>
            <a:off x="2081349" y="2307771"/>
            <a:ext cx="505097" cy="1201783"/>
          </a:xfrm>
          <a:custGeom>
            <a:avLst/>
            <a:gdLst>
              <a:gd name="connsiteX0" fmla="*/ 0 w 505097"/>
              <a:gd name="connsiteY0" fmla="*/ 1201783 h 1201783"/>
              <a:gd name="connsiteX1" fmla="*/ 43542 w 505097"/>
              <a:gd name="connsiteY1" fmla="*/ 522515 h 1201783"/>
              <a:gd name="connsiteX2" fmla="*/ 505097 w 505097"/>
              <a:gd name="connsiteY2" fmla="*/ 0 h 120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5097" h="1201783">
                <a:moveTo>
                  <a:pt x="0" y="1201783"/>
                </a:moveTo>
                <a:lnTo>
                  <a:pt x="43542" y="522515"/>
                </a:lnTo>
                <a:lnTo>
                  <a:pt x="505097" y="0"/>
                </a:lnTo>
              </a:path>
            </a:pathLst>
          </a:cu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자유형 20"/>
          <p:cNvSpPr/>
          <p:nvPr/>
        </p:nvSpPr>
        <p:spPr>
          <a:xfrm>
            <a:off x="1776549" y="2498952"/>
            <a:ext cx="478971" cy="1001486"/>
          </a:xfrm>
          <a:custGeom>
            <a:avLst/>
            <a:gdLst>
              <a:gd name="connsiteX0" fmla="*/ 0 w 478971"/>
              <a:gd name="connsiteY0" fmla="*/ 1001486 h 1001486"/>
              <a:gd name="connsiteX1" fmla="*/ 156754 w 478971"/>
              <a:gd name="connsiteY1" fmla="*/ 322217 h 1001486"/>
              <a:gd name="connsiteX2" fmla="*/ 478971 w 478971"/>
              <a:gd name="connsiteY2" fmla="*/ 0 h 1001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971" h="1001486">
                <a:moveTo>
                  <a:pt x="0" y="1001486"/>
                </a:moveTo>
                <a:lnTo>
                  <a:pt x="156754" y="322217"/>
                </a:lnTo>
                <a:lnTo>
                  <a:pt x="478971" y="0"/>
                </a:lnTo>
              </a:path>
            </a:pathLst>
          </a:cu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자유형 21"/>
          <p:cNvSpPr/>
          <p:nvPr/>
        </p:nvSpPr>
        <p:spPr>
          <a:xfrm>
            <a:off x="918322" y="2622642"/>
            <a:ext cx="296092" cy="949234"/>
          </a:xfrm>
          <a:custGeom>
            <a:avLst/>
            <a:gdLst>
              <a:gd name="connsiteX0" fmla="*/ 296092 w 296092"/>
              <a:gd name="connsiteY0" fmla="*/ 949234 h 949234"/>
              <a:gd name="connsiteX1" fmla="*/ 235132 w 296092"/>
              <a:gd name="connsiteY1" fmla="*/ 383177 h 949234"/>
              <a:gd name="connsiteX2" fmla="*/ 0 w 296092"/>
              <a:gd name="connsiteY2" fmla="*/ 0 h 949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092" h="949234">
                <a:moveTo>
                  <a:pt x="296092" y="949234"/>
                </a:moveTo>
                <a:lnTo>
                  <a:pt x="235132" y="383177"/>
                </a:lnTo>
                <a:lnTo>
                  <a:pt x="0" y="0"/>
                </a:lnTo>
              </a:path>
            </a:pathLst>
          </a:cu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자유형 22"/>
          <p:cNvSpPr/>
          <p:nvPr/>
        </p:nvSpPr>
        <p:spPr>
          <a:xfrm>
            <a:off x="1641411" y="2629580"/>
            <a:ext cx="287383" cy="870858"/>
          </a:xfrm>
          <a:custGeom>
            <a:avLst/>
            <a:gdLst>
              <a:gd name="connsiteX0" fmla="*/ 0 w 287383"/>
              <a:gd name="connsiteY0" fmla="*/ 870858 h 870858"/>
              <a:gd name="connsiteX1" fmla="*/ 0 w 287383"/>
              <a:gd name="connsiteY1" fmla="*/ 644435 h 870858"/>
              <a:gd name="connsiteX2" fmla="*/ 26126 w 287383"/>
              <a:gd name="connsiteY2" fmla="*/ 357052 h 870858"/>
              <a:gd name="connsiteX3" fmla="*/ 287383 w 287383"/>
              <a:gd name="connsiteY3" fmla="*/ 0 h 87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383" h="870858">
                <a:moveTo>
                  <a:pt x="0" y="870858"/>
                </a:moveTo>
                <a:lnTo>
                  <a:pt x="0" y="644435"/>
                </a:lnTo>
                <a:lnTo>
                  <a:pt x="26126" y="357052"/>
                </a:lnTo>
                <a:lnTo>
                  <a:pt x="287383" y="0"/>
                </a:lnTo>
              </a:path>
            </a:pathLst>
          </a:cu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자유형 23"/>
          <p:cNvSpPr/>
          <p:nvPr/>
        </p:nvSpPr>
        <p:spPr>
          <a:xfrm>
            <a:off x="1142976" y="2571744"/>
            <a:ext cx="322217" cy="949235"/>
          </a:xfrm>
          <a:custGeom>
            <a:avLst/>
            <a:gdLst>
              <a:gd name="connsiteX0" fmla="*/ 322217 w 322217"/>
              <a:gd name="connsiteY0" fmla="*/ 949235 h 949235"/>
              <a:gd name="connsiteX1" fmla="*/ 322217 w 322217"/>
              <a:gd name="connsiteY1" fmla="*/ 949235 h 949235"/>
              <a:gd name="connsiteX2" fmla="*/ 235131 w 322217"/>
              <a:gd name="connsiteY2" fmla="*/ 435429 h 949235"/>
              <a:gd name="connsiteX3" fmla="*/ 0 w 322217"/>
              <a:gd name="connsiteY3" fmla="*/ 0 h 949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217" h="949235">
                <a:moveTo>
                  <a:pt x="322217" y="949235"/>
                </a:moveTo>
                <a:lnTo>
                  <a:pt x="322217" y="949235"/>
                </a:lnTo>
                <a:lnTo>
                  <a:pt x="235131" y="435429"/>
                </a:lnTo>
                <a:lnTo>
                  <a:pt x="0" y="0"/>
                </a:lnTo>
              </a:path>
            </a:pathLst>
          </a:cu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자유형 24"/>
          <p:cNvSpPr/>
          <p:nvPr/>
        </p:nvSpPr>
        <p:spPr>
          <a:xfrm>
            <a:off x="1376279" y="2446700"/>
            <a:ext cx="195325" cy="1053738"/>
          </a:xfrm>
          <a:custGeom>
            <a:avLst/>
            <a:gdLst>
              <a:gd name="connsiteX0" fmla="*/ 151782 w 195325"/>
              <a:gd name="connsiteY0" fmla="*/ 1053738 h 1053738"/>
              <a:gd name="connsiteX1" fmla="*/ 125656 w 195325"/>
              <a:gd name="connsiteY1" fmla="*/ 252549 h 1053738"/>
              <a:gd name="connsiteX2" fmla="*/ 195325 w 195325"/>
              <a:gd name="connsiteY2" fmla="*/ 0 h 105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325" h="1053738">
                <a:moveTo>
                  <a:pt x="151782" y="1053738"/>
                </a:moveTo>
                <a:cubicBezTo>
                  <a:pt x="116660" y="263482"/>
                  <a:pt x="0" y="503875"/>
                  <a:pt x="125656" y="252549"/>
                </a:cubicBezTo>
                <a:lnTo>
                  <a:pt x="195325" y="0"/>
                </a:lnTo>
              </a:path>
            </a:pathLst>
          </a:cu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 rot="20174256">
            <a:off x="619064" y="1985194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바람</a:t>
            </a:r>
            <a:endParaRPr lang="ko-KR" altLang="en-US" sz="2400" b="1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자유형 27"/>
          <p:cNvSpPr/>
          <p:nvPr/>
        </p:nvSpPr>
        <p:spPr>
          <a:xfrm>
            <a:off x="7358743" y="1349829"/>
            <a:ext cx="496388" cy="243840"/>
          </a:xfrm>
          <a:custGeom>
            <a:avLst/>
            <a:gdLst>
              <a:gd name="connsiteX0" fmla="*/ 496388 w 496388"/>
              <a:gd name="connsiteY0" fmla="*/ 0 h 243840"/>
              <a:gd name="connsiteX1" fmla="*/ 322217 w 496388"/>
              <a:gd name="connsiteY1" fmla="*/ 217714 h 243840"/>
              <a:gd name="connsiteX2" fmla="*/ 0 w 496388"/>
              <a:gd name="connsiteY2" fmla="*/ 156754 h 24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6388" h="243840">
                <a:moveTo>
                  <a:pt x="496388" y="0"/>
                </a:moveTo>
                <a:cubicBezTo>
                  <a:pt x="450668" y="95794"/>
                  <a:pt x="404948" y="191588"/>
                  <a:pt x="322217" y="217714"/>
                </a:cubicBezTo>
                <a:cubicBezTo>
                  <a:pt x="239486" y="243840"/>
                  <a:pt x="71120" y="159657"/>
                  <a:pt x="0" y="156754"/>
                </a:cubicBezTo>
              </a:path>
            </a:pathLst>
          </a:cu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27</Words>
  <Application>Microsoft Office PowerPoint</Application>
  <PresentationFormat>화면 슬라이드 쇼(4:3)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home</dc:creator>
  <cp:lastModifiedBy>home</cp:lastModifiedBy>
  <cp:revision>9</cp:revision>
  <dcterms:created xsi:type="dcterms:W3CDTF">2020-08-09T13:30:39Z</dcterms:created>
  <dcterms:modified xsi:type="dcterms:W3CDTF">2020-09-05T14:41:47Z</dcterms:modified>
</cp:coreProperties>
</file>